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57" r:id="rId2"/>
    <p:sldId id="258" r:id="rId3"/>
    <p:sldId id="260" r:id="rId4"/>
    <p:sldId id="305" r:id="rId5"/>
    <p:sldId id="290" r:id="rId6"/>
    <p:sldId id="291" r:id="rId7"/>
    <p:sldId id="306" r:id="rId8"/>
    <p:sldId id="315" r:id="rId9"/>
    <p:sldId id="316" r:id="rId10"/>
    <p:sldId id="317" r:id="rId11"/>
    <p:sldId id="318" r:id="rId12"/>
    <p:sldId id="319" r:id="rId13"/>
    <p:sldId id="320" r:id="rId14"/>
    <p:sldId id="322" r:id="rId15"/>
    <p:sldId id="323" r:id="rId16"/>
    <p:sldId id="321" r:id="rId17"/>
    <p:sldId id="302" r:id="rId18"/>
    <p:sldId id="303" r:id="rId19"/>
    <p:sldId id="298" r:id="rId20"/>
    <p:sldId id="299" r:id="rId21"/>
    <p:sldId id="300" r:id="rId22"/>
    <p:sldId id="301" r:id="rId23"/>
    <p:sldId id="304" r:id="rId24"/>
    <p:sldId id="327" r:id="rId25"/>
    <p:sldId id="328" r:id="rId26"/>
    <p:sldId id="329" r:id="rId27"/>
    <p:sldId id="330" r:id="rId28"/>
    <p:sldId id="331" r:id="rId29"/>
    <p:sldId id="324" r:id="rId30"/>
    <p:sldId id="325" r:id="rId31"/>
    <p:sldId id="326" r:id="rId32"/>
    <p:sldId id="269" r:id="rId33"/>
    <p:sldId id="333"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2533"/>
    <a:srgbClr val="DADADA"/>
    <a:srgbClr val="FCD31B"/>
    <a:srgbClr val="912929"/>
    <a:srgbClr val="A32F2D"/>
    <a:srgbClr val="DE2435"/>
    <a:srgbClr val="D1852C"/>
    <a:srgbClr val="B92B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15" autoAdjust="0"/>
    <p:restoredTop sz="91968" autoAdjust="0"/>
  </p:normalViewPr>
  <p:slideViewPr>
    <p:cSldViewPr snapToGrid="0" snapToObjects="1">
      <p:cViewPr varScale="1">
        <p:scale>
          <a:sx n="72" d="100"/>
          <a:sy n="72" d="100"/>
        </p:scale>
        <p:origin x="117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image" Target="../media/image78.jpeg"/><Relationship Id="rId4" Type="http://schemas.openxmlformats.org/officeDocument/2006/relationships/image" Target="../media/image8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69199" custScaleY="29503" custLinFactX="94663" custLinFactY="-11447" custLinFactNeighborX="100000" custLinFactNeighborY="-100000"/>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LinFactX="-200000" custLinFactNeighborX="-223782" custLinFactNeighborY="60857"/>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LinFactX="-100000" custLinFactNeighborX="-187850" custLinFactNeighborY="-94861"/>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LinFactY="-100000" custLinFactNeighborX="-67784" custLinFactNeighborY="-131791"/>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LinFactX="83149" custLinFactY="-100000" custLinFactNeighborX="100000" custLinFactNeighborY="-154013"/>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6C288BCC-A58D-CD49-8A02-22677FC68CC9}" type="presOf" srcId="{A4773572-E7BB-4AB0-8862-B40C03927D46}" destId="{E6C43F9C-F11B-4DB1-A675-A9FA12F2BDD9}" srcOrd="0" destOrd="0" presId="urn:microsoft.com/office/officeart/2011/layout/RadialPictureList"/>
    <dgm:cxn modelId="{04706B7C-B9B8-4007-89FB-2E8CB08ECB93}" srcId="{1B7DE226-78A1-469F-BE47-CF19D192737C}" destId="{2C667603-28EA-4C5B-8400-98A083FE1223}" srcOrd="0" destOrd="0" parTransId="{6BF5C6DD-67FD-4ED7-9E41-67174C591E50}" sibTransId="{5BAB4E06-33D7-420C-BDA4-4B81052A9B12}"/>
    <dgm:cxn modelId="{C15CFAA9-8D2A-9A4D-8CA7-A0678E9FC713}" type="presOf" srcId="{2C667603-28EA-4C5B-8400-98A083FE1223}" destId="{E80276A9-47BF-407C-92B4-4858C06D1F77}" srcOrd="0" destOrd="0" presId="urn:microsoft.com/office/officeart/2011/layout/RadialPictureList"/>
    <dgm:cxn modelId="{E79E7F12-D58B-2A49-8DBF-2A0C85644752}" type="presOf" srcId="{B1094747-4C0A-4C09-80AE-D30E911FDCB4}" destId="{C5495237-4979-44F6-827F-CB831CC70012}"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88082785-0A78-4DA0-BA08-191E38AB779E}" srcId="{1B7DE226-78A1-469F-BE47-CF19D192737C}" destId="{B1094747-4C0A-4C09-80AE-D30E911FDCB4}" srcOrd="2" destOrd="0" parTransId="{05D8CDFB-6E57-4920-B413-F2BA5211C1AB}" sibTransId="{D6CC5C70-295C-46C8-B32B-54A122ECC0A6}"/>
    <dgm:cxn modelId="{CE2CD216-AF00-C442-B08A-0D4A932BFAE8}" type="presOf" srcId="{1B7DE226-78A1-469F-BE47-CF19D192737C}" destId="{35D81AE2-E02B-4C2B-B178-FF8E9DDF84D8}" srcOrd="0" destOrd="0" presId="urn:microsoft.com/office/officeart/2011/layout/RadialPictureList"/>
    <dgm:cxn modelId="{A92617F2-A506-4DA4-9116-91CAA9F1BA5D}" srcId="{1B7DE226-78A1-469F-BE47-CF19D192737C}" destId="{A4773572-E7BB-4AB0-8862-B40C03927D46}" srcOrd="1" destOrd="0" parTransId="{4E1A333C-A482-4F65-AB00-1C8B82F816CF}" sibTransId="{5B0F5747-0F8E-4657-ACFF-9A9C34C43FCF}"/>
    <dgm:cxn modelId="{9F8AF6F8-4472-4A18-B71D-0816D94DF107}" srcId="{717A0679-3A9F-4D28-A123-5F8CDCCB7B90}" destId="{1B7DE226-78A1-469F-BE47-CF19D192737C}" srcOrd="0" destOrd="0" parTransId="{2E3F7665-CBA8-43AC-9448-C877C7C3584A}" sibTransId="{4BAC7B3C-576F-4240-85FE-8C2E5C8A3FBB}"/>
    <dgm:cxn modelId="{D76FC58E-AEEA-F34F-B423-3C3F82DDB6BB}" type="presOf" srcId="{433E7FC2-C540-4EEF-9E86-09EE4AAA0B03}" destId="{F94EB77A-32ED-47AE-A6E9-5F7955062950}" srcOrd="0" destOrd="0" presId="urn:microsoft.com/office/officeart/2011/layout/RadialPictureList"/>
    <dgm:cxn modelId="{8E08EB13-F852-0D4D-8B76-C80E171F2D6F}" type="presOf" srcId="{717A0679-3A9F-4D28-A123-5F8CDCCB7B90}" destId="{293F73D0-2578-4BDD-9B83-14777904D6B0}" srcOrd="0" destOrd="0" presId="urn:microsoft.com/office/officeart/2011/layout/RadialPictureList"/>
    <dgm:cxn modelId="{E08982DC-FA52-1646-8158-40B62566FAA8}" type="presParOf" srcId="{293F73D0-2578-4BDD-9B83-14777904D6B0}" destId="{35D81AE2-E02B-4C2B-B178-FF8E9DDF84D8}" srcOrd="0" destOrd="0" presId="urn:microsoft.com/office/officeart/2011/layout/RadialPictureList"/>
    <dgm:cxn modelId="{32303B14-C250-3240-B15B-646B1EBD7B96}" type="presParOf" srcId="{293F73D0-2578-4BDD-9B83-14777904D6B0}" destId="{35ED528A-C6F4-48BD-9A82-DC4624CF0B54}" srcOrd="1" destOrd="0" presId="urn:microsoft.com/office/officeart/2011/layout/RadialPictureList"/>
    <dgm:cxn modelId="{E564C6EF-5ADD-C448-BA55-9D0FCA856E09}" type="presParOf" srcId="{293F73D0-2578-4BDD-9B83-14777904D6B0}" destId="{E5BB3C36-A1F0-4B55-AAF4-95B9DB5A15E3}" srcOrd="2" destOrd="0" presId="urn:microsoft.com/office/officeart/2011/layout/RadialPictureList"/>
    <dgm:cxn modelId="{D48CF0B6-72E8-254C-934B-89C153A4C02C}" type="presParOf" srcId="{293F73D0-2578-4BDD-9B83-14777904D6B0}" destId="{E80276A9-47BF-407C-92B4-4858C06D1F77}" srcOrd="3" destOrd="0" presId="urn:microsoft.com/office/officeart/2011/layout/RadialPictureList"/>
    <dgm:cxn modelId="{27287962-EA1B-A740-8917-228C10299441}" type="presParOf" srcId="{293F73D0-2578-4BDD-9B83-14777904D6B0}" destId="{216D8E75-FACB-4B5D-AA35-C5A88BC6F022}" srcOrd="4" destOrd="0" presId="urn:microsoft.com/office/officeart/2011/layout/RadialPictureList"/>
    <dgm:cxn modelId="{6A55D869-A232-0444-B61A-CE9404D98524}" type="presParOf" srcId="{216D8E75-FACB-4B5D-AA35-C5A88BC6F022}" destId="{39611DDB-6129-4C00-9731-9973CC7EC1A8}" srcOrd="0" destOrd="0" presId="urn:microsoft.com/office/officeart/2011/layout/RadialPictureList"/>
    <dgm:cxn modelId="{70E3C31E-DEAD-AD4F-AF58-63D4DF6C86F5}" type="presParOf" srcId="{293F73D0-2578-4BDD-9B83-14777904D6B0}" destId="{E6C43F9C-F11B-4DB1-A675-A9FA12F2BDD9}" srcOrd="5" destOrd="0" presId="urn:microsoft.com/office/officeart/2011/layout/RadialPictureList"/>
    <dgm:cxn modelId="{7C46978A-C728-C84D-84A9-2B1E493F7211}" type="presParOf" srcId="{293F73D0-2578-4BDD-9B83-14777904D6B0}" destId="{E0158EB2-5B68-4A75-B6B6-ADB885074B23}" srcOrd="6" destOrd="0" presId="urn:microsoft.com/office/officeart/2011/layout/RadialPictureList"/>
    <dgm:cxn modelId="{978456C0-16E8-3E44-BE50-68EE9F083C26}" type="presParOf" srcId="{E0158EB2-5B68-4A75-B6B6-ADB885074B23}" destId="{21F5C67D-162E-45D1-963E-DD37210452E7}" srcOrd="0" destOrd="0" presId="urn:microsoft.com/office/officeart/2011/layout/RadialPictureList"/>
    <dgm:cxn modelId="{0F5408BE-513A-BF48-91A5-900705461CF3}" type="presParOf" srcId="{293F73D0-2578-4BDD-9B83-14777904D6B0}" destId="{C5495237-4979-44F6-827F-CB831CC70012}" srcOrd="7" destOrd="0" presId="urn:microsoft.com/office/officeart/2011/layout/RadialPictureList"/>
    <dgm:cxn modelId="{CE8BC15E-E0CF-9943-804D-18604556A610}" type="presParOf" srcId="{293F73D0-2578-4BDD-9B83-14777904D6B0}" destId="{733289AA-BAF8-4207-BA97-FD21B16B3A31}" srcOrd="8" destOrd="0" presId="urn:microsoft.com/office/officeart/2011/layout/RadialPictureList"/>
    <dgm:cxn modelId="{E5BAA0CD-2330-DD47-B5BA-82BB56281964}" type="presParOf" srcId="{733289AA-BAF8-4207-BA97-FD21B16B3A31}" destId="{0561F5DF-9442-4E8D-A6D6-3F75D7E3DBD1}" srcOrd="0" destOrd="0" presId="urn:microsoft.com/office/officeart/2011/layout/RadialPictureList"/>
    <dgm:cxn modelId="{B846B39E-AAFB-AC44-BACC-A558EA2087F1}"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04706B7C-B9B8-4007-89FB-2E8CB08ECB93}" srcId="{1B7DE226-78A1-469F-BE47-CF19D192737C}" destId="{2C667603-28EA-4C5B-8400-98A083FE1223}" srcOrd="0" destOrd="0" parTransId="{6BF5C6DD-67FD-4ED7-9E41-67174C591E50}" sibTransId="{5BAB4E06-33D7-420C-BDA4-4B81052A9B12}"/>
    <dgm:cxn modelId="{E0114D7C-2D92-9444-A1C4-D6660CED915D}" type="presOf" srcId="{1B7DE226-78A1-469F-BE47-CF19D192737C}" destId="{35D81AE2-E02B-4C2B-B178-FF8E9DDF84D8}" srcOrd="0" destOrd="0" presId="urn:microsoft.com/office/officeart/2011/layout/RadialPictureList"/>
    <dgm:cxn modelId="{17E06207-D9A9-D342-A4ED-790B8915790B}" type="presOf" srcId="{B1094747-4C0A-4C09-80AE-D30E911FDCB4}" destId="{C5495237-4979-44F6-827F-CB831CC70012}"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7E0B5D1F-F5BF-5049-98C9-65985146FF25}" type="presOf" srcId="{433E7FC2-C540-4EEF-9E86-09EE4AAA0B03}" destId="{F94EB77A-32ED-47AE-A6E9-5F7955062950}" srcOrd="0" destOrd="0" presId="urn:microsoft.com/office/officeart/2011/layout/RadialPictureList"/>
    <dgm:cxn modelId="{88082785-0A78-4DA0-BA08-191E38AB779E}" srcId="{1B7DE226-78A1-469F-BE47-CF19D192737C}" destId="{B1094747-4C0A-4C09-80AE-D30E911FDCB4}" srcOrd="2" destOrd="0" parTransId="{05D8CDFB-6E57-4920-B413-F2BA5211C1AB}" sibTransId="{D6CC5C70-295C-46C8-B32B-54A122ECC0A6}"/>
    <dgm:cxn modelId="{6AAED064-45F3-5E40-99FA-62B52377E4B9}" type="presOf" srcId="{A4773572-E7BB-4AB0-8862-B40C03927D46}" destId="{E6C43F9C-F11B-4DB1-A675-A9FA12F2BDD9}" srcOrd="0" destOrd="0" presId="urn:microsoft.com/office/officeart/2011/layout/RadialPictureList"/>
    <dgm:cxn modelId="{A92617F2-A506-4DA4-9116-91CAA9F1BA5D}" srcId="{1B7DE226-78A1-469F-BE47-CF19D192737C}" destId="{A4773572-E7BB-4AB0-8862-B40C03927D46}" srcOrd="1" destOrd="0" parTransId="{4E1A333C-A482-4F65-AB00-1C8B82F816CF}" sibTransId="{5B0F5747-0F8E-4657-ACFF-9A9C34C43FCF}"/>
    <dgm:cxn modelId="{9F8AF6F8-4472-4A18-B71D-0816D94DF107}" srcId="{717A0679-3A9F-4D28-A123-5F8CDCCB7B90}" destId="{1B7DE226-78A1-469F-BE47-CF19D192737C}" srcOrd="0" destOrd="0" parTransId="{2E3F7665-CBA8-43AC-9448-C877C7C3584A}" sibTransId="{4BAC7B3C-576F-4240-85FE-8C2E5C8A3FBB}"/>
    <dgm:cxn modelId="{938141BB-9F2D-AD44-8D6B-7CB13389E3AD}" type="presOf" srcId="{717A0679-3A9F-4D28-A123-5F8CDCCB7B90}" destId="{293F73D0-2578-4BDD-9B83-14777904D6B0}" srcOrd="0" destOrd="0" presId="urn:microsoft.com/office/officeart/2011/layout/RadialPictureList"/>
    <dgm:cxn modelId="{83B048F0-78A6-5A46-8019-F402E7F1DD6A}" type="presOf" srcId="{2C667603-28EA-4C5B-8400-98A083FE1223}" destId="{E80276A9-47BF-407C-92B4-4858C06D1F77}" srcOrd="0" destOrd="0" presId="urn:microsoft.com/office/officeart/2011/layout/RadialPictureList"/>
    <dgm:cxn modelId="{9608EF0B-76B8-484C-868E-9373F5503152}" type="presParOf" srcId="{293F73D0-2578-4BDD-9B83-14777904D6B0}" destId="{35D81AE2-E02B-4C2B-B178-FF8E9DDF84D8}" srcOrd="0" destOrd="0" presId="urn:microsoft.com/office/officeart/2011/layout/RadialPictureList"/>
    <dgm:cxn modelId="{A0F09FC6-AAB0-E14D-9386-D3BA71229D27}" type="presParOf" srcId="{293F73D0-2578-4BDD-9B83-14777904D6B0}" destId="{35ED528A-C6F4-48BD-9A82-DC4624CF0B54}" srcOrd="1" destOrd="0" presId="urn:microsoft.com/office/officeart/2011/layout/RadialPictureList"/>
    <dgm:cxn modelId="{57FBC8D9-EA4C-0A40-820A-7E33F339D364}" type="presParOf" srcId="{293F73D0-2578-4BDD-9B83-14777904D6B0}" destId="{E5BB3C36-A1F0-4B55-AAF4-95B9DB5A15E3}" srcOrd="2" destOrd="0" presId="urn:microsoft.com/office/officeart/2011/layout/RadialPictureList"/>
    <dgm:cxn modelId="{1D381F77-AD0A-1646-93B4-3132A04E66C1}" type="presParOf" srcId="{293F73D0-2578-4BDD-9B83-14777904D6B0}" destId="{E80276A9-47BF-407C-92B4-4858C06D1F77}" srcOrd="3" destOrd="0" presId="urn:microsoft.com/office/officeart/2011/layout/RadialPictureList"/>
    <dgm:cxn modelId="{DEDE03A6-6D3A-5D47-BEB4-97DF493BD283}" type="presParOf" srcId="{293F73D0-2578-4BDD-9B83-14777904D6B0}" destId="{216D8E75-FACB-4B5D-AA35-C5A88BC6F022}" srcOrd="4" destOrd="0" presId="urn:microsoft.com/office/officeart/2011/layout/RadialPictureList"/>
    <dgm:cxn modelId="{4345CD1B-4202-6D43-AA59-66DF392A76E3}" type="presParOf" srcId="{216D8E75-FACB-4B5D-AA35-C5A88BC6F022}" destId="{39611DDB-6129-4C00-9731-9973CC7EC1A8}" srcOrd="0" destOrd="0" presId="urn:microsoft.com/office/officeart/2011/layout/RadialPictureList"/>
    <dgm:cxn modelId="{5B038210-D4C3-764A-B8B9-9762257FC8A9}" type="presParOf" srcId="{293F73D0-2578-4BDD-9B83-14777904D6B0}" destId="{E6C43F9C-F11B-4DB1-A675-A9FA12F2BDD9}" srcOrd="5" destOrd="0" presId="urn:microsoft.com/office/officeart/2011/layout/RadialPictureList"/>
    <dgm:cxn modelId="{65C911BA-979E-B64D-85AE-156677AC4378}" type="presParOf" srcId="{293F73D0-2578-4BDD-9B83-14777904D6B0}" destId="{E0158EB2-5B68-4A75-B6B6-ADB885074B23}" srcOrd="6" destOrd="0" presId="urn:microsoft.com/office/officeart/2011/layout/RadialPictureList"/>
    <dgm:cxn modelId="{91C5A5B0-1F6D-DD49-A09F-CE1B81FD1DD5}" type="presParOf" srcId="{E0158EB2-5B68-4A75-B6B6-ADB885074B23}" destId="{21F5C67D-162E-45D1-963E-DD37210452E7}" srcOrd="0" destOrd="0" presId="urn:microsoft.com/office/officeart/2011/layout/RadialPictureList"/>
    <dgm:cxn modelId="{6F0EA0C8-0C79-AF4A-954B-471F5771F4E1}" type="presParOf" srcId="{293F73D0-2578-4BDD-9B83-14777904D6B0}" destId="{C5495237-4979-44F6-827F-CB831CC70012}" srcOrd="7" destOrd="0" presId="urn:microsoft.com/office/officeart/2011/layout/RadialPictureList"/>
    <dgm:cxn modelId="{56D3D6D4-9E61-CC43-A35D-D8A95C5BBD2A}" type="presParOf" srcId="{293F73D0-2578-4BDD-9B83-14777904D6B0}" destId="{733289AA-BAF8-4207-BA97-FD21B16B3A31}" srcOrd="8" destOrd="0" presId="urn:microsoft.com/office/officeart/2011/layout/RadialPictureList"/>
    <dgm:cxn modelId="{20FD4805-49C3-0742-93FD-4E0EB753FCD5}" type="presParOf" srcId="{733289AA-BAF8-4207-BA97-FD21B16B3A31}" destId="{0561F5DF-9442-4E8D-A6D6-3F75D7E3DBD1}" srcOrd="0" destOrd="0" presId="urn:microsoft.com/office/officeart/2011/layout/RadialPictureList"/>
    <dgm:cxn modelId="{221D91E0-DA64-0849-99E1-49E79231DB90}"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A725BC6C-7723-0844-B2B6-E42E439A6979}" type="presOf" srcId="{717A0679-3A9F-4D28-A123-5F8CDCCB7B90}" destId="{293F73D0-2578-4BDD-9B83-14777904D6B0}" srcOrd="0" destOrd="0" presId="urn:microsoft.com/office/officeart/2011/layout/RadialPictureList"/>
    <dgm:cxn modelId="{46411C4A-2F2D-B840-8855-79E0098099F8}" type="presOf" srcId="{B1094747-4C0A-4C09-80AE-D30E911FDCB4}" destId="{C5495237-4979-44F6-827F-CB831CC70012}"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4D600156-CD12-5D42-9841-BA88CCD47876}" type="presOf" srcId="{433E7FC2-C540-4EEF-9E86-09EE4AAA0B03}" destId="{F94EB77A-32ED-47AE-A6E9-5F7955062950}" srcOrd="0" destOrd="0" presId="urn:microsoft.com/office/officeart/2011/layout/RadialPictureList"/>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A92617F2-A506-4DA4-9116-91CAA9F1BA5D}" srcId="{1B7DE226-78A1-469F-BE47-CF19D192737C}" destId="{A4773572-E7BB-4AB0-8862-B40C03927D46}" srcOrd="1" destOrd="0" parTransId="{4E1A333C-A482-4F65-AB00-1C8B82F816CF}" sibTransId="{5B0F5747-0F8E-4657-ACFF-9A9C34C43FCF}"/>
    <dgm:cxn modelId="{3365EC4C-1C20-4143-9905-D80827DEE0DD}" type="presOf" srcId="{2C667603-28EA-4C5B-8400-98A083FE1223}" destId="{E80276A9-47BF-407C-92B4-4858C06D1F77}" srcOrd="0" destOrd="0" presId="urn:microsoft.com/office/officeart/2011/layout/RadialPictureList"/>
    <dgm:cxn modelId="{88082785-0A78-4DA0-BA08-191E38AB779E}" srcId="{1B7DE226-78A1-469F-BE47-CF19D192737C}" destId="{B1094747-4C0A-4C09-80AE-D30E911FDCB4}" srcOrd="2" destOrd="0" parTransId="{05D8CDFB-6E57-4920-B413-F2BA5211C1AB}" sibTransId="{D6CC5C70-295C-46C8-B32B-54A122ECC0A6}"/>
    <dgm:cxn modelId="{38DA9A30-A85A-5246-9D54-C1FAA66ECCB9}" type="presOf" srcId="{A4773572-E7BB-4AB0-8862-B40C03927D46}" destId="{E6C43F9C-F11B-4DB1-A675-A9FA12F2BDD9}" srcOrd="0" destOrd="0" presId="urn:microsoft.com/office/officeart/2011/layout/RadialPictureList"/>
    <dgm:cxn modelId="{5DD790A5-6241-6C46-91D2-919979AC6895}" type="presOf" srcId="{1B7DE226-78A1-469F-BE47-CF19D192737C}" destId="{35D81AE2-E02B-4C2B-B178-FF8E9DDF84D8}" srcOrd="0" destOrd="0" presId="urn:microsoft.com/office/officeart/2011/layout/RadialPictureList"/>
    <dgm:cxn modelId="{0DD75DBE-5ECD-9A41-972A-B6989FD058E6}" type="presParOf" srcId="{293F73D0-2578-4BDD-9B83-14777904D6B0}" destId="{35D81AE2-E02B-4C2B-B178-FF8E9DDF84D8}" srcOrd="0" destOrd="0" presId="urn:microsoft.com/office/officeart/2011/layout/RadialPictureList"/>
    <dgm:cxn modelId="{07CC5568-3EB0-9F4D-93AB-4402171E44BF}" type="presParOf" srcId="{293F73D0-2578-4BDD-9B83-14777904D6B0}" destId="{35ED528A-C6F4-48BD-9A82-DC4624CF0B54}" srcOrd="1" destOrd="0" presId="urn:microsoft.com/office/officeart/2011/layout/RadialPictureList"/>
    <dgm:cxn modelId="{18E4F2BA-B6FF-B145-8E6E-D00084D3FC7E}" type="presParOf" srcId="{293F73D0-2578-4BDD-9B83-14777904D6B0}" destId="{E5BB3C36-A1F0-4B55-AAF4-95B9DB5A15E3}" srcOrd="2" destOrd="0" presId="urn:microsoft.com/office/officeart/2011/layout/RadialPictureList"/>
    <dgm:cxn modelId="{23BBB821-0999-C44E-931C-62342C8CCFCE}" type="presParOf" srcId="{293F73D0-2578-4BDD-9B83-14777904D6B0}" destId="{E80276A9-47BF-407C-92B4-4858C06D1F77}" srcOrd="3" destOrd="0" presId="urn:microsoft.com/office/officeart/2011/layout/RadialPictureList"/>
    <dgm:cxn modelId="{BD0B7F72-D569-3C42-8A22-E6439DDC2656}" type="presParOf" srcId="{293F73D0-2578-4BDD-9B83-14777904D6B0}" destId="{216D8E75-FACB-4B5D-AA35-C5A88BC6F022}" srcOrd="4" destOrd="0" presId="urn:microsoft.com/office/officeart/2011/layout/RadialPictureList"/>
    <dgm:cxn modelId="{E9734C0C-1F62-4C4C-8104-856154EA3E6A}" type="presParOf" srcId="{216D8E75-FACB-4B5D-AA35-C5A88BC6F022}" destId="{39611DDB-6129-4C00-9731-9973CC7EC1A8}" srcOrd="0" destOrd="0" presId="urn:microsoft.com/office/officeart/2011/layout/RadialPictureList"/>
    <dgm:cxn modelId="{2FBC4734-3023-1F42-9F1A-314BB1C89613}" type="presParOf" srcId="{293F73D0-2578-4BDD-9B83-14777904D6B0}" destId="{E6C43F9C-F11B-4DB1-A675-A9FA12F2BDD9}" srcOrd="5" destOrd="0" presId="urn:microsoft.com/office/officeart/2011/layout/RadialPictureList"/>
    <dgm:cxn modelId="{413350DD-44D2-EE49-8183-D798BB888919}" type="presParOf" srcId="{293F73D0-2578-4BDD-9B83-14777904D6B0}" destId="{E0158EB2-5B68-4A75-B6B6-ADB885074B23}" srcOrd="6" destOrd="0" presId="urn:microsoft.com/office/officeart/2011/layout/RadialPictureList"/>
    <dgm:cxn modelId="{B6383BDD-1B02-DD41-847D-E191FA3F08EF}" type="presParOf" srcId="{E0158EB2-5B68-4A75-B6B6-ADB885074B23}" destId="{21F5C67D-162E-45D1-963E-DD37210452E7}" srcOrd="0" destOrd="0" presId="urn:microsoft.com/office/officeart/2011/layout/RadialPictureList"/>
    <dgm:cxn modelId="{F2A10FB7-69A3-7A4D-8485-37D1F73FB557}" type="presParOf" srcId="{293F73D0-2578-4BDD-9B83-14777904D6B0}" destId="{C5495237-4979-44F6-827F-CB831CC70012}" srcOrd="7" destOrd="0" presId="urn:microsoft.com/office/officeart/2011/layout/RadialPictureList"/>
    <dgm:cxn modelId="{EE200645-D2C6-444F-BD17-C82F638E5671}" type="presParOf" srcId="{293F73D0-2578-4BDD-9B83-14777904D6B0}" destId="{733289AA-BAF8-4207-BA97-FD21B16B3A31}" srcOrd="8" destOrd="0" presId="urn:microsoft.com/office/officeart/2011/layout/RadialPictureList"/>
    <dgm:cxn modelId="{8FD8A9A2-BA6B-1043-AF26-05465D444AFE}" type="presParOf" srcId="{733289AA-BAF8-4207-BA97-FD21B16B3A31}" destId="{0561F5DF-9442-4E8D-A6D6-3F75D7E3DBD1}" srcOrd="0" destOrd="0" presId="urn:microsoft.com/office/officeart/2011/layout/RadialPictureList"/>
    <dgm:cxn modelId="{1AD263A7-3334-D84E-90DE-DF934D2211EB}"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6440E944-7A79-934D-9E0D-8704CEB891BD}" type="presOf" srcId="{433E7FC2-C540-4EEF-9E86-09EE4AAA0B03}" destId="{F94EB77A-32ED-47AE-A6E9-5F7955062950}" srcOrd="0" destOrd="0" presId="urn:microsoft.com/office/officeart/2011/layout/RadialPictureList"/>
    <dgm:cxn modelId="{DA033DB6-0224-8D4C-9353-21A15BC282CA}" type="presOf" srcId="{717A0679-3A9F-4D28-A123-5F8CDCCB7B90}" destId="{293F73D0-2578-4BDD-9B83-14777904D6B0}" srcOrd="0" destOrd="0" presId="urn:microsoft.com/office/officeart/2011/layout/RadialPictureList"/>
    <dgm:cxn modelId="{233EE148-E58B-6141-863E-EBF5CDBE0AAA}" type="presOf" srcId="{B1094747-4C0A-4C09-80AE-D30E911FDCB4}" destId="{C5495237-4979-44F6-827F-CB831CC70012}"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A92617F2-A506-4DA4-9116-91CAA9F1BA5D}" srcId="{1B7DE226-78A1-469F-BE47-CF19D192737C}" destId="{A4773572-E7BB-4AB0-8862-B40C03927D46}" srcOrd="1" destOrd="0" parTransId="{4E1A333C-A482-4F65-AB00-1C8B82F816CF}" sibTransId="{5B0F5747-0F8E-4657-ACFF-9A9C34C43FCF}"/>
    <dgm:cxn modelId="{88082785-0A78-4DA0-BA08-191E38AB779E}" srcId="{1B7DE226-78A1-469F-BE47-CF19D192737C}" destId="{B1094747-4C0A-4C09-80AE-D30E911FDCB4}" srcOrd="2" destOrd="0" parTransId="{05D8CDFB-6E57-4920-B413-F2BA5211C1AB}" sibTransId="{D6CC5C70-295C-46C8-B32B-54A122ECC0A6}"/>
    <dgm:cxn modelId="{66EE2461-20E3-DE46-820E-468EF4946992}" type="presOf" srcId="{1B7DE226-78A1-469F-BE47-CF19D192737C}" destId="{35D81AE2-E02B-4C2B-B178-FF8E9DDF84D8}" srcOrd="0" destOrd="0" presId="urn:microsoft.com/office/officeart/2011/layout/RadialPictureList"/>
    <dgm:cxn modelId="{2782F2E3-1B63-1246-B591-736F076DE713}" type="presOf" srcId="{2C667603-28EA-4C5B-8400-98A083FE1223}" destId="{E80276A9-47BF-407C-92B4-4858C06D1F77}" srcOrd="0" destOrd="0" presId="urn:microsoft.com/office/officeart/2011/layout/RadialPictureList"/>
    <dgm:cxn modelId="{F8E2DCB6-B759-F640-AC46-4EBE1FC65D7E}" type="presOf" srcId="{A4773572-E7BB-4AB0-8862-B40C03927D46}" destId="{E6C43F9C-F11B-4DB1-A675-A9FA12F2BDD9}" srcOrd="0" destOrd="0" presId="urn:microsoft.com/office/officeart/2011/layout/RadialPictureList"/>
    <dgm:cxn modelId="{32CE4934-EBA3-E241-9952-DCE0E764241C}" type="presParOf" srcId="{293F73D0-2578-4BDD-9B83-14777904D6B0}" destId="{35D81AE2-E02B-4C2B-B178-FF8E9DDF84D8}" srcOrd="0" destOrd="0" presId="urn:microsoft.com/office/officeart/2011/layout/RadialPictureList"/>
    <dgm:cxn modelId="{6FD92670-4D9C-4542-96FD-20EC6FBF2ECB}" type="presParOf" srcId="{293F73D0-2578-4BDD-9B83-14777904D6B0}" destId="{35ED528A-C6F4-48BD-9A82-DC4624CF0B54}" srcOrd="1" destOrd="0" presId="urn:microsoft.com/office/officeart/2011/layout/RadialPictureList"/>
    <dgm:cxn modelId="{9E16B1F8-7849-894B-B4F1-9CD1C5577BB0}" type="presParOf" srcId="{293F73D0-2578-4BDD-9B83-14777904D6B0}" destId="{E5BB3C36-A1F0-4B55-AAF4-95B9DB5A15E3}" srcOrd="2" destOrd="0" presId="urn:microsoft.com/office/officeart/2011/layout/RadialPictureList"/>
    <dgm:cxn modelId="{8E2138B1-8CEB-CA45-BA4E-0F49C4E6FABE}" type="presParOf" srcId="{293F73D0-2578-4BDD-9B83-14777904D6B0}" destId="{E80276A9-47BF-407C-92B4-4858C06D1F77}" srcOrd="3" destOrd="0" presId="urn:microsoft.com/office/officeart/2011/layout/RadialPictureList"/>
    <dgm:cxn modelId="{7E1F056F-F91F-314D-B074-373040463544}" type="presParOf" srcId="{293F73D0-2578-4BDD-9B83-14777904D6B0}" destId="{216D8E75-FACB-4B5D-AA35-C5A88BC6F022}" srcOrd="4" destOrd="0" presId="urn:microsoft.com/office/officeart/2011/layout/RadialPictureList"/>
    <dgm:cxn modelId="{1EBDD4BD-8D3A-554C-9946-F987A2FE18E3}" type="presParOf" srcId="{216D8E75-FACB-4B5D-AA35-C5A88BC6F022}" destId="{39611DDB-6129-4C00-9731-9973CC7EC1A8}" srcOrd="0" destOrd="0" presId="urn:microsoft.com/office/officeart/2011/layout/RadialPictureList"/>
    <dgm:cxn modelId="{0C42099F-0EED-0145-B443-9E2726FF0636}" type="presParOf" srcId="{293F73D0-2578-4BDD-9B83-14777904D6B0}" destId="{E6C43F9C-F11B-4DB1-A675-A9FA12F2BDD9}" srcOrd="5" destOrd="0" presId="urn:microsoft.com/office/officeart/2011/layout/RadialPictureList"/>
    <dgm:cxn modelId="{2A757495-4D45-1943-9072-8E774039F92E}" type="presParOf" srcId="{293F73D0-2578-4BDD-9B83-14777904D6B0}" destId="{E0158EB2-5B68-4A75-B6B6-ADB885074B23}" srcOrd="6" destOrd="0" presId="urn:microsoft.com/office/officeart/2011/layout/RadialPictureList"/>
    <dgm:cxn modelId="{F06697E7-00A4-3347-8454-21DD907A2782}" type="presParOf" srcId="{E0158EB2-5B68-4A75-B6B6-ADB885074B23}" destId="{21F5C67D-162E-45D1-963E-DD37210452E7}" srcOrd="0" destOrd="0" presId="urn:microsoft.com/office/officeart/2011/layout/RadialPictureList"/>
    <dgm:cxn modelId="{B3FEAF3D-995C-5F41-ACFA-1462251D02A0}" type="presParOf" srcId="{293F73D0-2578-4BDD-9B83-14777904D6B0}" destId="{C5495237-4979-44F6-827F-CB831CC70012}" srcOrd="7" destOrd="0" presId="urn:microsoft.com/office/officeart/2011/layout/RadialPictureList"/>
    <dgm:cxn modelId="{B452B273-D46B-E04C-9F97-3D933B02C90B}" type="presParOf" srcId="{293F73D0-2578-4BDD-9B83-14777904D6B0}" destId="{733289AA-BAF8-4207-BA97-FD21B16B3A31}" srcOrd="8" destOrd="0" presId="urn:microsoft.com/office/officeart/2011/layout/RadialPictureList"/>
    <dgm:cxn modelId="{F6D154CC-3123-FB4F-BEB1-74ECCF8CE66C}" type="presParOf" srcId="{733289AA-BAF8-4207-BA97-FD21B16B3A31}" destId="{0561F5DF-9442-4E8D-A6D6-3F75D7E3DBD1}" srcOrd="0" destOrd="0" presId="urn:microsoft.com/office/officeart/2011/layout/RadialPictureList"/>
    <dgm:cxn modelId="{1CDAFBFB-5320-044A-8B21-371BD5B2D5BC}"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3A6FAB14-ED28-8E48-BD0B-2D40176B7A11}" type="presOf" srcId="{717A0679-3A9F-4D28-A123-5F8CDCCB7B90}" destId="{293F73D0-2578-4BDD-9B83-14777904D6B0}" srcOrd="0" destOrd="0" presId="urn:microsoft.com/office/officeart/2011/layout/RadialPictureList"/>
    <dgm:cxn modelId="{851920DF-4241-794E-BE30-506BD32E3A20}" type="presOf" srcId="{B1094747-4C0A-4C09-80AE-D30E911FDCB4}" destId="{C5495237-4979-44F6-827F-CB831CC70012}"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4062E223-D8F0-5D40-9023-6D76F9833827}" type="presOf" srcId="{2C667603-28EA-4C5B-8400-98A083FE1223}" destId="{E80276A9-47BF-407C-92B4-4858C06D1F77}" srcOrd="0" destOrd="0" presId="urn:microsoft.com/office/officeart/2011/layout/RadialPictureList"/>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4618E88A-14CE-8C49-AC46-2C5CB10D3606}" type="presOf" srcId="{1B7DE226-78A1-469F-BE47-CF19D192737C}" destId="{35D81AE2-E02B-4C2B-B178-FF8E9DDF84D8}" srcOrd="0" destOrd="0" presId="urn:microsoft.com/office/officeart/2011/layout/RadialPictureList"/>
    <dgm:cxn modelId="{A92617F2-A506-4DA4-9116-91CAA9F1BA5D}" srcId="{1B7DE226-78A1-469F-BE47-CF19D192737C}" destId="{A4773572-E7BB-4AB0-8862-B40C03927D46}" srcOrd="1" destOrd="0" parTransId="{4E1A333C-A482-4F65-AB00-1C8B82F816CF}" sibTransId="{5B0F5747-0F8E-4657-ACFF-9A9C34C43FCF}"/>
    <dgm:cxn modelId="{88082785-0A78-4DA0-BA08-191E38AB779E}" srcId="{1B7DE226-78A1-469F-BE47-CF19D192737C}" destId="{B1094747-4C0A-4C09-80AE-D30E911FDCB4}" srcOrd="2" destOrd="0" parTransId="{05D8CDFB-6E57-4920-B413-F2BA5211C1AB}" sibTransId="{D6CC5C70-295C-46C8-B32B-54A122ECC0A6}"/>
    <dgm:cxn modelId="{D78B96A3-1774-5747-AD42-3271BF1262B1}" type="presOf" srcId="{433E7FC2-C540-4EEF-9E86-09EE4AAA0B03}" destId="{F94EB77A-32ED-47AE-A6E9-5F7955062950}" srcOrd="0" destOrd="0" presId="urn:microsoft.com/office/officeart/2011/layout/RadialPictureList"/>
    <dgm:cxn modelId="{46261792-35A6-DF4F-9BC6-811A5A2AA5FC}" type="presOf" srcId="{A4773572-E7BB-4AB0-8862-B40C03927D46}" destId="{E6C43F9C-F11B-4DB1-A675-A9FA12F2BDD9}" srcOrd="0" destOrd="0" presId="urn:microsoft.com/office/officeart/2011/layout/RadialPictureList"/>
    <dgm:cxn modelId="{B506EEF5-0FFC-4648-A3CA-5605BBE444B8}" type="presParOf" srcId="{293F73D0-2578-4BDD-9B83-14777904D6B0}" destId="{35D81AE2-E02B-4C2B-B178-FF8E9DDF84D8}" srcOrd="0" destOrd="0" presId="urn:microsoft.com/office/officeart/2011/layout/RadialPictureList"/>
    <dgm:cxn modelId="{DBC335B4-6E52-ED45-87A9-DE1959E52182}" type="presParOf" srcId="{293F73D0-2578-4BDD-9B83-14777904D6B0}" destId="{35ED528A-C6F4-48BD-9A82-DC4624CF0B54}" srcOrd="1" destOrd="0" presId="urn:microsoft.com/office/officeart/2011/layout/RadialPictureList"/>
    <dgm:cxn modelId="{4BC9EFE7-FFE9-A340-BDD5-D8802DF59129}" type="presParOf" srcId="{293F73D0-2578-4BDD-9B83-14777904D6B0}" destId="{E5BB3C36-A1F0-4B55-AAF4-95B9DB5A15E3}" srcOrd="2" destOrd="0" presId="urn:microsoft.com/office/officeart/2011/layout/RadialPictureList"/>
    <dgm:cxn modelId="{364FA4A4-C67E-6946-A54D-24612C78FEFB}" type="presParOf" srcId="{293F73D0-2578-4BDD-9B83-14777904D6B0}" destId="{E80276A9-47BF-407C-92B4-4858C06D1F77}" srcOrd="3" destOrd="0" presId="urn:microsoft.com/office/officeart/2011/layout/RadialPictureList"/>
    <dgm:cxn modelId="{4516AC76-F0A3-E94A-8ECF-FD135D9B5FDD}" type="presParOf" srcId="{293F73D0-2578-4BDD-9B83-14777904D6B0}" destId="{216D8E75-FACB-4B5D-AA35-C5A88BC6F022}" srcOrd="4" destOrd="0" presId="urn:microsoft.com/office/officeart/2011/layout/RadialPictureList"/>
    <dgm:cxn modelId="{5FED9E8B-5D5E-9346-8B8D-4BAB4ED21C51}" type="presParOf" srcId="{216D8E75-FACB-4B5D-AA35-C5A88BC6F022}" destId="{39611DDB-6129-4C00-9731-9973CC7EC1A8}" srcOrd="0" destOrd="0" presId="urn:microsoft.com/office/officeart/2011/layout/RadialPictureList"/>
    <dgm:cxn modelId="{F129182A-9267-BA4A-B1F8-AD2ED1DE2B66}" type="presParOf" srcId="{293F73D0-2578-4BDD-9B83-14777904D6B0}" destId="{E6C43F9C-F11B-4DB1-A675-A9FA12F2BDD9}" srcOrd="5" destOrd="0" presId="urn:microsoft.com/office/officeart/2011/layout/RadialPictureList"/>
    <dgm:cxn modelId="{BCD746CB-FED0-004E-9E5C-54BEF385B990}" type="presParOf" srcId="{293F73D0-2578-4BDD-9B83-14777904D6B0}" destId="{E0158EB2-5B68-4A75-B6B6-ADB885074B23}" srcOrd="6" destOrd="0" presId="urn:microsoft.com/office/officeart/2011/layout/RadialPictureList"/>
    <dgm:cxn modelId="{2F39CF27-2FDB-5D43-AD1B-65EE8FA3B80B}" type="presParOf" srcId="{E0158EB2-5B68-4A75-B6B6-ADB885074B23}" destId="{21F5C67D-162E-45D1-963E-DD37210452E7}" srcOrd="0" destOrd="0" presId="urn:microsoft.com/office/officeart/2011/layout/RadialPictureList"/>
    <dgm:cxn modelId="{21844A30-5C38-EC40-B700-6E5B92CB3400}" type="presParOf" srcId="{293F73D0-2578-4BDD-9B83-14777904D6B0}" destId="{C5495237-4979-44F6-827F-CB831CC70012}" srcOrd="7" destOrd="0" presId="urn:microsoft.com/office/officeart/2011/layout/RadialPictureList"/>
    <dgm:cxn modelId="{5FD35941-328E-F74D-8CE0-AE549315F7AB}" type="presParOf" srcId="{293F73D0-2578-4BDD-9B83-14777904D6B0}" destId="{733289AA-BAF8-4207-BA97-FD21B16B3A31}" srcOrd="8" destOrd="0" presId="urn:microsoft.com/office/officeart/2011/layout/RadialPictureList"/>
    <dgm:cxn modelId="{4FEC6C01-6152-8B44-B86B-BDFA68A580CB}" type="presParOf" srcId="{733289AA-BAF8-4207-BA97-FD21B16B3A31}" destId="{0561F5DF-9442-4E8D-A6D6-3F75D7E3DBD1}" srcOrd="0" destOrd="0" presId="urn:microsoft.com/office/officeart/2011/layout/RadialPictureList"/>
    <dgm:cxn modelId="{1FE593D2-068A-DC4A-9C96-1BFA93CE451E}"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076B0294-93A0-5448-808C-673EA2CA5CD2}" type="presOf" srcId="{433E7FC2-C540-4EEF-9E86-09EE4AAA0B03}" destId="{F94EB77A-32ED-47AE-A6E9-5F7955062950}" srcOrd="0" destOrd="0" presId="urn:microsoft.com/office/officeart/2011/layout/RadialPictureList"/>
    <dgm:cxn modelId="{9F8D9EB3-E62C-704B-A48E-3227669A23DA}" type="presOf" srcId="{717A0679-3A9F-4D28-A123-5F8CDCCB7B90}" destId="{293F73D0-2578-4BDD-9B83-14777904D6B0}" srcOrd="0" destOrd="0" presId="urn:microsoft.com/office/officeart/2011/layout/RadialPictureList"/>
    <dgm:cxn modelId="{01207EEC-5D35-D242-8BDB-0238D1981AF3}" type="presOf" srcId="{2C667603-28EA-4C5B-8400-98A083FE1223}" destId="{E80276A9-47BF-407C-92B4-4858C06D1F77}"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3D78D9FA-4121-1041-A7BF-786D1D9551F6}" type="presOf" srcId="{1B7DE226-78A1-469F-BE47-CF19D192737C}" destId="{35D81AE2-E02B-4C2B-B178-FF8E9DDF84D8}" srcOrd="0" destOrd="0" presId="urn:microsoft.com/office/officeart/2011/layout/RadialPictureList"/>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A92617F2-A506-4DA4-9116-91CAA9F1BA5D}" srcId="{1B7DE226-78A1-469F-BE47-CF19D192737C}" destId="{A4773572-E7BB-4AB0-8862-B40C03927D46}" srcOrd="1" destOrd="0" parTransId="{4E1A333C-A482-4F65-AB00-1C8B82F816CF}" sibTransId="{5B0F5747-0F8E-4657-ACFF-9A9C34C43FCF}"/>
    <dgm:cxn modelId="{88082785-0A78-4DA0-BA08-191E38AB779E}" srcId="{1B7DE226-78A1-469F-BE47-CF19D192737C}" destId="{B1094747-4C0A-4C09-80AE-D30E911FDCB4}" srcOrd="2" destOrd="0" parTransId="{05D8CDFB-6E57-4920-B413-F2BA5211C1AB}" sibTransId="{D6CC5C70-295C-46C8-B32B-54A122ECC0A6}"/>
    <dgm:cxn modelId="{C161CE0C-44BA-BA46-8C73-E4E33162AD2F}" type="presOf" srcId="{B1094747-4C0A-4C09-80AE-D30E911FDCB4}" destId="{C5495237-4979-44F6-827F-CB831CC70012}" srcOrd="0" destOrd="0" presId="urn:microsoft.com/office/officeart/2011/layout/RadialPictureList"/>
    <dgm:cxn modelId="{A0694A8F-5DD9-CE44-BD1B-9CDB81AB49FF}" type="presOf" srcId="{A4773572-E7BB-4AB0-8862-B40C03927D46}" destId="{E6C43F9C-F11B-4DB1-A675-A9FA12F2BDD9}" srcOrd="0" destOrd="0" presId="urn:microsoft.com/office/officeart/2011/layout/RadialPictureList"/>
    <dgm:cxn modelId="{73387470-B882-D548-9D97-D07C577B3112}" type="presParOf" srcId="{293F73D0-2578-4BDD-9B83-14777904D6B0}" destId="{35D81AE2-E02B-4C2B-B178-FF8E9DDF84D8}" srcOrd="0" destOrd="0" presId="urn:microsoft.com/office/officeart/2011/layout/RadialPictureList"/>
    <dgm:cxn modelId="{B5486DE2-FD94-D147-AD26-26503573F683}" type="presParOf" srcId="{293F73D0-2578-4BDD-9B83-14777904D6B0}" destId="{35ED528A-C6F4-48BD-9A82-DC4624CF0B54}" srcOrd="1" destOrd="0" presId="urn:microsoft.com/office/officeart/2011/layout/RadialPictureList"/>
    <dgm:cxn modelId="{48FE27BA-BD66-4340-9164-6AC2BEA5BA46}" type="presParOf" srcId="{293F73D0-2578-4BDD-9B83-14777904D6B0}" destId="{E5BB3C36-A1F0-4B55-AAF4-95B9DB5A15E3}" srcOrd="2" destOrd="0" presId="urn:microsoft.com/office/officeart/2011/layout/RadialPictureList"/>
    <dgm:cxn modelId="{64E3D53A-64B9-6F4E-ADB6-C3F499AB6F41}" type="presParOf" srcId="{293F73D0-2578-4BDD-9B83-14777904D6B0}" destId="{E80276A9-47BF-407C-92B4-4858C06D1F77}" srcOrd="3" destOrd="0" presId="urn:microsoft.com/office/officeart/2011/layout/RadialPictureList"/>
    <dgm:cxn modelId="{B707B332-3386-0544-B157-35E19D63A6CD}" type="presParOf" srcId="{293F73D0-2578-4BDD-9B83-14777904D6B0}" destId="{216D8E75-FACB-4B5D-AA35-C5A88BC6F022}" srcOrd="4" destOrd="0" presId="urn:microsoft.com/office/officeart/2011/layout/RadialPictureList"/>
    <dgm:cxn modelId="{DEBCFEE2-8080-B64A-A6B7-E9AEED7596CF}" type="presParOf" srcId="{216D8E75-FACB-4B5D-AA35-C5A88BC6F022}" destId="{39611DDB-6129-4C00-9731-9973CC7EC1A8}" srcOrd="0" destOrd="0" presId="urn:microsoft.com/office/officeart/2011/layout/RadialPictureList"/>
    <dgm:cxn modelId="{FBBED512-BA4C-9D47-8C06-7DC1932D95A0}" type="presParOf" srcId="{293F73D0-2578-4BDD-9B83-14777904D6B0}" destId="{E6C43F9C-F11B-4DB1-A675-A9FA12F2BDD9}" srcOrd="5" destOrd="0" presId="urn:microsoft.com/office/officeart/2011/layout/RadialPictureList"/>
    <dgm:cxn modelId="{7CF60F5D-1D48-654F-876B-C185EE6CCDF5}" type="presParOf" srcId="{293F73D0-2578-4BDD-9B83-14777904D6B0}" destId="{E0158EB2-5B68-4A75-B6B6-ADB885074B23}" srcOrd="6" destOrd="0" presId="urn:microsoft.com/office/officeart/2011/layout/RadialPictureList"/>
    <dgm:cxn modelId="{32700975-D923-D045-AB67-CD0544990354}" type="presParOf" srcId="{E0158EB2-5B68-4A75-B6B6-ADB885074B23}" destId="{21F5C67D-162E-45D1-963E-DD37210452E7}" srcOrd="0" destOrd="0" presId="urn:microsoft.com/office/officeart/2011/layout/RadialPictureList"/>
    <dgm:cxn modelId="{D41B441E-E356-5748-AEAD-0697AFFA15C9}" type="presParOf" srcId="{293F73D0-2578-4BDD-9B83-14777904D6B0}" destId="{C5495237-4979-44F6-827F-CB831CC70012}" srcOrd="7" destOrd="0" presId="urn:microsoft.com/office/officeart/2011/layout/RadialPictureList"/>
    <dgm:cxn modelId="{CF6EE1DC-5CD9-2B4E-A66E-D773760892D0}" type="presParOf" srcId="{293F73D0-2578-4BDD-9B83-14777904D6B0}" destId="{733289AA-BAF8-4207-BA97-FD21B16B3A31}" srcOrd="8" destOrd="0" presId="urn:microsoft.com/office/officeart/2011/layout/RadialPictureList"/>
    <dgm:cxn modelId="{2FD31224-1E0E-2748-942D-0BCC12DDC5B8}" type="presParOf" srcId="{733289AA-BAF8-4207-BA97-FD21B16B3A31}" destId="{0561F5DF-9442-4E8D-A6D6-3F75D7E3DBD1}" srcOrd="0" destOrd="0" presId="urn:microsoft.com/office/officeart/2011/layout/RadialPictureList"/>
    <dgm:cxn modelId="{8644D73F-6CF2-9743-BDA5-2D4420F88A1E}"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852FBFE3-C543-414F-B429-65EE40A6B920}" type="presOf" srcId="{433E7FC2-C540-4EEF-9E86-09EE4AAA0B03}" destId="{F94EB77A-32ED-47AE-A6E9-5F7955062950}" srcOrd="0" destOrd="0" presId="urn:microsoft.com/office/officeart/2011/layout/RadialPictureList"/>
    <dgm:cxn modelId="{F8B9B468-262A-1643-9A37-35B1AD95B289}" type="presOf" srcId="{A4773572-E7BB-4AB0-8862-B40C03927D46}" destId="{E6C43F9C-F11B-4DB1-A675-A9FA12F2BDD9}" srcOrd="0" destOrd="0" presId="urn:microsoft.com/office/officeart/2011/layout/RadialPictureList"/>
    <dgm:cxn modelId="{77733CEF-277F-4847-8DB6-FC7C568BA41A}" type="presOf" srcId="{2C667603-28EA-4C5B-8400-98A083FE1223}" destId="{E80276A9-47BF-407C-92B4-4858C06D1F77}" srcOrd="0" destOrd="0" presId="urn:microsoft.com/office/officeart/2011/layout/RadialPictureList"/>
    <dgm:cxn modelId="{18A10DC2-8B66-BD4D-A9F2-F6EE4E5582B9}" type="presOf" srcId="{1B7DE226-78A1-469F-BE47-CF19D192737C}" destId="{35D81AE2-E02B-4C2B-B178-FF8E9DDF84D8}"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A92617F2-A506-4DA4-9116-91CAA9F1BA5D}" srcId="{1B7DE226-78A1-469F-BE47-CF19D192737C}" destId="{A4773572-E7BB-4AB0-8862-B40C03927D46}" srcOrd="1" destOrd="0" parTransId="{4E1A333C-A482-4F65-AB00-1C8B82F816CF}" sibTransId="{5B0F5747-0F8E-4657-ACFF-9A9C34C43FCF}"/>
    <dgm:cxn modelId="{88082785-0A78-4DA0-BA08-191E38AB779E}" srcId="{1B7DE226-78A1-469F-BE47-CF19D192737C}" destId="{B1094747-4C0A-4C09-80AE-D30E911FDCB4}" srcOrd="2" destOrd="0" parTransId="{05D8CDFB-6E57-4920-B413-F2BA5211C1AB}" sibTransId="{D6CC5C70-295C-46C8-B32B-54A122ECC0A6}"/>
    <dgm:cxn modelId="{B708D1FE-83F6-CF4B-B496-D09AC39805F0}" type="presOf" srcId="{717A0679-3A9F-4D28-A123-5F8CDCCB7B90}" destId="{293F73D0-2578-4BDD-9B83-14777904D6B0}" srcOrd="0" destOrd="0" presId="urn:microsoft.com/office/officeart/2011/layout/RadialPictureList"/>
    <dgm:cxn modelId="{2085A053-5171-8745-A056-9FBEB1AAA284}" type="presOf" srcId="{B1094747-4C0A-4C09-80AE-D30E911FDCB4}" destId="{C5495237-4979-44F6-827F-CB831CC70012}" srcOrd="0" destOrd="0" presId="urn:microsoft.com/office/officeart/2011/layout/RadialPictureList"/>
    <dgm:cxn modelId="{81BD800B-9B73-8742-9DA3-D514FFD233A2}" type="presParOf" srcId="{293F73D0-2578-4BDD-9B83-14777904D6B0}" destId="{35D81AE2-E02B-4C2B-B178-FF8E9DDF84D8}" srcOrd="0" destOrd="0" presId="urn:microsoft.com/office/officeart/2011/layout/RadialPictureList"/>
    <dgm:cxn modelId="{3FD99476-45F2-2F4C-9870-EA924B4DB497}" type="presParOf" srcId="{293F73D0-2578-4BDD-9B83-14777904D6B0}" destId="{35ED528A-C6F4-48BD-9A82-DC4624CF0B54}" srcOrd="1" destOrd="0" presId="urn:microsoft.com/office/officeart/2011/layout/RadialPictureList"/>
    <dgm:cxn modelId="{DF074286-CF40-4946-B828-01A72B8018F5}" type="presParOf" srcId="{293F73D0-2578-4BDD-9B83-14777904D6B0}" destId="{E5BB3C36-A1F0-4B55-AAF4-95B9DB5A15E3}" srcOrd="2" destOrd="0" presId="urn:microsoft.com/office/officeart/2011/layout/RadialPictureList"/>
    <dgm:cxn modelId="{27102D54-BCA3-6746-9701-D7E6710CE265}" type="presParOf" srcId="{293F73D0-2578-4BDD-9B83-14777904D6B0}" destId="{E80276A9-47BF-407C-92B4-4858C06D1F77}" srcOrd="3" destOrd="0" presId="urn:microsoft.com/office/officeart/2011/layout/RadialPictureList"/>
    <dgm:cxn modelId="{77C58DFD-DC67-6C46-82C5-AF58F81CFE0E}" type="presParOf" srcId="{293F73D0-2578-4BDD-9B83-14777904D6B0}" destId="{216D8E75-FACB-4B5D-AA35-C5A88BC6F022}" srcOrd="4" destOrd="0" presId="urn:microsoft.com/office/officeart/2011/layout/RadialPictureList"/>
    <dgm:cxn modelId="{60437537-B7F6-AE47-AB56-708EF15CBBC0}" type="presParOf" srcId="{216D8E75-FACB-4B5D-AA35-C5A88BC6F022}" destId="{39611DDB-6129-4C00-9731-9973CC7EC1A8}" srcOrd="0" destOrd="0" presId="urn:microsoft.com/office/officeart/2011/layout/RadialPictureList"/>
    <dgm:cxn modelId="{4376937F-A249-0140-BB80-2526E064420B}" type="presParOf" srcId="{293F73D0-2578-4BDD-9B83-14777904D6B0}" destId="{E6C43F9C-F11B-4DB1-A675-A9FA12F2BDD9}" srcOrd="5" destOrd="0" presId="urn:microsoft.com/office/officeart/2011/layout/RadialPictureList"/>
    <dgm:cxn modelId="{49B8E0F8-C544-1E46-90F8-96153D859405}" type="presParOf" srcId="{293F73D0-2578-4BDD-9B83-14777904D6B0}" destId="{E0158EB2-5B68-4A75-B6B6-ADB885074B23}" srcOrd="6" destOrd="0" presId="urn:microsoft.com/office/officeart/2011/layout/RadialPictureList"/>
    <dgm:cxn modelId="{EFEACACF-5A28-AB4F-A2E0-051A35C67805}" type="presParOf" srcId="{E0158EB2-5B68-4A75-B6B6-ADB885074B23}" destId="{21F5C67D-162E-45D1-963E-DD37210452E7}" srcOrd="0" destOrd="0" presId="urn:microsoft.com/office/officeart/2011/layout/RadialPictureList"/>
    <dgm:cxn modelId="{2946364A-386D-4E47-AB15-F69BA5273D1B}" type="presParOf" srcId="{293F73D0-2578-4BDD-9B83-14777904D6B0}" destId="{C5495237-4979-44F6-827F-CB831CC70012}" srcOrd="7" destOrd="0" presId="urn:microsoft.com/office/officeart/2011/layout/RadialPictureList"/>
    <dgm:cxn modelId="{8FC8C10E-B369-D744-AC6C-B873D6B555B2}" type="presParOf" srcId="{293F73D0-2578-4BDD-9B83-14777904D6B0}" destId="{733289AA-BAF8-4207-BA97-FD21B16B3A31}" srcOrd="8" destOrd="0" presId="urn:microsoft.com/office/officeart/2011/layout/RadialPictureList"/>
    <dgm:cxn modelId="{2A383F29-F7FE-9F42-9F0C-E0437827DFBC}" type="presParOf" srcId="{733289AA-BAF8-4207-BA97-FD21B16B3A31}" destId="{0561F5DF-9442-4E8D-A6D6-3F75D7E3DBD1}" srcOrd="0" destOrd="0" presId="urn:microsoft.com/office/officeart/2011/layout/RadialPictureList"/>
    <dgm:cxn modelId="{9850ACFD-7BB8-F741-AD3B-3F95AAA968C8}"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9CB81604-9B8E-C444-B837-207638B963B3}" type="presOf" srcId="{1B7DE226-78A1-469F-BE47-CF19D192737C}" destId="{35D81AE2-E02B-4C2B-B178-FF8E9DDF84D8}" srcOrd="0" destOrd="0" presId="urn:microsoft.com/office/officeart/2011/layout/RadialPictureList"/>
    <dgm:cxn modelId="{AD629CED-EF2B-5F45-930F-DDCB8E5150BD}" type="presOf" srcId="{2C667603-28EA-4C5B-8400-98A083FE1223}" destId="{E80276A9-47BF-407C-92B4-4858C06D1F77}"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E7012B90-FD6B-4A43-A043-29B6C2CD3A87}" type="presOf" srcId="{A4773572-E7BB-4AB0-8862-B40C03927D46}" destId="{E6C43F9C-F11B-4DB1-A675-A9FA12F2BDD9}" srcOrd="0" destOrd="0" presId="urn:microsoft.com/office/officeart/2011/layout/RadialPictureList"/>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A92617F2-A506-4DA4-9116-91CAA9F1BA5D}" srcId="{1B7DE226-78A1-469F-BE47-CF19D192737C}" destId="{A4773572-E7BB-4AB0-8862-B40C03927D46}" srcOrd="1" destOrd="0" parTransId="{4E1A333C-A482-4F65-AB00-1C8B82F816CF}" sibTransId="{5B0F5747-0F8E-4657-ACFF-9A9C34C43FCF}"/>
    <dgm:cxn modelId="{39ED4F7F-B406-DB46-8541-57DE870BB039}" type="presOf" srcId="{433E7FC2-C540-4EEF-9E86-09EE4AAA0B03}" destId="{F94EB77A-32ED-47AE-A6E9-5F7955062950}" srcOrd="0" destOrd="0" presId="urn:microsoft.com/office/officeart/2011/layout/RadialPictureList"/>
    <dgm:cxn modelId="{88082785-0A78-4DA0-BA08-191E38AB779E}" srcId="{1B7DE226-78A1-469F-BE47-CF19D192737C}" destId="{B1094747-4C0A-4C09-80AE-D30E911FDCB4}" srcOrd="2" destOrd="0" parTransId="{05D8CDFB-6E57-4920-B413-F2BA5211C1AB}" sibTransId="{D6CC5C70-295C-46C8-B32B-54A122ECC0A6}"/>
    <dgm:cxn modelId="{FF8B84F0-96D4-4E48-A8A4-E6A7975402DA}" type="presOf" srcId="{717A0679-3A9F-4D28-A123-5F8CDCCB7B90}" destId="{293F73D0-2578-4BDD-9B83-14777904D6B0}" srcOrd="0" destOrd="0" presId="urn:microsoft.com/office/officeart/2011/layout/RadialPictureList"/>
    <dgm:cxn modelId="{E1153A18-34A7-CA41-A3EF-3A0F957A8FE4}" type="presOf" srcId="{B1094747-4C0A-4C09-80AE-D30E911FDCB4}" destId="{C5495237-4979-44F6-827F-CB831CC70012}" srcOrd="0" destOrd="0" presId="urn:microsoft.com/office/officeart/2011/layout/RadialPictureList"/>
    <dgm:cxn modelId="{036D4650-5A34-2741-9969-C02D4525D002}" type="presParOf" srcId="{293F73D0-2578-4BDD-9B83-14777904D6B0}" destId="{35D81AE2-E02B-4C2B-B178-FF8E9DDF84D8}" srcOrd="0" destOrd="0" presId="urn:microsoft.com/office/officeart/2011/layout/RadialPictureList"/>
    <dgm:cxn modelId="{C478BC73-E74C-B940-9C26-3FB495F12202}" type="presParOf" srcId="{293F73D0-2578-4BDD-9B83-14777904D6B0}" destId="{35ED528A-C6F4-48BD-9A82-DC4624CF0B54}" srcOrd="1" destOrd="0" presId="urn:microsoft.com/office/officeart/2011/layout/RadialPictureList"/>
    <dgm:cxn modelId="{3D8E57EC-FA2B-8A42-87E9-EA2ABB5EAAFD}" type="presParOf" srcId="{293F73D0-2578-4BDD-9B83-14777904D6B0}" destId="{E5BB3C36-A1F0-4B55-AAF4-95B9DB5A15E3}" srcOrd="2" destOrd="0" presId="urn:microsoft.com/office/officeart/2011/layout/RadialPictureList"/>
    <dgm:cxn modelId="{85685FA6-332E-6349-85FB-BD67FDA67B08}" type="presParOf" srcId="{293F73D0-2578-4BDD-9B83-14777904D6B0}" destId="{E80276A9-47BF-407C-92B4-4858C06D1F77}" srcOrd="3" destOrd="0" presId="urn:microsoft.com/office/officeart/2011/layout/RadialPictureList"/>
    <dgm:cxn modelId="{C5CAE6C1-ED90-E344-B106-DDF14CB448F0}" type="presParOf" srcId="{293F73D0-2578-4BDD-9B83-14777904D6B0}" destId="{216D8E75-FACB-4B5D-AA35-C5A88BC6F022}" srcOrd="4" destOrd="0" presId="urn:microsoft.com/office/officeart/2011/layout/RadialPictureList"/>
    <dgm:cxn modelId="{814FA303-69C3-E04E-B4D5-44614537AA3C}" type="presParOf" srcId="{216D8E75-FACB-4B5D-AA35-C5A88BC6F022}" destId="{39611DDB-6129-4C00-9731-9973CC7EC1A8}" srcOrd="0" destOrd="0" presId="urn:microsoft.com/office/officeart/2011/layout/RadialPictureList"/>
    <dgm:cxn modelId="{BC8E6BB1-AB35-FD4B-8D86-03366683FB80}" type="presParOf" srcId="{293F73D0-2578-4BDD-9B83-14777904D6B0}" destId="{E6C43F9C-F11B-4DB1-A675-A9FA12F2BDD9}" srcOrd="5" destOrd="0" presId="urn:microsoft.com/office/officeart/2011/layout/RadialPictureList"/>
    <dgm:cxn modelId="{806926FF-5B4A-8D4F-8791-CA17CE6956F5}" type="presParOf" srcId="{293F73D0-2578-4BDD-9B83-14777904D6B0}" destId="{E0158EB2-5B68-4A75-B6B6-ADB885074B23}" srcOrd="6" destOrd="0" presId="urn:microsoft.com/office/officeart/2011/layout/RadialPictureList"/>
    <dgm:cxn modelId="{C22A2A9F-C6FE-C64F-A6F7-5C88F2FFF93C}" type="presParOf" srcId="{E0158EB2-5B68-4A75-B6B6-ADB885074B23}" destId="{21F5C67D-162E-45D1-963E-DD37210452E7}" srcOrd="0" destOrd="0" presId="urn:microsoft.com/office/officeart/2011/layout/RadialPictureList"/>
    <dgm:cxn modelId="{FD9822B3-CAA2-D94D-9D87-432FDE775345}" type="presParOf" srcId="{293F73D0-2578-4BDD-9B83-14777904D6B0}" destId="{C5495237-4979-44F6-827F-CB831CC70012}" srcOrd="7" destOrd="0" presId="urn:microsoft.com/office/officeart/2011/layout/RadialPictureList"/>
    <dgm:cxn modelId="{897FB3F9-460D-1348-9149-BAB1217F1600}" type="presParOf" srcId="{293F73D0-2578-4BDD-9B83-14777904D6B0}" destId="{733289AA-BAF8-4207-BA97-FD21B16B3A31}" srcOrd="8" destOrd="0" presId="urn:microsoft.com/office/officeart/2011/layout/RadialPictureList"/>
    <dgm:cxn modelId="{510F5AA1-297C-2740-9A62-1D443161353C}" type="presParOf" srcId="{733289AA-BAF8-4207-BA97-FD21B16B3A31}" destId="{0561F5DF-9442-4E8D-A6D6-3F75D7E3DBD1}" srcOrd="0" destOrd="0" presId="urn:microsoft.com/office/officeart/2011/layout/RadialPictureList"/>
    <dgm:cxn modelId="{614585E6-0921-4344-8FF8-A24B69FA156A}"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B2B6BEDE-CDEF-484E-9FA0-AE7D6E193727}" type="presOf" srcId="{B1094747-4C0A-4C09-80AE-D30E911FDCB4}" destId="{C5495237-4979-44F6-827F-CB831CC70012}" srcOrd="0" destOrd="0" presId="urn:microsoft.com/office/officeart/2011/layout/RadialPictureList"/>
    <dgm:cxn modelId="{4D002DCB-3ECD-734B-8D17-CDE6C85AD763}" type="presOf" srcId="{2C667603-28EA-4C5B-8400-98A083FE1223}" destId="{E80276A9-47BF-407C-92B4-4858C06D1F77}"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C1A3CF55-5E12-3E4F-893C-3C9CD01A38E1}" type="presOf" srcId="{A4773572-E7BB-4AB0-8862-B40C03927D46}" destId="{E6C43F9C-F11B-4DB1-A675-A9FA12F2BDD9}" srcOrd="0" destOrd="0" presId="urn:microsoft.com/office/officeart/2011/layout/RadialPictureList"/>
    <dgm:cxn modelId="{A92617F2-A506-4DA4-9116-91CAA9F1BA5D}" srcId="{1B7DE226-78A1-469F-BE47-CF19D192737C}" destId="{A4773572-E7BB-4AB0-8862-B40C03927D46}" srcOrd="1" destOrd="0" parTransId="{4E1A333C-A482-4F65-AB00-1C8B82F816CF}" sibTransId="{5B0F5747-0F8E-4657-ACFF-9A9C34C43FCF}"/>
    <dgm:cxn modelId="{0B76E30E-3DDA-A846-AA39-9928152B3B5D}" type="presOf" srcId="{433E7FC2-C540-4EEF-9E86-09EE4AAA0B03}" destId="{F94EB77A-32ED-47AE-A6E9-5F7955062950}" srcOrd="0" destOrd="0" presId="urn:microsoft.com/office/officeart/2011/layout/RadialPictureList"/>
    <dgm:cxn modelId="{88082785-0A78-4DA0-BA08-191E38AB779E}" srcId="{1B7DE226-78A1-469F-BE47-CF19D192737C}" destId="{B1094747-4C0A-4C09-80AE-D30E911FDCB4}" srcOrd="2" destOrd="0" parTransId="{05D8CDFB-6E57-4920-B413-F2BA5211C1AB}" sibTransId="{D6CC5C70-295C-46C8-B32B-54A122ECC0A6}"/>
    <dgm:cxn modelId="{B8EE85B1-CC6F-0040-B897-33EF7C5963BF}" type="presOf" srcId="{1B7DE226-78A1-469F-BE47-CF19D192737C}" destId="{35D81AE2-E02B-4C2B-B178-FF8E9DDF84D8}" srcOrd="0" destOrd="0" presId="urn:microsoft.com/office/officeart/2011/layout/RadialPictureList"/>
    <dgm:cxn modelId="{F7181E80-31E6-7945-AE87-16EBE262BF6B}" type="presOf" srcId="{717A0679-3A9F-4D28-A123-5F8CDCCB7B90}" destId="{293F73D0-2578-4BDD-9B83-14777904D6B0}" srcOrd="0" destOrd="0" presId="urn:microsoft.com/office/officeart/2011/layout/RadialPictureList"/>
    <dgm:cxn modelId="{FB9EAC89-54A7-2142-91EE-5A4E9E8833F4}" type="presParOf" srcId="{293F73D0-2578-4BDD-9B83-14777904D6B0}" destId="{35D81AE2-E02B-4C2B-B178-FF8E9DDF84D8}" srcOrd="0" destOrd="0" presId="urn:microsoft.com/office/officeart/2011/layout/RadialPictureList"/>
    <dgm:cxn modelId="{5147AAFC-F922-5E49-AB9B-ECD788410309}" type="presParOf" srcId="{293F73D0-2578-4BDD-9B83-14777904D6B0}" destId="{35ED528A-C6F4-48BD-9A82-DC4624CF0B54}" srcOrd="1" destOrd="0" presId="urn:microsoft.com/office/officeart/2011/layout/RadialPictureList"/>
    <dgm:cxn modelId="{4344247D-7EFC-9B42-A6CA-C7F2F70F3887}" type="presParOf" srcId="{293F73D0-2578-4BDD-9B83-14777904D6B0}" destId="{E5BB3C36-A1F0-4B55-AAF4-95B9DB5A15E3}" srcOrd="2" destOrd="0" presId="urn:microsoft.com/office/officeart/2011/layout/RadialPictureList"/>
    <dgm:cxn modelId="{6C5C5D55-E57F-AF41-8053-A9BCC4497199}" type="presParOf" srcId="{293F73D0-2578-4BDD-9B83-14777904D6B0}" destId="{E80276A9-47BF-407C-92B4-4858C06D1F77}" srcOrd="3" destOrd="0" presId="urn:microsoft.com/office/officeart/2011/layout/RadialPictureList"/>
    <dgm:cxn modelId="{77BFAD0D-E7EE-504A-936C-D5E12486C3CD}" type="presParOf" srcId="{293F73D0-2578-4BDD-9B83-14777904D6B0}" destId="{216D8E75-FACB-4B5D-AA35-C5A88BC6F022}" srcOrd="4" destOrd="0" presId="urn:microsoft.com/office/officeart/2011/layout/RadialPictureList"/>
    <dgm:cxn modelId="{61003699-B355-3441-B698-DA933A69EF59}" type="presParOf" srcId="{216D8E75-FACB-4B5D-AA35-C5A88BC6F022}" destId="{39611DDB-6129-4C00-9731-9973CC7EC1A8}" srcOrd="0" destOrd="0" presId="urn:microsoft.com/office/officeart/2011/layout/RadialPictureList"/>
    <dgm:cxn modelId="{532A52A9-50B8-4346-8742-C586D168D3F7}" type="presParOf" srcId="{293F73D0-2578-4BDD-9B83-14777904D6B0}" destId="{E6C43F9C-F11B-4DB1-A675-A9FA12F2BDD9}" srcOrd="5" destOrd="0" presId="urn:microsoft.com/office/officeart/2011/layout/RadialPictureList"/>
    <dgm:cxn modelId="{C193C440-0C79-5B4D-8DED-BF89D51E2BF8}" type="presParOf" srcId="{293F73D0-2578-4BDD-9B83-14777904D6B0}" destId="{E0158EB2-5B68-4A75-B6B6-ADB885074B23}" srcOrd="6" destOrd="0" presId="urn:microsoft.com/office/officeart/2011/layout/RadialPictureList"/>
    <dgm:cxn modelId="{990B8D1B-7A98-3D46-AE68-93C4B0C8B03D}" type="presParOf" srcId="{E0158EB2-5B68-4A75-B6B6-ADB885074B23}" destId="{21F5C67D-162E-45D1-963E-DD37210452E7}" srcOrd="0" destOrd="0" presId="urn:microsoft.com/office/officeart/2011/layout/RadialPictureList"/>
    <dgm:cxn modelId="{E3E10F1F-A5E4-814B-A94D-91A2466F115F}" type="presParOf" srcId="{293F73D0-2578-4BDD-9B83-14777904D6B0}" destId="{C5495237-4979-44F6-827F-CB831CC70012}" srcOrd="7" destOrd="0" presId="urn:microsoft.com/office/officeart/2011/layout/RadialPictureList"/>
    <dgm:cxn modelId="{08101A93-1F72-2F44-8178-528239772C64}" type="presParOf" srcId="{293F73D0-2578-4BDD-9B83-14777904D6B0}" destId="{733289AA-BAF8-4207-BA97-FD21B16B3A31}" srcOrd="8" destOrd="0" presId="urn:microsoft.com/office/officeart/2011/layout/RadialPictureList"/>
    <dgm:cxn modelId="{4C6A235B-86C6-C042-8CDC-25370992476F}" type="presParOf" srcId="{733289AA-BAF8-4207-BA97-FD21B16B3A31}" destId="{0561F5DF-9442-4E8D-A6D6-3F75D7E3DBD1}" srcOrd="0" destOrd="0" presId="urn:microsoft.com/office/officeart/2011/layout/RadialPictureList"/>
    <dgm:cxn modelId="{2F306260-860F-7E44-82C3-539E04C9383B}"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24F39EEB-8028-9F4C-9F6D-CE1ACE521EDE}" type="presOf" srcId="{433E7FC2-C540-4EEF-9E86-09EE4AAA0B03}" destId="{F94EB77A-32ED-47AE-A6E9-5F7955062950}" srcOrd="0" destOrd="0" presId="urn:microsoft.com/office/officeart/2011/layout/RadialPictureList"/>
    <dgm:cxn modelId="{676AEE92-6F28-544F-A899-3FA437CD7D0A}" type="presOf" srcId="{717A0679-3A9F-4D28-A123-5F8CDCCB7B90}" destId="{293F73D0-2578-4BDD-9B83-14777904D6B0}" srcOrd="0" destOrd="0" presId="urn:microsoft.com/office/officeart/2011/layout/RadialPictureList"/>
    <dgm:cxn modelId="{1FEE5F95-56BA-DB48-B87E-5C5F59B2545D}" type="presOf" srcId="{2C667603-28EA-4C5B-8400-98A083FE1223}" destId="{E80276A9-47BF-407C-92B4-4858C06D1F77}" srcOrd="0" destOrd="0" presId="urn:microsoft.com/office/officeart/2011/layout/RadialPictureList"/>
    <dgm:cxn modelId="{9593416D-CEB2-204F-8A4E-6E0762B1DFD3}" type="presOf" srcId="{B1094747-4C0A-4C09-80AE-D30E911FDCB4}" destId="{C5495237-4979-44F6-827F-CB831CC70012}"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06900E53-E748-674E-9AFD-142856AE75AB}" type="presOf" srcId="{1B7DE226-78A1-469F-BE47-CF19D192737C}" destId="{35D81AE2-E02B-4C2B-B178-FF8E9DDF84D8}" srcOrd="0" destOrd="0" presId="urn:microsoft.com/office/officeart/2011/layout/RadialPictureList"/>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A92617F2-A506-4DA4-9116-91CAA9F1BA5D}" srcId="{1B7DE226-78A1-469F-BE47-CF19D192737C}" destId="{A4773572-E7BB-4AB0-8862-B40C03927D46}" srcOrd="1" destOrd="0" parTransId="{4E1A333C-A482-4F65-AB00-1C8B82F816CF}" sibTransId="{5B0F5747-0F8E-4657-ACFF-9A9C34C43FCF}"/>
    <dgm:cxn modelId="{88082785-0A78-4DA0-BA08-191E38AB779E}" srcId="{1B7DE226-78A1-469F-BE47-CF19D192737C}" destId="{B1094747-4C0A-4C09-80AE-D30E911FDCB4}" srcOrd="2" destOrd="0" parTransId="{05D8CDFB-6E57-4920-B413-F2BA5211C1AB}" sibTransId="{D6CC5C70-295C-46C8-B32B-54A122ECC0A6}"/>
    <dgm:cxn modelId="{AF9250ED-055C-304D-889C-4E1434A87119}" type="presOf" srcId="{A4773572-E7BB-4AB0-8862-B40C03927D46}" destId="{E6C43F9C-F11B-4DB1-A675-A9FA12F2BDD9}" srcOrd="0" destOrd="0" presId="urn:microsoft.com/office/officeart/2011/layout/RadialPictureList"/>
    <dgm:cxn modelId="{1F43E1DB-479A-F343-8672-70DA2CF772A7}" type="presParOf" srcId="{293F73D0-2578-4BDD-9B83-14777904D6B0}" destId="{35D81AE2-E02B-4C2B-B178-FF8E9DDF84D8}" srcOrd="0" destOrd="0" presId="urn:microsoft.com/office/officeart/2011/layout/RadialPictureList"/>
    <dgm:cxn modelId="{D4167F4F-99FE-8A41-A0B7-13742DE0F5B1}" type="presParOf" srcId="{293F73D0-2578-4BDD-9B83-14777904D6B0}" destId="{35ED528A-C6F4-48BD-9A82-DC4624CF0B54}" srcOrd="1" destOrd="0" presId="urn:microsoft.com/office/officeart/2011/layout/RadialPictureList"/>
    <dgm:cxn modelId="{BA84F19B-57B1-AD41-82D1-B2599FCFE8B9}" type="presParOf" srcId="{293F73D0-2578-4BDD-9B83-14777904D6B0}" destId="{E5BB3C36-A1F0-4B55-AAF4-95B9DB5A15E3}" srcOrd="2" destOrd="0" presId="urn:microsoft.com/office/officeart/2011/layout/RadialPictureList"/>
    <dgm:cxn modelId="{9A401007-BF2E-8544-B2A0-17E8D0D747D5}" type="presParOf" srcId="{293F73D0-2578-4BDD-9B83-14777904D6B0}" destId="{E80276A9-47BF-407C-92B4-4858C06D1F77}" srcOrd="3" destOrd="0" presId="urn:microsoft.com/office/officeart/2011/layout/RadialPictureList"/>
    <dgm:cxn modelId="{B30D1B6E-DADD-1648-AF1E-5AFDD98BC45D}" type="presParOf" srcId="{293F73D0-2578-4BDD-9B83-14777904D6B0}" destId="{216D8E75-FACB-4B5D-AA35-C5A88BC6F022}" srcOrd="4" destOrd="0" presId="urn:microsoft.com/office/officeart/2011/layout/RadialPictureList"/>
    <dgm:cxn modelId="{578FC966-B799-A441-891E-9F8F4D521D06}" type="presParOf" srcId="{216D8E75-FACB-4B5D-AA35-C5A88BC6F022}" destId="{39611DDB-6129-4C00-9731-9973CC7EC1A8}" srcOrd="0" destOrd="0" presId="urn:microsoft.com/office/officeart/2011/layout/RadialPictureList"/>
    <dgm:cxn modelId="{3D589FA7-62C0-6541-9FFA-2A8DCC5C86A3}" type="presParOf" srcId="{293F73D0-2578-4BDD-9B83-14777904D6B0}" destId="{E6C43F9C-F11B-4DB1-A675-A9FA12F2BDD9}" srcOrd="5" destOrd="0" presId="urn:microsoft.com/office/officeart/2011/layout/RadialPictureList"/>
    <dgm:cxn modelId="{B48E16D5-E923-2649-8EFF-43929A9FDE7C}" type="presParOf" srcId="{293F73D0-2578-4BDD-9B83-14777904D6B0}" destId="{E0158EB2-5B68-4A75-B6B6-ADB885074B23}" srcOrd="6" destOrd="0" presId="urn:microsoft.com/office/officeart/2011/layout/RadialPictureList"/>
    <dgm:cxn modelId="{472D80D2-55C0-B94E-B929-BDD1748BC152}" type="presParOf" srcId="{E0158EB2-5B68-4A75-B6B6-ADB885074B23}" destId="{21F5C67D-162E-45D1-963E-DD37210452E7}" srcOrd="0" destOrd="0" presId="urn:microsoft.com/office/officeart/2011/layout/RadialPictureList"/>
    <dgm:cxn modelId="{7A73C8E1-E6F8-194D-827B-B32BF9E24FB6}" type="presParOf" srcId="{293F73D0-2578-4BDD-9B83-14777904D6B0}" destId="{C5495237-4979-44F6-827F-CB831CC70012}" srcOrd="7" destOrd="0" presId="urn:microsoft.com/office/officeart/2011/layout/RadialPictureList"/>
    <dgm:cxn modelId="{E965E645-5329-B84C-B3B5-829C0CB9EB76}" type="presParOf" srcId="{293F73D0-2578-4BDD-9B83-14777904D6B0}" destId="{733289AA-BAF8-4207-BA97-FD21B16B3A31}" srcOrd="8" destOrd="0" presId="urn:microsoft.com/office/officeart/2011/layout/RadialPictureList"/>
    <dgm:cxn modelId="{D17D910C-6AEB-104A-BDBF-DB0723CB168F}" type="presParOf" srcId="{733289AA-BAF8-4207-BA97-FD21B16B3A31}" destId="{0561F5DF-9442-4E8D-A6D6-3F75D7E3DBD1}" srcOrd="0" destOrd="0" presId="urn:microsoft.com/office/officeart/2011/layout/RadialPictureList"/>
    <dgm:cxn modelId="{F2E45B50-4C96-7440-A8F5-AE08D474163D}"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D5FC2458-B000-DE4B-8B83-701E3C3A3456}" type="presOf" srcId="{433E7FC2-C540-4EEF-9E86-09EE4AAA0B03}" destId="{F94EB77A-32ED-47AE-A6E9-5F7955062950}" srcOrd="0" destOrd="0" presId="urn:microsoft.com/office/officeart/2011/layout/RadialPictureList"/>
    <dgm:cxn modelId="{E4757A72-A274-074F-A3F8-E2EE22E2EC80}" type="presOf" srcId="{717A0679-3A9F-4D28-A123-5F8CDCCB7B90}" destId="{293F73D0-2578-4BDD-9B83-14777904D6B0}"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A92617F2-A506-4DA4-9116-91CAA9F1BA5D}" srcId="{1B7DE226-78A1-469F-BE47-CF19D192737C}" destId="{A4773572-E7BB-4AB0-8862-B40C03927D46}" srcOrd="1" destOrd="0" parTransId="{4E1A333C-A482-4F65-AB00-1C8B82F816CF}" sibTransId="{5B0F5747-0F8E-4657-ACFF-9A9C34C43FCF}"/>
    <dgm:cxn modelId="{A367D187-B16A-D145-8AD1-6C3E5F9BA66E}" type="presOf" srcId="{2C667603-28EA-4C5B-8400-98A083FE1223}" destId="{E80276A9-47BF-407C-92B4-4858C06D1F77}" srcOrd="0" destOrd="0" presId="urn:microsoft.com/office/officeart/2011/layout/RadialPictureList"/>
    <dgm:cxn modelId="{88082785-0A78-4DA0-BA08-191E38AB779E}" srcId="{1B7DE226-78A1-469F-BE47-CF19D192737C}" destId="{B1094747-4C0A-4C09-80AE-D30E911FDCB4}" srcOrd="2" destOrd="0" parTransId="{05D8CDFB-6E57-4920-B413-F2BA5211C1AB}" sibTransId="{D6CC5C70-295C-46C8-B32B-54A122ECC0A6}"/>
    <dgm:cxn modelId="{1598F47A-1C02-644E-BA86-48292B5C84B3}" type="presOf" srcId="{B1094747-4C0A-4C09-80AE-D30E911FDCB4}" destId="{C5495237-4979-44F6-827F-CB831CC70012}" srcOrd="0" destOrd="0" presId="urn:microsoft.com/office/officeart/2011/layout/RadialPictureList"/>
    <dgm:cxn modelId="{83A932A6-FFA4-2C49-9E25-E34DCC7025C1}" type="presOf" srcId="{1B7DE226-78A1-469F-BE47-CF19D192737C}" destId="{35D81AE2-E02B-4C2B-B178-FF8E9DDF84D8}" srcOrd="0" destOrd="0" presId="urn:microsoft.com/office/officeart/2011/layout/RadialPictureList"/>
    <dgm:cxn modelId="{B499E072-22FC-004A-AA3C-F30D167885CA}" type="presOf" srcId="{A4773572-E7BB-4AB0-8862-B40C03927D46}" destId="{E6C43F9C-F11B-4DB1-A675-A9FA12F2BDD9}" srcOrd="0" destOrd="0" presId="urn:microsoft.com/office/officeart/2011/layout/RadialPictureList"/>
    <dgm:cxn modelId="{63E79CB5-5130-234F-A343-27662000ED47}" type="presParOf" srcId="{293F73D0-2578-4BDD-9B83-14777904D6B0}" destId="{35D81AE2-E02B-4C2B-B178-FF8E9DDF84D8}" srcOrd="0" destOrd="0" presId="urn:microsoft.com/office/officeart/2011/layout/RadialPictureList"/>
    <dgm:cxn modelId="{76B09246-5E2D-DD41-933B-B0CE776008B2}" type="presParOf" srcId="{293F73D0-2578-4BDD-9B83-14777904D6B0}" destId="{35ED528A-C6F4-48BD-9A82-DC4624CF0B54}" srcOrd="1" destOrd="0" presId="urn:microsoft.com/office/officeart/2011/layout/RadialPictureList"/>
    <dgm:cxn modelId="{28A8625B-900A-0741-AEAF-EF6E085DD969}" type="presParOf" srcId="{293F73D0-2578-4BDD-9B83-14777904D6B0}" destId="{E5BB3C36-A1F0-4B55-AAF4-95B9DB5A15E3}" srcOrd="2" destOrd="0" presId="urn:microsoft.com/office/officeart/2011/layout/RadialPictureList"/>
    <dgm:cxn modelId="{C0BDF8E7-A310-FB44-9451-F05B37398CDC}" type="presParOf" srcId="{293F73D0-2578-4BDD-9B83-14777904D6B0}" destId="{E80276A9-47BF-407C-92B4-4858C06D1F77}" srcOrd="3" destOrd="0" presId="urn:microsoft.com/office/officeart/2011/layout/RadialPictureList"/>
    <dgm:cxn modelId="{076EA041-32E3-5B48-885F-556445F3E5D1}" type="presParOf" srcId="{293F73D0-2578-4BDD-9B83-14777904D6B0}" destId="{216D8E75-FACB-4B5D-AA35-C5A88BC6F022}" srcOrd="4" destOrd="0" presId="urn:microsoft.com/office/officeart/2011/layout/RadialPictureList"/>
    <dgm:cxn modelId="{C7104EB4-7FE6-1342-B9E7-7C8EAD780970}" type="presParOf" srcId="{216D8E75-FACB-4B5D-AA35-C5A88BC6F022}" destId="{39611DDB-6129-4C00-9731-9973CC7EC1A8}" srcOrd="0" destOrd="0" presId="urn:microsoft.com/office/officeart/2011/layout/RadialPictureList"/>
    <dgm:cxn modelId="{CD783A38-E6F2-284D-94C1-69A106F00127}" type="presParOf" srcId="{293F73D0-2578-4BDD-9B83-14777904D6B0}" destId="{E6C43F9C-F11B-4DB1-A675-A9FA12F2BDD9}" srcOrd="5" destOrd="0" presId="urn:microsoft.com/office/officeart/2011/layout/RadialPictureList"/>
    <dgm:cxn modelId="{75BA691A-15C3-6F4C-8142-54E05A946FE2}" type="presParOf" srcId="{293F73D0-2578-4BDD-9B83-14777904D6B0}" destId="{E0158EB2-5B68-4A75-B6B6-ADB885074B23}" srcOrd="6" destOrd="0" presId="urn:microsoft.com/office/officeart/2011/layout/RadialPictureList"/>
    <dgm:cxn modelId="{746B7AF7-2756-B443-82B0-BC0AAC16C18B}" type="presParOf" srcId="{E0158EB2-5B68-4A75-B6B6-ADB885074B23}" destId="{21F5C67D-162E-45D1-963E-DD37210452E7}" srcOrd="0" destOrd="0" presId="urn:microsoft.com/office/officeart/2011/layout/RadialPictureList"/>
    <dgm:cxn modelId="{F7D27F1C-79E2-E346-A136-174E7E38747B}" type="presParOf" srcId="{293F73D0-2578-4BDD-9B83-14777904D6B0}" destId="{C5495237-4979-44F6-827F-CB831CC70012}" srcOrd="7" destOrd="0" presId="urn:microsoft.com/office/officeart/2011/layout/RadialPictureList"/>
    <dgm:cxn modelId="{218428E7-7B93-3140-9818-AD1D4CB951B1}" type="presParOf" srcId="{293F73D0-2578-4BDD-9B83-14777904D6B0}" destId="{733289AA-BAF8-4207-BA97-FD21B16B3A31}" srcOrd="8" destOrd="0" presId="urn:microsoft.com/office/officeart/2011/layout/RadialPictureList"/>
    <dgm:cxn modelId="{B2E52ECA-D99A-D247-82D5-81D8A9EBD63B}" type="presParOf" srcId="{733289AA-BAF8-4207-BA97-FD21B16B3A31}" destId="{0561F5DF-9442-4E8D-A6D6-3F75D7E3DBD1}" srcOrd="0" destOrd="0" presId="urn:microsoft.com/office/officeart/2011/layout/RadialPictureList"/>
    <dgm:cxn modelId="{CA7F4031-0DE6-6F4C-BA97-29D11B3C62D9}"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69199" custScaleY="29503" custLinFactX="94663" custLinFactY="-11447" custLinFactNeighborX="100000" custLinFactNeighborY="-100000"/>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2E3CBDD0-20DB-434F-BBEE-565908F383B5}" type="presOf" srcId="{A4773572-E7BB-4AB0-8862-B40C03927D46}" destId="{E6C43F9C-F11B-4DB1-A675-A9FA12F2BDD9}" srcOrd="0" destOrd="0" presId="urn:microsoft.com/office/officeart/2011/layout/RadialPictureList"/>
    <dgm:cxn modelId="{C37CE5C0-D77F-2042-83E1-9E747A0E2EB1}" type="presOf" srcId="{B1094747-4C0A-4C09-80AE-D30E911FDCB4}" destId="{C5495237-4979-44F6-827F-CB831CC70012}"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FEEBE84A-A220-8245-8BDD-12673B866543}" type="presOf" srcId="{433E7FC2-C540-4EEF-9E86-09EE4AAA0B03}" destId="{F94EB77A-32ED-47AE-A6E9-5F7955062950}" srcOrd="0" destOrd="0" presId="urn:microsoft.com/office/officeart/2011/layout/RadialPictureList"/>
    <dgm:cxn modelId="{406CABE7-2394-8740-8CA0-841EB37F815B}" type="presOf" srcId="{1B7DE226-78A1-469F-BE47-CF19D192737C}" destId="{35D81AE2-E02B-4C2B-B178-FF8E9DDF84D8}" srcOrd="0" destOrd="0" presId="urn:microsoft.com/office/officeart/2011/layout/RadialPictureList"/>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A92617F2-A506-4DA4-9116-91CAA9F1BA5D}" srcId="{1B7DE226-78A1-469F-BE47-CF19D192737C}" destId="{A4773572-E7BB-4AB0-8862-B40C03927D46}" srcOrd="1" destOrd="0" parTransId="{4E1A333C-A482-4F65-AB00-1C8B82F816CF}" sibTransId="{5B0F5747-0F8E-4657-ACFF-9A9C34C43FCF}"/>
    <dgm:cxn modelId="{7415B41E-E70B-5541-9E21-01CD9EBC2CE1}" type="presOf" srcId="{717A0679-3A9F-4D28-A123-5F8CDCCB7B90}" destId="{293F73D0-2578-4BDD-9B83-14777904D6B0}" srcOrd="0" destOrd="0" presId="urn:microsoft.com/office/officeart/2011/layout/RadialPictureList"/>
    <dgm:cxn modelId="{88082785-0A78-4DA0-BA08-191E38AB779E}" srcId="{1B7DE226-78A1-469F-BE47-CF19D192737C}" destId="{B1094747-4C0A-4C09-80AE-D30E911FDCB4}" srcOrd="2" destOrd="0" parTransId="{05D8CDFB-6E57-4920-B413-F2BA5211C1AB}" sibTransId="{D6CC5C70-295C-46C8-B32B-54A122ECC0A6}"/>
    <dgm:cxn modelId="{8CF1EB12-6DF4-704C-AD4B-BAA4A85B143B}" type="presOf" srcId="{2C667603-28EA-4C5B-8400-98A083FE1223}" destId="{E80276A9-47BF-407C-92B4-4858C06D1F77}" srcOrd="0" destOrd="0" presId="urn:microsoft.com/office/officeart/2011/layout/RadialPictureList"/>
    <dgm:cxn modelId="{BA239FF2-BD89-734E-8B5C-9F14A84D7557}" type="presParOf" srcId="{293F73D0-2578-4BDD-9B83-14777904D6B0}" destId="{35D81AE2-E02B-4C2B-B178-FF8E9DDF84D8}" srcOrd="0" destOrd="0" presId="urn:microsoft.com/office/officeart/2011/layout/RadialPictureList"/>
    <dgm:cxn modelId="{73653FB0-B2F9-3349-A8EE-47406470295A}" type="presParOf" srcId="{293F73D0-2578-4BDD-9B83-14777904D6B0}" destId="{35ED528A-C6F4-48BD-9A82-DC4624CF0B54}" srcOrd="1" destOrd="0" presId="urn:microsoft.com/office/officeart/2011/layout/RadialPictureList"/>
    <dgm:cxn modelId="{76D8141C-0B2C-EC44-87B9-52263F2DEBC6}" type="presParOf" srcId="{293F73D0-2578-4BDD-9B83-14777904D6B0}" destId="{E5BB3C36-A1F0-4B55-AAF4-95B9DB5A15E3}" srcOrd="2" destOrd="0" presId="urn:microsoft.com/office/officeart/2011/layout/RadialPictureList"/>
    <dgm:cxn modelId="{DD664D2A-4FF9-A44F-802D-B3BCC0715C98}" type="presParOf" srcId="{293F73D0-2578-4BDD-9B83-14777904D6B0}" destId="{E80276A9-47BF-407C-92B4-4858C06D1F77}" srcOrd="3" destOrd="0" presId="urn:microsoft.com/office/officeart/2011/layout/RadialPictureList"/>
    <dgm:cxn modelId="{4E7FD78F-49A6-B341-9650-BD00256D794E}" type="presParOf" srcId="{293F73D0-2578-4BDD-9B83-14777904D6B0}" destId="{216D8E75-FACB-4B5D-AA35-C5A88BC6F022}" srcOrd="4" destOrd="0" presId="urn:microsoft.com/office/officeart/2011/layout/RadialPictureList"/>
    <dgm:cxn modelId="{79C20BBE-8468-234A-B5D9-1E396252914D}" type="presParOf" srcId="{216D8E75-FACB-4B5D-AA35-C5A88BC6F022}" destId="{39611DDB-6129-4C00-9731-9973CC7EC1A8}" srcOrd="0" destOrd="0" presId="urn:microsoft.com/office/officeart/2011/layout/RadialPictureList"/>
    <dgm:cxn modelId="{FD42FD53-5671-2C48-9208-5240ADCFD500}" type="presParOf" srcId="{293F73D0-2578-4BDD-9B83-14777904D6B0}" destId="{E6C43F9C-F11B-4DB1-A675-A9FA12F2BDD9}" srcOrd="5" destOrd="0" presId="urn:microsoft.com/office/officeart/2011/layout/RadialPictureList"/>
    <dgm:cxn modelId="{27E55C70-CA84-D346-B885-3D78861C8643}" type="presParOf" srcId="{293F73D0-2578-4BDD-9B83-14777904D6B0}" destId="{E0158EB2-5B68-4A75-B6B6-ADB885074B23}" srcOrd="6" destOrd="0" presId="urn:microsoft.com/office/officeart/2011/layout/RadialPictureList"/>
    <dgm:cxn modelId="{42B83B21-8122-534A-B63E-BC37EC9A7B59}" type="presParOf" srcId="{E0158EB2-5B68-4A75-B6B6-ADB885074B23}" destId="{21F5C67D-162E-45D1-963E-DD37210452E7}" srcOrd="0" destOrd="0" presId="urn:microsoft.com/office/officeart/2011/layout/RadialPictureList"/>
    <dgm:cxn modelId="{20FE5A37-80C7-484C-A2F9-EA33AD725DE7}" type="presParOf" srcId="{293F73D0-2578-4BDD-9B83-14777904D6B0}" destId="{C5495237-4979-44F6-827F-CB831CC70012}" srcOrd="7" destOrd="0" presId="urn:microsoft.com/office/officeart/2011/layout/RadialPictureList"/>
    <dgm:cxn modelId="{6A2BD399-FD3A-F042-9318-C61D86C1D062}" type="presParOf" srcId="{293F73D0-2578-4BDD-9B83-14777904D6B0}" destId="{733289AA-BAF8-4207-BA97-FD21B16B3A31}" srcOrd="8" destOrd="0" presId="urn:microsoft.com/office/officeart/2011/layout/RadialPictureList"/>
    <dgm:cxn modelId="{8B52E1CA-41BA-2148-A924-1D21E812B1C3}" type="presParOf" srcId="{733289AA-BAF8-4207-BA97-FD21B16B3A31}" destId="{0561F5DF-9442-4E8D-A6D6-3F75D7E3DBD1}" srcOrd="0" destOrd="0" presId="urn:microsoft.com/office/officeart/2011/layout/RadialPictureList"/>
    <dgm:cxn modelId="{68455363-24D9-D74E-BEBF-5413A017343D}"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4C2CEAEA-6F59-6E4E-B108-9DC7911C9A75}" type="presOf" srcId="{2C667603-28EA-4C5B-8400-98A083FE1223}" destId="{E80276A9-47BF-407C-92B4-4858C06D1F77}" srcOrd="0" destOrd="0" presId="urn:microsoft.com/office/officeart/2011/layout/RadialPictureList"/>
    <dgm:cxn modelId="{04706B7C-B9B8-4007-89FB-2E8CB08ECB93}" srcId="{1B7DE226-78A1-469F-BE47-CF19D192737C}" destId="{2C667603-28EA-4C5B-8400-98A083FE1223}" srcOrd="0" destOrd="0" parTransId="{6BF5C6DD-67FD-4ED7-9E41-67174C591E50}" sibTransId="{5BAB4E06-33D7-420C-BDA4-4B81052A9B12}"/>
    <dgm:cxn modelId="{FC54E134-7B12-A24D-8AAF-C1F9124D5501}" type="presOf" srcId="{A4773572-E7BB-4AB0-8862-B40C03927D46}" destId="{E6C43F9C-F11B-4DB1-A675-A9FA12F2BDD9}"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88082785-0A78-4DA0-BA08-191E38AB779E}" srcId="{1B7DE226-78A1-469F-BE47-CF19D192737C}" destId="{B1094747-4C0A-4C09-80AE-D30E911FDCB4}" srcOrd="2" destOrd="0" parTransId="{05D8CDFB-6E57-4920-B413-F2BA5211C1AB}" sibTransId="{D6CC5C70-295C-46C8-B32B-54A122ECC0A6}"/>
    <dgm:cxn modelId="{00A7047D-EFF5-2C4E-9747-4A3A45925AA1}" type="presOf" srcId="{B1094747-4C0A-4C09-80AE-D30E911FDCB4}" destId="{C5495237-4979-44F6-827F-CB831CC70012}" srcOrd="0" destOrd="0" presId="urn:microsoft.com/office/officeart/2011/layout/RadialPictureList"/>
    <dgm:cxn modelId="{116D0D3E-6187-764A-A0DA-0EF74507F5F7}" type="presOf" srcId="{433E7FC2-C540-4EEF-9E86-09EE4AAA0B03}" destId="{F94EB77A-32ED-47AE-A6E9-5F7955062950}" srcOrd="0" destOrd="0" presId="urn:microsoft.com/office/officeart/2011/layout/RadialPictureList"/>
    <dgm:cxn modelId="{F43804A9-8801-6443-AA5B-96173E83BF0A}" type="presOf" srcId="{1B7DE226-78A1-469F-BE47-CF19D192737C}" destId="{35D81AE2-E02B-4C2B-B178-FF8E9DDF84D8}" srcOrd="0" destOrd="0" presId="urn:microsoft.com/office/officeart/2011/layout/RadialPictureList"/>
    <dgm:cxn modelId="{A92617F2-A506-4DA4-9116-91CAA9F1BA5D}" srcId="{1B7DE226-78A1-469F-BE47-CF19D192737C}" destId="{A4773572-E7BB-4AB0-8862-B40C03927D46}" srcOrd="1" destOrd="0" parTransId="{4E1A333C-A482-4F65-AB00-1C8B82F816CF}" sibTransId="{5B0F5747-0F8E-4657-ACFF-9A9C34C43FCF}"/>
    <dgm:cxn modelId="{9F8AF6F8-4472-4A18-B71D-0816D94DF107}" srcId="{717A0679-3A9F-4D28-A123-5F8CDCCB7B90}" destId="{1B7DE226-78A1-469F-BE47-CF19D192737C}" srcOrd="0" destOrd="0" parTransId="{2E3F7665-CBA8-43AC-9448-C877C7C3584A}" sibTransId="{4BAC7B3C-576F-4240-85FE-8C2E5C8A3FBB}"/>
    <dgm:cxn modelId="{E0C4B6DF-EC0B-F84F-B784-4D2CDBD4940F}" type="presOf" srcId="{717A0679-3A9F-4D28-A123-5F8CDCCB7B90}" destId="{293F73D0-2578-4BDD-9B83-14777904D6B0}" srcOrd="0" destOrd="0" presId="urn:microsoft.com/office/officeart/2011/layout/RadialPictureList"/>
    <dgm:cxn modelId="{A1CCB289-6647-3A4E-94EB-38C12A6EDE7F}" type="presParOf" srcId="{293F73D0-2578-4BDD-9B83-14777904D6B0}" destId="{35D81AE2-E02B-4C2B-B178-FF8E9DDF84D8}" srcOrd="0" destOrd="0" presId="urn:microsoft.com/office/officeart/2011/layout/RadialPictureList"/>
    <dgm:cxn modelId="{13700745-B9BF-D549-929A-1A95B652650A}" type="presParOf" srcId="{293F73D0-2578-4BDD-9B83-14777904D6B0}" destId="{35ED528A-C6F4-48BD-9A82-DC4624CF0B54}" srcOrd="1" destOrd="0" presId="urn:microsoft.com/office/officeart/2011/layout/RadialPictureList"/>
    <dgm:cxn modelId="{AB9B2260-17FD-A249-A65A-C5E9671FEA4B}" type="presParOf" srcId="{293F73D0-2578-4BDD-9B83-14777904D6B0}" destId="{E5BB3C36-A1F0-4B55-AAF4-95B9DB5A15E3}" srcOrd="2" destOrd="0" presId="urn:microsoft.com/office/officeart/2011/layout/RadialPictureList"/>
    <dgm:cxn modelId="{72E28749-F1D8-C946-97E8-E21C2BD207B8}" type="presParOf" srcId="{293F73D0-2578-4BDD-9B83-14777904D6B0}" destId="{E80276A9-47BF-407C-92B4-4858C06D1F77}" srcOrd="3" destOrd="0" presId="urn:microsoft.com/office/officeart/2011/layout/RadialPictureList"/>
    <dgm:cxn modelId="{A6ED4649-61FD-8F46-BDAF-C0D5CCED073F}" type="presParOf" srcId="{293F73D0-2578-4BDD-9B83-14777904D6B0}" destId="{216D8E75-FACB-4B5D-AA35-C5A88BC6F022}" srcOrd="4" destOrd="0" presId="urn:microsoft.com/office/officeart/2011/layout/RadialPictureList"/>
    <dgm:cxn modelId="{621C13DA-6BC7-404D-8F78-310319B02D42}" type="presParOf" srcId="{216D8E75-FACB-4B5D-AA35-C5A88BC6F022}" destId="{39611DDB-6129-4C00-9731-9973CC7EC1A8}" srcOrd="0" destOrd="0" presId="urn:microsoft.com/office/officeart/2011/layout/RadialPictureList"/>
    <dgm:cxn modelId="{04BD9D64-99F3-9A44-BCA1-7A7E16061155}" type="presParOf" srcId="{293F73D0-2578-4BDD-9B83-14777904D6B0}" destId="{E6C43F9C-F11B-4DB1-A675-A9FA12F2BDD9}" srcOrd="5" destOrd="0" presId="urn:microsoft.com/office/officeart/2011/layout/RadialPictureList"/>
    <dgm:cxn modelId="{30FE8432-66FF-CD4F-ADC1-D15AD38E943A}" type="presParOf" srcId="{293F73D0-2578-4BDD-9B83-14777904D6B0}" destId="{E0158EB2-5B68-4A75-B6B6-ADB885074B23}" srcOrd="6" destOrd="0" presId="urn:microsoft.com/office/officeart/2011/layout/RadialPictureList"/>
    <dgm:cxn modelId="{88DE42B1-A75E-C142-B397-06459C14A4F9}" type="presParOf" srcId="{E0158EB2-5B68-4A75-B6B6-ADB885074B23}" destId="{21F5C67D-162E-45D1-963E-DD37210452E7}" srcOrd="0" destOrd="0" presId="urn:microsoft.com/office/officeart/2011/layout/RadialPictureList"/>
    <dgm:cxn modelId="{26F92FFE-0626-3544-A54E-72E410C6BBB8}" type="presParOf" srcId="{293F73D0-2578-4BDD-9B83-14777904D6B0}" destId="{C5495237-4979-44F6-827F-CB831CC70012}" srcOrd="7" destOrd="0" presId="urn:microsoft.com/office/officeart/2011/layout/RadialPictureList"/>
    <dgm:cxn modelId="{75FD1596-D0CE-A343-9B7E-C159B59BA286}" type="presParOf" srcId="{293F73D0-2578-4BDD-9B83-14777904D6B0}" destId="{733289AA-BAF8-4207-BA97-FD21B16B3A31}" srcOrd="8" destOrd="0" presId="urn:microsoft.com/office/officeart/2011/layout/RadialPictureList"/>
    <dgm:cxn modelId="{AB4C5518-8251-7743-8FC2-F3AB111C5A88}" type="presParOf" srcId="{733289AA-BAF8-4207-BA97-FD21B16B3A31}" destId="{0561F5DF-9442-4E8D-A6D6-3F75D7E3DBD1}" srcOrd="0" destOrd="0" presId="urn:microsoft.com/office/officeart/2011/layout/RadialPictureList"/>
    <dgm:cxn modelId="{34638573-92DD-1C45-AB36-8B3C5E15B785}"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87400A2B-A0C6-BD49-9921-F5E2620A3945}" type="doc">
      <dgm:prSet loTypeId="urn:microsoft.com/office/officeart/2005/8/layout/hProcess11" loCatId="" qsTypeId="urn:microsoft.com/office/officeart/2005/8/quickstyle/simple4" qsCatId="simple" csTypeId="urn:microsoft.com/office/officeart/2005/8/colors/accent0_3" csCatId="mainScheme" phldr="1"/>
      <dgm:spPr/>
    </dgm:pt>
    <dgm:pt modelId="{8E1185D3-D6D0-2945-A610-2458881343D8}">
      <dgm:prSet phldrT="[Text]"/>
      <dgm:spPr/>
      <dgm:t>
        <a:bodyPr/>
        <a:lstStyle/>
        <a:p>
          <a:r>
            <a:rPr lang="en-US" dirty="0" err="1" smtClean="0"/>
            <a:t>Multa</a:t>
          </a:r>
          <a:r>
            <a:rPr lang="en-US" dirty="0" smtClean="0"/>
            <a:t> con </a:t>
          </a:r>
          <a:r>
            <a:rPr lang="en-US" dirty="0" err="1" smtClean="0"/>
            <a:t>plazo</a:t>
          </a:r>
          <a:r>
            <a:rPr lang="en-US" dirty="0" smtClean="0"/>
            <a:t> de </a:t>
          </a:r>
          <a:r>
            <a:rPr lang="en-US" dirty="0" err="1" smtClean="0"/>
            <a:t>tiempo</a:t>
          </a:r>
          <a:endParaRPr lang="en-US" dirty="0"/>
        </a:p>
      </dgm:t>
    </dgm:pt>
    <dgm:pt modelId="{96441363-FC88-534A-B50C-876A4F1EAF51}" type="parTrans" cxnId="{AF36EDAC-49E5-AF42-B0F9-C050C21048A9}">
      <dgm:prSet/>
      <dgm:spPr/>
      <dgm:t>
        <a:bodyPr/>
        <a:lstStyle/>
        <a:p>
          <a:endParaRPr lang="en-US"/>
        </a:p>
      </dgm:t>
    </dgm:pt>
    <dgm:pt modelId="{14A8C156-B907-074B-B0B1-4CC1CA15648C}" type="sibTrans" cxnId="{AF36EDAC-49E5-AF42-B0F9-C050C21048A9}">
      <dgm:prSet/>
      <dgm:spPr/>
      <dgm:t>
        <a:bodyPr/>
        <a:lstStyle/>
        <a:p>
          <a:endParaRPr lang="en-US"/>
        </a:p>
      </dgm:t>
    </dgm:pt>
    <dgm:pt modelId="{9E1B5F1E-A105-A745-8223-296F069E111C}">
      <dgm:prSet phldrT="[Text]"/>
      <dgm:spPr/>
      <dgm:t>
        <a:bodyPr/>
        <a:lstStyle/>
        <a:p>
          <a:r>
            <a:rPr lang="en-US" dirty="0" err="1" smtClean="0"/>
            <a:t>Oportunidad</a:t>
          </a:r>
          <a:r>
            <a:rPr lang="en-US" dirty="0" smtClean="0"/>
            <a:t> de </a:t>
          </a:r>
          <a:r>
            <a:rPr lang="en-US" dirty="0" err="1" smtClean="0"/>
            <a:t>apelar</a:t>
          </a:r>
          <a:endParaRPr lang="en-US" dirty="0"/>
        </a:p>
      </dgm:t>
    </dgm:pt>
    <dgm:pt modelId="{6A32CCC5-58F1-BA40-9068-61FE73B25455}" type="parTrans" cxnId="{3BC35459-472C-174C-ACA4-5D20471F8951}">
      <dgm:prSet/>
      <dgm:spPr/>
      <dgm:t>
        <a:bodyPr/>
        <a:lstStyle/>
        <a:p>
          <a:endParaRPr lang="en-US"/>
        </a:p>
      </dgm:t>
    </dgm:pt>
    <dgm:pt modelId="{7C3053E1-CD45-3D40-8C27-E6629E9C4364}" type="sibTrans" cxnId="{3BC35459-472C-174C-ACA4-5D20471F8951}">
      <dgm:prSet/>
      <dgm:spPr/>
      <dgm:t>
        <a:bodyPr/>
        <a:lstStyle/>
        <a:p>
          <a:endParaRPr lang="en-US"/>
        </a:p>
      </dgm:t>
    </dgm:pt>
    <dgm:pt modelId="{4F0FA72B-0C27-4D48-BC9F-7AD558D46EA5}">
      <dgm:prSet/>
      <dgm:spPr/>
      <dgm:t>
        <a:bodyPr/>
        <a:lstStyle/>
        <a:p>
          <a:r>
            <a:rPr lang="en-US" dirty="0" err="1" smtClean="0"/>
            <a:t>Multas</a:t>
          </a:r>
          <a:r>
            <a:rPr lang="en-US" dirty="0" smtClean="0"/>
            <a:t> se </a:t>
          </a:r>
          <a:r>
            <a:rPr lang="en-US" dirty="0" err="1" smtClean="0"/>
            <a:t>acumulan</a:t>
          </a:r>
          <a:endParaRPr lang="en-US" dirty="0"/>
        </a:p>
      </dgm:t>
    </dgm:pt>
    <dgm:pt modelId="{BB9DA55C-64F2-FB48-9B29-9736D3C2FB15}" type="parTrans" cxnId="{BF0FFD83-93F3-9740-99D5-48E14F666717}">
      <dgm:prSet/>
      <dgm:spPr/>
      <dgm:t>
        <a:bodyPr/>
        <a:lstStyle/>
        <a:p>
          <a:endParaRPr lang="en-US"/>
        </a:p>
      </dgm:t>
    </dgm:pt>
    <dgm:pt modelId="{25A84D8F-A430-8049-AAD2-3877D46AAA4D}" type="sibTrans" cxnId="{BF0FFD83-93F3-9740-99D5-48E14F666717}">
      <dgm:prSet/>
      <dgm:spPr/>
      <dgm:t>
        <a:bodyPr/>
        <a:lstStyle/>
        <a:p>
          <a:endParaRPr lang="en-US"/>
        </a:p>
      </dgm:t>
    </dgm:pt>
    <dgm:pt modelId="{A793FEFC-F7D9-7C41-AB1B-3389AD4581F7}">
      <dgm:prSet/>
      <dgm:spPr/>
      <dgm:t>
        <a:bodyPr/>
        <a:lstStyle/>
        <a:p>
          <a:r>
            <a:rPr lang="en-US" dirty="0" err="1" smtClean="0"/>
            <a:t>Cerramiento</a:t>
          </a:r>
          <a:r>
            <a:rPr lang="en-US" dirty="0" smtClean="0"/>
            <a:t> temporal</a:t>
          </a:r>
          <a:endParaRPr lang="en-US" dirty="0"/>
        </a:p>
      </dgm:t>
    </dgm:pt>
    <dgm:pt modelId="{11E2754B-7469-4F44-ADB4-C44749DF0A49}" type="sibTrans" cxnId="{90550A5D-083D-9A4B-B69A-A67B073DB352}">
      <dgm:prSet/>
      <dgm:spPr/>
      <dgm:t>
        <a:bodyPr/>
        <a:lstStyle/>
        <a:p>
          <a:endParaRPr lang="en-US"/>
        </a:p>
      </dgm:t>
    </dgm:pt>
    <dgm:pt modelId="{8E321B0A-E3AB-6D4B-B2C7-5873E100E4A8}" type="parTrans" cxnId="{90550A5D-083D-9A4B-B69A-A67B073DB352}">
      <dgm:prSet/>
      <dgm:spPr/>
      <dgm:t>
        <a:bodyPr/>
        <a:lstStyle/>
        <a:p>
          <a:endParaRPr lang="en-US"/>
        </a:p>
      </dgm:t>
    </dgm:pt>
    <dgm:pt modelId="{ADE4B33A-413C-3743-9AD1-940A5A8F1BF3}" type="pres">
      <dgm:prSet presAssocID="{87400A2B-A0C6-BD49-9921-F5E2620A3945}" presName="Name0" presStyleCnt="0">
        <dgm:presLayoutVars>
          <dgm:dir/>
          <dgm:resizeHandles val="exact"/>
        </dgm:presLayoutVars>
      </dgm:prSet>
      <dgm:spPr/>
    </dgm:pt>
    <dgm:pt modelId="{BD95FD9C-144A-0D4D-93D4-F75FD2AC9F42}" type="pres">
      <dgm:prSet presAssocID="{87400A2B-A0C6-BD49-9921-F5E2620A3945}" presName="arrow" presStyleLbl="bgShp" presStyleIdx="0" presStyleCnt="1" custScaleY="75688"/>
      <dgm:spPr/>
    </dgm:pt>
    <dgm:pt modelId="{53CBB254-27F1-3E40-B219-E63870CAE1EE}" type="pres">
      <dgm:prSet presAssocID="{87400A2B-A0C6-BD49-9921-F5E2620A3945}" presName="points" presStyleCnt="0"/>
      <dgm:spPr/>
    </dgm:pt>
    <dgm:pt modelId="{2F0F30EB-3506-D743-BF17-510DB6F96A2E}" type="pres">
      <dgm:prSet presAssocID="{8E1185D3-D6D0-2945-A610-2458881343D8}" presName="compositeA" presStyleCnt="0"/>
      <dgm:spPr/>
    </dgm:pt>
    <dgm:pt modelId="{BC678729-2B28-8945-88FD-FC709EB111A3}" type="pres">
      <dgm:prSet presAssocID="{8E1185D3-D6D0-2945-A610-2458881343D8}" presName="textA" presStyleLbl="revTx" presStyleIdx="0" presStyleCnt="4">
        <dgm:presLayoutVars>
          <dgm:bulletEnabled val="1"/>
        </dgm:presLayoutVars>
      </dgm:prSet>
      <dgm:spPr/>
      <dgm:t>
        <a:bodyPr/>
        <a:lstStyle/>
        <a:p>
          <a:endParaRPr lang="en-US"/>
        </a:p>
      </dgm:t>
    </dgm:pt>
    <dgm:pt modelId="{F76BEC8E-32F8-684B-BBE2-8F318A955A44}" type="pres">
      <dgm:prSet presAssocID="{8E1185D3-D6D0-2945-A610-2458881343D8}" presName="circleA" presStyleLbl="node1" presStyleIdx="0" presStyleCnt="4"/>
      <dgm:spPr>
        <a:solidFill>
          <a:schemeClr val="tx1">
            <a:lumMod val="75000"/>
            <a:lumOff val="25000"/>
          </a:schemeClr>
        </a:solidFill>
      </dgm:spPr>
    </dgm:pt>
    <dgm:pt modelId="{54CFE9F4-18EE-2443-818B-2B81376FBEEC}" type="pres">
      <dgm:prSet presAssocID="{8E1185D3-D6D0-2945-A610-2458881343D8}" presName="spaceA" presStyleCnt="0"/>
      <dgm:spPr/>
    </dgm:pt>
    <dgm:pt modelId="{4CF1DB34-6B40-E845-9635-3F069DB7D993}" type="pres">
      <dgm:prSet presAssocID="{14A8C156-B907-074B-B0B1-4CC1CA15648C}" presName="space" presStyleCnt="0"/>
      <dgm:spPr/>
    </dgm:pt>
    <dgm:pt modelId="{AAFE39F2-E8B3-8A4B-88EE-E475BC3E397E}" type="pres">
      <dgm:prSet presAssocID="{4F0FA72B-0C27-4D48-BC9F-7AD558D46EA5}" presName="compositeB" presStyleCnt="0"/>
      <dgm:spPr/>
    </dgm:pt>
    <dgm:pt modelId="{2987FE1D-9D17-FD4E-9582-46FA76BEC1FC}" type="pres">
      <dgm:prSet presAssocID="{4F0FA72B-0C27-4D48-BC9F-7AD558D46EA5}" presName="textB" presStyleLbl="revTx" presStyleIdx="1" presStyleCnt="4">
        <dgm:presLayoutVars>
          <dgm:bulletEnabled val="1"/>
        </dgm:presLayoutVars>
      </dgm:prSet>
      <dgm:spPr/>
      <dgm:t>
        <a:bodyPr/>
        <a:lstStyle/>
        <a:p>
          <a:endParaRPr lang="en-US"/>
        </a:p>
      </dgm:t>
    </dgm:pt>
    <dgm:pt modelId="{005FE1B1-D090-BF44-822C-6BAC39BEC78F}" type="pres">
      <dgm:prSet presAssocID="{4F0FA72B-0C27-4D48-BC9F-7AD558D46EA5}" presName="circleB" presStyleLbl="node1" presStyleIdx="1" presStyleCnt="4"/>
      <dgm:spPr>
        <a:solidFill>
          <a:srgbClr val="404040"/>
        </a:solidFill>
      </dgm:spPr>
    </dgm:pt>
    <dgm:pt modelId="{B023C277-57CF-CD46-9A66-84F5AEC5E178}" type="pres">
      <dgm:prSet presAssocID="{4F0FA72B-0C27-4D48-BC9F-7AD558D46EA5}" presName="spaceB" presStyleCnt="0"/>
      <dgm:spPr/>
    </dgm:pt>
    <dgm:pt modelId="{7DB594ED-BED9-E540-B86E-022EC3ECE856}" type="pres">
      <dgm:prSet presAssocID="{25A84D8F-A430-8049-AAD2-3877D46AAA4D}" presName="space" presStyleCnt="0"/>
      <dgm:spPr/>
    </dgm:pt>
    <dgm:pt modelId="{FB539541-C000-DB43-AD75-A097595F3EFF}" type="pres">
      <dgm:prSet presAssocID="{A793FEFC-F7D9-7C41-AB1B-3389AD4581F7}" presName="compositeA" presStyleCnt="0"/>
      <dgm:spPr/>
    </dgm:pt>
    <dgm:pt modelId="{F95FF3B5-6A18-4F4E-939C-4F2A59D40AFC}" type="pres">
      <dgm:prSet presAssocID="{A793FEFC-F7D9-7C41-AB1B-3389AD4581F7}" presName="textA" presStyleLbl="revTx" presStyleIdx="2" presStyleCnt="4">
        <dgm:presLayoutVars>
          <dgm:bulletEnabled val="1"/>
        </dgm:presLayoutVars>
      </dgm:prSet>
      <dgm:spPr/>
      <dgm:t>
        <a:bodyPr/>
        <a:lstStyle/>
        <a:p>
          <a:endParaRPr lang="en-US"/>
        </a:p>
      </dgm:t>
    </dgm:pt>
    <dgm:pt modelId="{47B468A1-B36A-0A46-828C-5D57BE140A3A}" type="pres">
      <dgm:prSet presAssocID="{A793FEFC-F7D9-7C41-AB1B-3389AD4581F7}" presName="circleA" presStyleLbl="node1" presStyleIdx="2" presStyleCnt="4"/>
      <dgm:spPr>
        <a:solidFill>
          <a:srgbClr val="404040"/>
        </a:solidFill>
      </dgm:spPr>
    </dgm:pt>
    <dgm:pt modelId="{47D686BB-67C3-C545-A2D1-7932ED9DA937}" type="pres">
      <dgm:prSet presAssocID="{A793FEFC-F7D9-7C41-AB1B-3389AD4581F7}" presName="spaceA" presStyleCnt="0"/>
      <dgm:spPr/>
    </dgm:pt>
    <dgm:pt modelId="{C3CAA1E2-093C-D54A-BA04-F7C45D6B93F0}" type="pres">
      <dgm:prSet presAssocID="{11E2754B-7469-4F44-ADB4-C44749DF0A49}" presName="space" presStyleCnt="0"/>
      <dgm:spPr/>
    </dgm:pt>
    <dgm:pt modelId="{AA60D716-7223-CA49-94B5-8C916F561380}" type="pres">
      <dgm:prSet presAssocID="{9E1B5F1E-A105-A745-8223-296F069E111C}" presName="compositeB" presStyleCnt="0"/>
      <dgm:spPr/>
    </dgm:pt>
    <dgm:pt modelId="{7A22AB5D-341F-794B-89EB-463A706B75C7}" type="pres">
      <dgm:prSet presAssocID="{9E1B5F1E-A105-A745-8223-296F069E111C}" presName="textB" presStyleLbl="revTx" presStyleIdx="3" presStyleCnt="4">
        <dgm:presLayoutVars>
          <dgm:bulletEnabled val="1"/>
        </dgm:presLayoutVars>
      </dgm:prSet>
      <dgm:spPr/>
      <dgm:t>
        <a:bodyPr/>
        <a:lstStyle/>
        <a:p>
          <a:endParaRPr lang="en-US"/>
        </a:p>
      </dgm:t>
    </dgm:pt>
    <dgm:pt modelId="{209C181D-17EF-2148-AD57-0DC2C5551B01}" type="pres">
      <dgm:prSet presAssocID="{9E1B5F1E-A105-A745-8223-296F069E111C}" presName="circleB" presStyleLbl="node1" presStyleIdx="3" presStyleCnt="4"/>
      <dgm:spPr>
        <a:solidFill>
          <a:srgbClr val="404040"/>
        </a:solidFill>
      </dgm:spPr>
    </dgm:pt>
    <dgm:pt modelId="{09F287B9-BDB4-084E-AE46-6B7F13E0B5FE}" type="pres">
      <dgm:prSet presAssocID="{9E1B5F1E-A105-A745-8223-296F069E111C}" presName="spaceB" presStyleCnt="0"/>
      <dgm:spPr/>
    </dgm:pt>
  </dgm:ptLst>
  <dgm:cxnLst>
    <dgm:cxn modelId="{F9699544-8D76-4349-85C0-C9904DCBA2FE}" type="presOf" srcId="{9E1B5F1E-A105-A745-8223-296F069E111C}" destId="{7A22AB5D-341F-794B-89EB-463A706B75C7}" srcOrd="0" destOrd="0" presId="urn:microsoft.com/office/officeart/2005/8/layout/hProcess11"/>
    <dgm:cxn modelId="{BF0FFD83-93F3-9740-99D5-48E14F666717}" srcId="{87400A2B-A0C6-BD49-9921-F5E2620A3945}" destId="{4F0FA72B-0C27-4D48-BC9F-7AD558D46EA5}" srcOrd="1" destOrd="0" parTransId="{BB9DA55C-64F2-FB48-9B29-9736D3C2FB15}" sibTransId="{25A84D8F-A430-8049-AAD2-3877D46AAA4D}"/>
    <dgm:cxn modelId="{3BC35459-472C-174C-ACA4-5D20471F8951}" srcId="{87400A2B-A0C6-BD49-9921-F5E2620A3945}" destId="{9E1B5F1E-A105-A745-8223-296F069E111C}" srcOrd="3" destOrd="0" parTransId="{6A32CCC5-58F1-BA40-9068-61FE73B25455}" sibTransId="{7C3053E1-CD45-3D40-8C27-E6629E9C4364}"/>
    <dgm:cxn modelId="{0D91A351-2C34-3342-A323-CEEEDAD737D5}" type="presOf" srcId="{A793FEFC-F7D9-7C41-AB1B-3389AD4581F7}" destId="{F95FF3B5-6A18-4F4E-939C-4F2A59D40AFC}" srcOrd="0" destOrd="0" presId="urn:microsoft.com/office/officeart/2005/8/layout/hProcess11"/>
    <dgm:cxn modelId="{AF36EDAC-49E5-AF42-B0F9-C050C21048A9}" srcId="{87400A2B-A0C6-BD49-9921-F5E2620A3945}" destId="{8E1185D3-D6D0-2945-A610-2458881343D8}" srcOrd="0" destOrd="0" parTransId="{96441363-FC88-534A-B50C-876A4F1EAF51}" sibTransId="{14A8C156-B907-074B-B0B1-4CC1CA15648C}"/>
    <dgm:cxn modelId="{964DFF03-D3FC-4745-8FF9-FF88A0C8F3EF}" type="presOf" srcId="{87400A2B-A0C6-BD49-9921-F5E2620A3945}" destId="{ADE4B33A-413C-3743-9AD1-940A5A8F1BF3}" srcOrd="0" destOrd="0" presId="urn:microsoft.com/office/officeart/2005/8/layout/hProcess11"/>
    <dgm:cxn modelId="{AD842D46-E125-F542-B2D8-E860C4257B2F}" type="presOf" srcId="{8E1185D3-D6D0-2945-A610-2458881343D8}" destId="{BC678729-2B28-8945-88FD-FC709EB111A3}" srcOrd="0" destOrd="0" presId="urn:microsoft.com/office/officeart/2005/8/layout/hProcess11"/>
    <dgm:cxn modelId="{90550A5D-083D-9A4B-B69A-A67B073DB352}" srcId="{87400A2B-A0C6-BD49-9921-F5E2620A3945}" destId="{A793FEFC-F7D9-7C41-AB1B-3389AD4581F7}" srcOrd="2" destOrd="0" parTransId="{8E321B0A-E3AB-6D4B-B2C7-5873E100E4A8}" sibTransId="{11E2754B-7469-4F44-ADB4-C44749DF0A49}"/>
    <dgm:cxn modelId="{468D73B1-6BBF-6144-9FE8-B6E1B2759A32}" type="presOf" srcId="{4F0FA72B-0C27-4D48-BC9F-7AD558D46EA5}" destId="{2987FE1D-9D17-FD4E-9582-46FA76BEC1FC}" srcOrd="0" destOrd="0" presId="urn:microsoft.com/office/officeart/2005/8/layout/hProcess11"/>
    <dgm:cxn modelId="{06136F87-0C47-D64D-9BF3-D74AFA2511D1}" type="presParOf" srcId="{ADE4B33A-413C-3743-9AD1-940A5A8F1BF3}" destId="{BD95FD9C-144A-0D4D-93D4-F75FD2AC9F42}" srcOrd="0" destOrd="0" presId="urn:microsoft.com/office/officeart/2005/8/layout/hProcess11"/>
    <dgm:cxn modelId="{B47CEBAE-0093-574D-BFAC-7DAED2D68B78}" type="presParOf" srcId="{ADE4B33A-413C-3743-9AD1-940A5A8F1BF3}" destId="{53CBB254-27F1-3E40-B219-E63870CAE1EE}" srcOrd="1" destOrd="0" presId="urn:microsoft.com/office/officeart/2005/8/layout/hProcess11"/>
    <dgm:cxn modelId="{34956EDD-EA00-D743-B68F-7EDB31B10201}" type="presParOf" srcId="{53CBB254-27F1-3E40-B219-E63870CAE1EE}" destId="{2F0F30EB-3506-D743-BF17-510DB6F96A2E}" srcOrd="0" destOrd="0" presId="urn:microsoft.com/office/officeart/2005/8/layout/hProcess11"/>
    <dgm:cxn modelId="{D6173555-F609-0A4C-BE8B-711A07F20AF6}" type="presParOf" srcId="{2F0F30EB-3506-D743-BF17-510DB6F96A2E}" destId="{BC678729-2B28-8945-88FD-FC709EB111A3}" srcOrd="0" destOrd="0" presId="urn:microsoft.com/office/officeart/2005/8/layout/hProcess11"/>
    <dgm:cxn modelId="{71C8BB64-0482-C849-86EE-8AA2D05DBD04}" type="presParOf" srcId="{2F0F30EB-3506-D743-BF17-510DB6F96A2E}" destId="{F76BEC8E-32F8-684B-BBE2-8F318A955A44}" srcOrd="1" destOrd="0" presId="urn:microsoft.com/office/officeart/2005/8/layout/hProcess11"/>
    <dgm:cxn modelId="{F31F73BE-3752-AF48-B163-B1C216614AB6}" type="presParOf" srcId="{2F0F30EB-3506-D743-BF17-510DB6F96A2E}" destId="{54CFE9F4-18EE-2443-818B-2B81376FBEEC}" srcOrd="2" destOrd="0" presId="urn:microsoft.com/office/officeart/2005/8/layout/hProcess11"/>
    <dgm:cxn modelId="{F040FB1E-DE85-D54D-B6C3-6EB5083C2AE6}" type="presParOf" srcId="{53CBB254-27F1-3E40-B219-E63870CAE1EE}" destId="{4CF1DB34-6B40-E845-9635-3F069DB7D993}" srcOrd="1" destOrd="0" presId="urn:microsoft.com/office/officeart/2005/8/layout/hProcess11"/>
    <dgm:cxn modelId="{962D125F-4652-D546-A99C-986736E9B32C}" type="presParOf" srcId="{53CBB254-27F1-3E40-B219-E63870CAE1EE}" destId="{AAFE39F2-E8B3-8A4B-88EE-E475BC3E397E}" srcOrd="2" destOrd="0" presId="urn:microsoft.com/office/officeart/2005/8/layout/hProcess11"/>
    <dgm:cxn modelId="{80340115-BBDC-594D-A63D-43C212FA4EEC}" type="presParOf" srcId="{AAFE39F2-E8B3-8A4B-88EE-E475BC3E397E}" destId="{2987FE1D-9D17-FD4E-9582-46FA76BEC1FC}" srcOrd="0" destOrd="0" presId="urn:microsoft.com/office/officeart/2005/8/layout/hProcess11"/>
    <dgm:cxn modelId="{193E62F0-4114-E845-8B17-227BC7F4EF8D}" type="presParOf" srcId="{AAFE39F2-E8B3-8A4B-88EE-E475BC3E397E}" destId="{005FE1B1-D090-BF44-822C-6BAC39BEC78F}" srcOrd="1" destOrd="0" presId="urn:microsoft.com/office/officeart/2005/8/layout/hProcess11"/>
    <dgm:cxn modelId="{03E6D9D5-A166-4248-92F1-F01E6504ADED}" type="presParOf" srcId="{AAFE39F2-E8B3-8A4B-88EE-E475BC3E397E}" destId="{B023C277-57CF-CD46-9A66-84F5AEC5E178}" srcOrd="2" destOrd="0" presId="urn:microsoft.com/office/officeart/2005/8/layout/hProcess11"/>
    <dgm:cxn modelId="{0110E0B9-3C03-3147-B553-D660099FF895}" type="presParOf" srcId="{53CBB254-27F1-3E40-B219-E63870CAE1EE}" destId="{7DB594ED-BED9-E540-B86E-022EC3ECE856}" srcOrd="3" destOrd="0" presId="urn:microsoft.com/office/officeart/2005/8/layout/hProcess11"/>
    <dgm:cxn modelId="{7FBF81B9-B665-1249-96DF-D503718C3613}" type="presParOf" srcId="{53CBB254-27F1-3E40-B219-E63870CAE1EE}" destId="{FB539541-C000-DB43-AD75-A097595F3EFF}" srcOrd="4" destOrd="0" presId="urn:microsoft.com/office/officeart/2005/8/layout/hProcess11"/>
    <dgm:cxn modelId="{0C1861CF-E042-3D40-B408-8A84F9A76CA7}" type="presParOf" srcId="{FB539541-C000-DB43-AD75-A097595F3EFF}" destId="{F95FF3B5-6A18-4F4E-939C-4F2A59D40AFC}" srcOrd="0" destOrd="0" presId="urn:microsoft.com/office/officeart/2005/8/layout/hProcess11"/>
    <dgm:cxn modelId="{60BCD1E4-F685-6C4B-8F2D-464EDE83CBDB}" type="presParOf" srcId="{FB539541-C000-DB43-AD75-A097595F3EFF}" destId="{47B468A1-B36A-0A46-828C-5D57BE140A3A}" srcOrd="1" destOrd="0" presId="urn:microsoft.com/office/officeart/2005/8/layout/hProcess11"/>
    <dgm:cxn modelId="{CB4A0298-1341-1B4A-8B12-6D2B054D6947}" type="presParOf" srcId="{FB539541-C000-DB43-AD75-A097595F3EFF}" destId="{47D686BB-67C3-C545-A2D1-7932ED9DA937}" srcOrd="2" destOrd="0" presId="urn:microsoft.com/office/officeart/2005/8/layout/hProcess11"/>
    <dgm:cxn modelId="{E4E7FA69-0487-2C49-A252-EA4377788C7A}" type="presParOf" srcId="{53CBB254-27F1-3E40-B219-E63870CAE1EE}" destId="{C3CAA1E2-093C-D54A-BA04-F7C45D6B93F0}" srcOrd="5" destOrd="0" presId="urn:microsoft.com/office/officeart/2005/8/layout/hProcess11"/>
    <dgm:cxn modelId="{64687DCF-9C99-464B-A2B0-DE98E11AB622}" type="presParOf" srcId="{53CBB254-27F1-3E40-B219-E63870CAE1EE}" destId="{AA60D716-7223-CA49-94B5-8C916F561380}" srcOrd="6" destOrd="0" presId="urn:microsoft.com/office/officeart/2005/8/layout/hProcess11"/>
    <dgm:cxn modelId="{D8F26BB5-CEFD-E545-B989-E55DDCA931CF}" type="presParOf" srcId="{AA60D716-7223-CA49-94B5-8C916F561380}" destId="{7A22AB5D-341F-794B-89EB-463A706B75C7}" srcOrd="0" destOrd="0" presId="urn:microsoft.com/office/officeart/2005/8/layout/hProcess11"/>
    <dgm:cxn modelId="{80F6B42D-185B-014E-8F22-BE100C28080D}" type="presParOf" srcId="{AA60D716-7223-CA49-94B5-8C916F561380}" destId="{209C181D-17EF-2148-AD57-0DC2C5551B01}" srcOrd="1" destOrd="0" presId="urn:microsoft.com/office/officeart/2005/8/layout/hProcess11"/>
    <dgm:cxn modelId="{E06225ED-6367-4F42-A594-89FEBE42168E}" type="presParOf" srcId="{AA60D716-7223-CA49-94B5-8C916F561380}" destId="{09F287B9-BDB4-084E-AE46-6B7F13E0B5FE}"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BD351FA0-A65D-BD4D-9919-B6D514535DCA}" type="presOf" srcId="{1B7DE226-78A1-469F-BE47-CF19D192737C}" destId="{35D81AE2-E02B-4C2B-B178-FF8E9DDF84D8}" srcOrd="0" destOrd="0" presId="urn:microsoft.com/office/officeart/2011/layout/RadialPictureList"/>
    <dgm:cxn modelId="{7C7A2EDF-985A-C946-BDA6-C00574601CC7}" type="presOf" srcId="{A4773572-E7BB-4AB0-8862-B40C03927D46}" destId="{E6C43F9C-F11B-4DB1-A675-A9FA12F2BDD9}" srcOrd="0" destOrd="0" presId="urn:microsoft.com/office/officeart/2011/layout/RadialPictureList"/>
    <dgm:cxn modelId="{212273F3-C0AB-6747-BD00-31BC163E915C}" type="presOf" srcId="{B1094747-4C0A-4C09-80AE-D30E911FDCB4}" destId="{C5495237-4979-44F6-827F-CB831CC70012}" srcOrd="0" destOrd="0" presId="urn:microsoft.com/office/officeart/2011/layout/RadialPictureList"/>
    <dgm:cxn modelId="{17C1380D-99D2-6840-8FF4-C000F62A49F8}" type="presOf" srcId="{2C667603-28EA-4C5B-8400-98A083FE1223}" destId="{E80276A9-47BF-407C-92B4-4858C06D1F77}"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7B404620-43E2-ED47-A6C3-89D2C2074FDE}" type="presOf" srcId="{717A0679-3A9F-4D28-A123-5F8CDCCB7B90}" destId="{293F73D0-2578-4BDD-9B83-14777904D6B0}" srcOrd="0" destOrd="0" presId="urn:microsoft.com/office/officeart/2011/layout/RadialPictureList"/>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A92617F2-A506-4DA4-9116-91CAA9F1BA5D}" srcId="{1B7DE226-78A1-469F-BE47-CF19D192737C}" destId="{A4773572-E7BB-4AB0-8862-B40C03927D46}" srcOrd="1" destOrd="0" parTransId="{4E1A333C-A482-4F65-AB00-1C8B82F816CF}" sibTransId="{5B0F5747-0F8E-4657-ACFF-9A9C34C43FCF}"/>
    <dgm:cxn modelId="{88082785-0A78-4DA0-BA08-191E38AB779E}" srcId="{1B7DE226-78A1-469F-BE47-CF19D192737C}" destId="{B1094747-4C0A-4C09-80AE-D30E911FDCB4}" srcOrd="2" destOrd="0" parTransId="{05D8CDFB-6E57-4920-B413-F2BA5211C1AB}" sibTransId="{D6CC5C70-295C-46C8-B32B-54A122ECC0A6}"/>
    <dgm:cxn modelId="{76D14295-E465-CB44-A3E9-F015FE40E128}" type="presOf" srcId="{433E7FC2-C540-4EEF-9E86-09EE4AAA0B03}" destId="{F94EB77A-32ED-47AE-A6E9-5F7955062950}" srcOrd="0" destOrd="0" presId="urn:microsoft.com/office/officeart/2011/layout/RadialPictureList"/>
    <dgm:cxn modelId="{75EFFEF9-7522-0040-89EB-D7E413A1EB05}" type="presParOf" srcId="{293F73D0-2578-4BDD-9B83-14777904D6B0}" destId="{35D81AE2-E02B-4C2B-B178-FF8E9DDF84D8}" srcOrd="0" destOrd="0" presId="urn:microsoft.com/office/officeart/2011/layout/RadialPictureList"/>
    <dgm:cxn modelId="{9A9803AE-51B4-5843-B32F-08E85F9274D2}" type="presParOf" srcId="{293F73D0-2578-4BDD-9B83-14777904D6B0}" destId="{35ED528A-C6F4-48BD-9A82-DC4624CF0B54}" srcOrd="1" destOrd="0" presId="urn:microsoft.com/office/officeart/2011/layout/RadialPictureList"/>
    <dgm:cxn modelId="{28177071-2721-C142-9EDB-8A55B3F6FB7E}" type="presParOf" srcId="{293F73D0-2578-4BDD-9B83-14777904D6B0}" destId="{E5BB3C36-A1F0-4B55-AAF4-95B9DB5A15E3}" srcOrd="2" destOrd="0" presId="urn:microsoft.com/office/officeart/2011/layout/RadialPictureList"/>
    <dgm:cxn modelId="{76B259EA-07C3-234D-B33F-E93626AD69F1}" type="presParOf" srcId="{293F73D0-2578-4BDD-9B83-14777904D6B0}" destId="{E80276A9-47BF-407C-92B4-4858C06D1F77}" srcOrd="3" destOrd="0" presId="urn:microsoft.com/office/officeart/2011/layout/RadialPictureList"/>
    <dgm:cxn modelId="{EE9196CC-44AB-E247-BEEF-3C7A397E23EF}" type="presParOf" srcId="{293F73D0-2578-4BDD-9B83-14777904D6B0}" destId="{216D8E75-FACB-4B5D-AA35-C5A88BC6F022}" srcOrd="4" destOrd="0" presId="urn:microsoft.com/office/officeart/2011/layout/RadialPictureList"/>
    <dgm:cxn modelId="{07D44AE1-A7DE-3245-A70D-C654C51B7552}" type="presParOf" srcId="{216D8E75-FACB-4B5D-AA35-C5A88BC6F022}" destId="{39611DDB-6129-4C00-9731-9973CC7EC1A8}" srcOrd="0" destOrd="0" presId="urn:microsoft.com/office/officeart/2011/layout/RadialPictureList"/>
    <dgm:cxn modelId="{F27460EB-EF69-BB42-917D-E3B95FF01013}" type="presParOf" srcId="{293F73D0-2578-4BDD-9B83-14777904D6B0}" destId="{E6C43F9C-F11B-4DB1-A675-A9FA12F2BDD9}" srcOrd="5" destOrd="0" presId="urn:microsoft.com/office/officeart/2011/layout/RadialPictureList"/>
    <dgm:cxn modelId="{7F10FC72-5C54-C04D-927B-A346D0485186}" type="presParOf" srcId="{293F73D0-2578-4BDD-9B83-14777904D6B0}" destId="{E0158EB2-5B68-4A75-B6B6-ADB885074B23}" srcOrd="6" destOrd="0" presId="urn:microsoft.com/office/officeart/2011/layout/RadialPictureList"/>
    <dgm:cxn modelId="{3256A122-3867-034E-824F-8444F3056395}" type="presParOf" srcId="{E0158EB2-5B68-4A75-B6B6-ADB885074B23}" destId="{21F5C67D-162E-45D1-963E-DD37210452E7}" srcOrd="0" destOrd="0" presId="urn:microsoft.com/office/officeart/2011/layout/RadialPictureList"/>
    <dgm:cxn modelId="{400548FF-E367-FE4D-B6F4-488BD8416A85}" type="presParOf" srcId="{293F73D0-2578-4BDD-9B83-14777904D6B0}" destId="{C5495237-4979-44F6-827F-CB831CC70012}" srcOrd="7" destOrd="0" presId="urn:microsoft.com/office/officeart/2011/layout/RadialPictureList"/>
    <dgm:cxn modelId="{F77C810D-2FB2-4E4D-9A02-E95AC02A53AB}" type="presParOf" srcId="{293F73D0-2578-4BDD-9B83-14777904D6B0}" destId="{733289AA-BAF8-4207-BA97-FD21B16B3A31}" srcOrd="8" destOrd="0" presId="urn:microsoft.com/office/officeart/2011/layout/RadialPictureList"/>
    <dgm:cxn modelId="{FE632023-C8C3-004E-87AB-A5AA009B5021}" type="presParOf" srcId="{733289AA-BAF8-4207-BA97-FD21B16B3A31}" destId="{0561F5DF-9442-4E8D-A6D6-3F75D7E3DBD1}" srcOrd="0" destOrd="0" presId="urn:microsoft.com/office/officeart/2011/layout/RadialPictureList"/>
    <dgm:cxn modelId="{C0A0B5A6-C93E-9C4D-83D8-BDCB0E80B08A}"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3.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72951311-0A00-8943-952F-45D84678B986}" type="presOf" srcId="{2C667603-28EA-4C5B-8400-98A083FE1223}" destId="{E80276A9-47BF-407C-92B4-4858C06D1F77}" srcOrd="0" destOrd="0" presId="urn:microsoft.com/office/officeart/2011/layout/RadialPictureList"/>
    <dgm:cxn modelId="{009F77D9-E712-6246-9985-C94E7499312E}" type="presOf" srcId="{717A0679-3A9F-4D28-A123-5F8CDCCB7B90}" destId="{293F73D0-2578-4BDD-9B83-14777904D6B0}" srcOrd="0" destOrd="0" presId="urn:microsoft.com/office/officeart/2011/layout/RadialPictureList"/>
    <dgm:cxn modelId="{18AC0EC2-9867-E847-9B15-1E8ADD6CF74D}" type="presOf" srcId="{1B7DE226-78A1-469F-BE47-CF19D192737C}" destId="{35D81AE2-E02B-4C2B-B178-FF8E9DDF84D8}" srcOrd="0" destOrd="0" presId="urn:microsoft.com/office/officeart/2011/layout/RadialPictureList"/>
    <dgm:cxn modelId="{4AF23532-E3D8-654A-A88D-4BEDC570E73D}" type="presOf" srcId="{433E7FC2-C540-4EEF-9E86-09EE4AAA0B03}" destId="{F94EB77A-32ED-47AE-A6E9-5F7955062950}"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C75CCA13-D3BE-C444-8F75-17DDDB425327}" type="presOf" srcId="{B1094747-4C0A-4C09-80AE-D30E911FDCB4}" destId="{C5495237-4979-44F6-827F-CB831CC70012}" srcOrd="0" destOrd="0" presId="urn:microsoft.com/office/officeart/2011/layout/RadialPictureList"/>
    <dgm:cxn modelId="{8CBA6253-7F38-724E-AAEB-ED7C25E61C0A}" type="presOf" srcId="{A4773572-E7BB-4AB0-8862-B40C03927D46}" destId="{E6C43F9C-F11B-4DB1-A675-A9FA12F2BDD9}" srcOrd="0" destOrd="0" presId="urn:microsoft.com/office/officeart/2011/layout/RadialPictureList"/>
    <dgm:cxn modelId="{A92617F2-A506-4DA4-9116-91CAA9F1BA5D}" srcId="{1B7DE226-78A1-469F-BE47-CF19D192737C}" destId="{A4773572-E7BB-4AB0-8862-B40C03927D46}" srcOrd="1" destOrd="0" parTransId="{4E1A333C-A482-4F65-AB00-1C8B82F816CF}" sibTransId="{5B0F5747-0F8E-4657-ACFF-9A9C34C43FCF}"/>
    <dgm:cxn modelId="{88082785-0A78-4DA0-BA08-191E38AB779E}" srcId="{1B7DE226-78A1-469F-BE47-CF19D192737C}" destId="{B1094747-4C0A-4C09-80AE-D30E911FDCB4}" srcOrd="2" destOrd="0" parTransId="{05D8CDFB-6E57-4920-B413-F2BA5211C1AB}" sibTransId="{D6CC5C70-295C-46C8-B32B-54A122ECC0A6}"/>
    <dgm:cxn modelId="{0D52963F-62D2-5440-A749-79AF911B59E1}" type="presParOf" srcId="{293F73D0-2578-4BDD-9B83-14777904D6B0}" destId="{35D81AE2-E02B-4C2B-B178-FF8E9DDF84D8}" srcOrd="0" destOrd="0" presId="urn:microsoft.com/office/officeart/2011/layout/RadialPictureList"/>
    <dgm:cxn modelId="{9D155692-6492-9544-A72B-E0D2EA47820C}" type="presParOf" srcId="{293F73D0-2578-4BDD-9B83-14777904D6B0}" destId="{35ED528A-C6F4-48BD-9A82-DC4624CF0B54}" srcOrd="1" destOrd="0" presId="urn:microsoft.com/office/officeart/2011/layout/RadialPictureList"/>
    <dgm:cxn modelId="{2C57FD7D-2E31-CC49-AA15-BF1B083BA655}" type="presParOf" srcId="{293F73D0-2578-4BDD-9B83-14777904D6B0}" destId="{E5BB3C36-A1F0-4B55-AAF4-95B9DB5A15E3}" srcOrd="2" destOrd="0" presId="urn:microsoft.com/office/officeart/2011/layout/RadialPictureList"/>
    <dgm:cxn modelId="{AEE31F07-91C1-B64E-8A5A-31F6DF126780}" type="presParOf" srcId="{293F73D0-2578-4BDD-9B83-14777904D6B0}" destId="{E80276A9-47BF-407C-92B4-4858C06D1F77}" srcOrd="3" destOrd="0" presId="urn:microsoft.com/office/officeart/2011/layout/RadialPictureList"/>
    <dgm:cxn modelId="{3BE27D4D-BB16-3B4A-B147-F72E75DC8E0F}" type="presParOf" srcId="{293F73D0-2578-4BDD-9B83-14777904D6B0}" destId="{216D8E75-FACB-4B5D-AA35-C5A88BC6F022}" srcOrd="4" destOrd="0" presId="urn:microsoft.com/office/officeart/2011/layout/RadialPictureList"/>
    <dgm:cxn modelId="{563E313E-455C-1349-AC75-ABF5E2E8749A}" type="presParOf" srcId="{216D8E75-FACB-4B5D-AA35-C5A88BC6F022}" destId="{39611DDB-6129-4C00-9731-9973CC7EC1A8}" srcOrd="0" destOrd="0" presId="urn:microsoft.com/office/officeart/2011/layout/RadialPictureList"/>
    <dgm:cxn modelId="{0842CD4B-4FE1-7D46-88DD-36AD082DF505}" type="presParOf" srcId="{293F73D0-2578-4BDD-9B83-14777904D6B0}" destId="{E6C43F9C-F11B-4DB1-A675-A9FA12F2BDD9}" srcOrd="5" destOrd="0" presId="urn:microsoft.com/office/officeart/2011/layout/RadialPictureList"/>
    <dgm:cxn modelId="{1872FA8B-40D8-6C46-BD60-60F375200B8C}" type="presParOf" srcId="{293F73D0-2578-4BDD-9B83-14777904D6B0}" destId="{E0158EB2-5B68-4A75-B6B6-ADB885074B23}" srcOrd="6" destOrd="0" presId="urn:microsoft.com/office/officeart/2011/layout/RadialPictureList"/>
    <dgm:cxn modelId="{6515C842-7DE3-3747-93B4-771C2F18461F}" type="presParOf" srcId="{E0158EB2-5B68-4A75-B6B6-ADB885074B23}" destId="{21F5C67D-162E-45D1-963E-DD37210452E7}" srcOrd="0" destOrd="0" presId="urn:microsoft.com/office/officeart/2011/layout/RadialPictureList"/>
    <dgm:cxn modelId="{49EED397-FD85-6A4B-8E33-7634AFDF64F9}" type="presParOf" srcId="{293F73D0-2578-4BDD-9B83-14777904D6B0}" destId="{C5495237-4979-44F6-827F-CB831CC70012}" srcOrd="7" destOrd="0" presId="urn:microsoft.com/office/officeart/2011/layout/RadialPictureList"/>
    <dgm:cxn modelId="{DC076EED-1DE6-0244-AC5F-85E7241B2B41}" type="presParOf" srcId="{293F73D0-2578-4BDD-9B83-14777904D6B0}" destId="{733289AA-BAF8-4207-BA97-FD21B16B3A31}" srcOrd="8" destOrd="0" presId="urn:microsoft.com/office/officeart/2011/layout/RadialPictureList"/>
    <dgm:cxn modelId="{23DF26BB-BC3B-8548-A400-6153937906F4}" type="presParOf" srcId="{733289AA-BAF8-4207-BA97-FD21B16B3A31}" destId="{0561F5DF-9442-4E8D-A6D6-3F75D7E3DBD1}" srcOrd="0" destOrd="0" presId="urn:microsoft.com/office/officeart/2011/layout/RadialPictureList"/>
    <dgm:cxn modelId="{1B34FB43-5168-E447-AD04-9B1C2A3C610F}"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4.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0943B858-A9DC-0241-B313-EAAC44D93F6F}" type="presOf" srcId="{B1094747-4C0A-4C09-80AE-D30E911FDCB4}" destId="{C5495237-4979-44F6-827F-CB831CC70012}" srcOrd="0" destOrd="0" presId="urn:microsoft.com/office/officeart/2011/layout/RadialPictureList"/>
    <dgm:cxn modelId="{957C4798-F94B-F24A-B584-4C35A12F230C}" type="presOf" srcId="{433E7FC2-C540-4EEF-9E86-09EE4AAA0B03}" destId="{F94EB77A-32ED-47AE-A6E9-5F7955062950}" srcOrd="0" destOrd="0" presId="urn:microsoft.com/office/officeart/2011/layout/RadialPictureList"/>
    <dgm:cxn modelId="{CB9318BD-9C28-C84C-BE94-B39EFB1DA15C}" type="presOf" srcId="{1B7DE226-78A1-469F-BE47-CF19D192737C}" destId="{35D81AE2-E02B-4C2B-B178-FF8E9DDF84D8}"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A0C3DD68-154D-EB4B-95FD-D61531BF32B5}" type="presOf" srcId="{717A0679-3A9F-4D28-A123-5F8CDCCB7B90}" destId="{293F73D0-2578-4BDD-9B83-14777904D6B0}" srcOrd="0" destOrd="0" presId="urn:microsoft.com/office/officeart/2011/layout/RadialPictureList"/>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60BDFD47-A078-FB41-9995-9B4F9190055C}" type="presOf" srcId="{2C667603-28EA-4C5B-8400-98A083FE1223}" destId="{E80276A9-47BF-407C-92B4-4858C06D1F77}" srcOrd="0" destOrd="0" presId="urn:microsoft.com/office/officeart/2011/layout/RadialPictureList"/>
    <dgm:cxn modelId="{A92617F2-A506-4DA4-9116-91CAA9F1BA5D}" srcId="{1B7DE226-78A1-469F-BE47-CF19D192737C}" destId="{A4773572-E7BB-4AB0-8862-B40C03927D46}" srcOrd="1" destOrd="0" parTransId="{4E1A333C-A482-4F65-AB00-1C8B82F816CF}" sibTransId="{5B0F5747-0F8E-4657-ACFF-9A9C34C43FCF}"/>
    <dgm:cxn modelId="{88082785-0A78-4DA0-BA08-191E38AB779E}" srcId="{1B7DE226-78A1-469F-BE47-CF19D192737C}" destId="{B1094747-4C0A-4C09-80AE-D30E911FDCB4}" srcOrd="2" destOrd="0" parTransId="{05D8CDFB-6E57-4920-B413-F2BA5211C1AB}" sibTransId="{D6CC5C70-295C-46C8-B32B-54A122ECC0A6}"/>
    <dgm:cxn modelId="{50F4E246-97F1-D148-B1CA-1E1ADFC083B9}" type="presOf" srcId="{A4773572-E7BB-4AB0-8862-B40C03927D46}" destId="{E6C43F9C-F11B-4DB1-A675-A9FA12F2BDD9}" srcOrd="0" destOrd="0" presId="urn:microsoft.com/office/officeart/2011/layout/RadialPictureList"/>
    <dgm:cxn modelId="{09CA8D45-C7AB-4C47-9D08-4D5DB043A4C2}" type="presParOf" srcId="{293F73D0-2578-4BDD-9B83-14777904D6B0}" destId="{35D81AE2-E02B-4C2B-B178-FF8E9DDF84D8}" srcOrd="0" destOrd="0" presId="urn:microsoft.com/office/officeart/2011/layout/RadialPictureList"/>
    <dgm:cxn modelId="{6019B319-85CF-B54D-82DD-7DFC1A52E227}" type="presParOf" srcId="{293F73D0-2578-4BDD-9B83-14777904D6B0}" destId="{35ED528A-C6F4-48BD-9A82-DC4624CF0B54}" srcOrd="1" destOrd="0" presId="urn:microsoft.com/office/officeart/2011/layout/RadialPictureList"/>
    <dgm:cxn modelId="{FE0A019A-1099-6142-AA34-88F5E425F8FC}" type="presParOf" srcId="{293F73D0-2578-4BDD-9B83-14777904D6B0}" destId="{E5BB3C36-A1F0-4B55-AAF4-95B9DB5A15E3}" srcOrd="2" destOrd="0" presId="urn:microsoft.com/office/officeart/2011/layout/RadialPictureList"/>
    <dgm:cxn modelId="{32147C6D-61F6-7544-992D-707B351EE29E}" type="presParOf" srcId="{293F73D0-2578-4BDD-9B83-14777904D6B0}" destId="{E80276A9-47BF-407C-92B4-4858C06D1F77}" srcOrd="3" destOrd="0" presId="urn:microsoft.com/office/officeart/2011/layout/RadialPictureList"/>
    <dgm:cxn modelId="{65FA14B3-9381-654D-BA14-3DC11FDE02CA}" type="presParOf" srcId="{293F73D0-2578-4BDD-9B83-14777904D6B0}" destId="{216D8E75-FACB-4B5D-AA35-C5A88BC6F022}" srcOrd="4" destOrd="0" presId="urn:microsoft.com/office/officeart/2011/layout/RadialPictureList"/>
    <dgm:cxn modelId="{D535C2F5-AD27-D54C-9549-F1C36A2E71E1}" type="presParOf" srcId="{216D8E75-FACB-4B5D-AA35-C5A88BC6F022}" destId="{39611DDB-6129-4C00-9731-9973CC7EC1A8}" srcOrd="0" destOrd="0" presId="urn:microsoft.com/office/officeart/2011/layout/RadialPictureList"/>
    <dgm:cxn modelId="{63B111B6-3F99-4244-BC26-503CCAFD40B4}" type="presParOf" srcId="{293F73D0-2578-4BDD-9B83-14777904D6B0}" destId="{E6C43F9C-F11B-4DB1-A675-A9FA12F2BDD9}" srcOrd="5" destOrd="0" presId="urn:microsoft.com/office/officeart/2011/layout/RadialPictureList"/>
    <dgm:cxn modelId="{DAF5523C-8794-3849-8DBB-8418D6D0A576}" type="presParOf" srcId="{293F73D0-2578-4BDD-9B83-14777904D6B0}" destId="{E0158EB2-5B68-4A75-B6B6-ADB885074B23}" srcOrd="6" destOrd="0" presId="urn:microsoft.com/office/officeart/2011/layout/RadialPictureList"/>
    <dgm:cxn modelId="{958CFBCB-B0F2-604F-922C-13FD00FB403E}" type="presParOf" srcId="{E0158EB2-5B68-4A75-B6B6-ADB885074B23}" destId="{21F5C67D-162E-45D1-963E-DD37210452E7}" srcOrd="0" destOrd="0" presId="urn:microsoft.com/office/officeart/2011/layout/RadialPictureList"/>
    <dgm:cxn modelId="{59E7B9A2-0119-F04B-9F32-91C4AFDA4109}" type="presParOf" srcId="{293F73D0-2578-4BDD-9B83-14777904D6B0}" destId="{C5495237-4979-44F6-827F-CB831CC70012}" srcOrd="7" destOrd="0" presId="urn:microsoft.com/office/officeart/2011/layout/RadialPictureList"/>
    <dgm:cxn modelId="{35F6C813-60F8-384D-8F2B-A5366F0B8A56}" type="presParOf" srcId="{293F73D0-2578-4BDD-9B83-14777904D6B0}" destId="{733289AA-BAF8-4207-BA97-FD21B16B3A31}" srcOrd="8" destOrd="0" presId="urn:microsoft.com/office/officeart/2011/layout/RadialPictureList"/>
    <dgm:cxn modelId="{69131115-707E-4C4D-81B7-DBB0A1CC68F3}" type="presParOf" srcId="{733289AA-BAF8-4207-BA97-FD21B16B3A31}" destId="{0561F5DF-9442-4E8D-A6D6-3F75D7E3DBD1}" srcOrd="0" destOrd="0" presId="urn:microsoft.com/office/officeart/2011/layout/RadialPictureList"/>
    <dgm:cxn modelId="{7CD365C2-CB4B-F643-B475-27648724DEC3}"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5.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AB2724BE-9E17-AE47-94A9-6DC711135F48}" type="presOf" srcId="{B1094747-4C0A-4C09-80AE-D30E911FDCB4}" destId="{C5495237-4979-44F6-827F-CB831CC70012}" srcOrd="0" destOrd="0" presId="urn:microsoft.com/office/officeart/2011/layout/RadialPictureList"/>
    <dgm:cxn modelId="{A5FD621E-9EDF-A74F-86C3-AB874DF4ACC4}" type="presOf" srcId="{717A0679-3A9F-4D28-A123-5F8CDCCB7B90}" destId="{293F73D0-2578-4BDD-9B83-14777904D6B0}" srcOrd="0" destOrd="0" presId="urn:microsoft.com/office/officeart/2011/layout/RadialPictureList"/>
    <dgm:cxn modelId="{A92617F2-A506-4DA4-9116-91CAA9F1BA5D}" srcId="{1B7DE226-78A1-469F-BE47-CF19D192737C}" destId="{A4773572-E7BB-4AB0-8862-B40C03927D46}" srcOrd="1" destOrd="0" parTransId="{4E1A333C-A482-4F65-AB00-1C8B82F816CF}" sibTransId="{5B0F5747-0F8E-4657-ACFF-9A9C34C43FCF}"/>
    <dgm:cxn modelId="{2078BD6D-B109-094E-8BEC-EDF0BDF635A2}" type="presOf" srcId="{433E7FC2-C540-4EEF-9E86-09EE4AAA0B03}" destId="{F94EB77A-32ED-47AE-A6E9-5F7955062950}" srcOrd="0" destOrd="0" presId="urn:microsoft.com/office/officeart/2011/layout/RadialPictureList"/>
    <dgm:cxn modelId="{04706B7C-B9B8-4007-89FB-2E8CB08ECB93}" srcId="{1B7DE226-78A1-469F-BE47-CF19D192737C}" destId="{2C667603-28EA-4C5B-8400-98A083FE1223}" srcOrd="0" destOrd="0" parTransId="{6BF5C6DD-67FD-4ED7-9E41-67174C591E50}" sibTransId="{5BAB4E06-33D7-420C-BDA4-4B81052A9B12}"/>
    <dgm:cxn modelId="{DEA71967-D6B7-485D-BB9F-71E0C8309249}" srcId="{1B7DE226-78A1-469F-BE47-CF19D192737C}" destId="{433E7FC2-C540-4EEF-9E86-09EE4AAA0B03}" srcOrd="3" destOrd="0" parTransId="{03B5CF5A-8E73-4992-9FD1-76A32DBB7EF8}" sibTransId="{98E110EA-5D15-4343-B252-7547924C7C20}"/>
    <dgm:cxn modelId="{4E5FD0B4-6F63-5340-8E31-22387666D435}" type="presOf" srcId="{1B7DE226-78A1-469F-BE47-CF19D192737C}" destId="{35D81AE2-E02B-4C2B-B178-FF8E9DDF84D8}" srcOrd="0" destOrd="0" presId="urn:microsoft.com/office/officeart/2011/layout/RadialPictureList"/>
    <dgm:cxn modelId="{09F666F3-75AB-6448-8F0C-9414221F19D8}" type="presOf" srcId="{A4773572-E7BB-4AB0-8862-B40C03927D46}" destId="{E6C43F9C-F11B-4DB1-A675-A9FA12F2BDD9}" srcOrd="0" destOrd="0" presId="urn:microsoft.com/office/officeart/2011/layout/RadialPictureList"/>
    <dgm:cxn modelId="{88082785-0A78-4DA0-BA08-191E38AB779E}" srcId="{1B7DE226-78A1-469F-BE47-CF19D192737C}" destId="{B1094747-4C0A-4C09-80AE-D30E911FDCB4}" srcOrd="2" destOrd="0" parTransId="{05D8CDFB-6E57-4920-B413-F2BA5211C1AB}" sibTransId="{D6CC5C70-295C-46C8-B32B-54A122ECC0A6}"/>
    <dgm:cxn modelId="{C8C38E26-AA9F-EB4D-844A-698BEDBAEC05}" type="presOf" srcId="{2C667603-28EA-4C5B-8400-98A083FE1223}" destId="{E80276A9-47BF-407C-92B4-4858C06D1F77}" srcOrd="0" destOrd="0" presId="urn:microsoft.com/office/officeart/2011/layout/RadialPictureList"/>
    <dgm:cxn modelId="{9F8AF6F8-4472-4A18-B71D-0816D94DF107}" srcId="{717A0679-3A9F-4D28-A123-5F8CDCCB7B90}" destId="{1B7DE226-78A1-469F-BE47-CF19D192737C}" srcOrd="0" destOrd="0" parTransId="{2E3F7665-CBA8-43AC-9448-C877C7C3584A}" sibTransId="{4BAC7B3C-576F-4240-85FE-8C2E5C8A3FBB}"/>
    <dgm:cxn modelId="{60A44AC9-9264-794E-A6B4-4F68880558B5}" type="presParOf" srcId="{293F73D0-2578-4BDD-9B83-14777904D6B0}" destId="{35D81AE2-E02B-4C2B-B178-FF8E9DDF84D8}" srcOrd="0" destOrd="0" presId="urn:microsoft.com/office/officeart/2011/layout/RadialPictureList"/>
    <dgm:cxn modelId="{2E7195C2-E087-1347-96E4-34BA6F68E6C2}" type="presParOf" srcId="{293F73D0-2578-4BDD-9B83-14777904D6B0}" destId="{35ED528A-C6F4-48BD-9A82-DC4624CF0B54}" srcOrd="1" destOrd="0" presId="urn:microsoft.com/office/officeart/2011/layout/RadialPictureList"/>
    <dgm:cxn modelId="{DE5DB482-B622-884A-8240-C0CFA7BAAB27}" type="presParOf" srcId="{293F73D0-2578-4BDD-9B83-14777904D6B0}" destId="{E5BB3C36-A1F0-4B55-AAF4-95B9DB5A15E3}" srcOrd="2" destOrd="0" presId="urn:microsoft.com/office/officeart/2011/layout/RadialPictureList"/>
    <dgm:cxn modelId="{202E4047-FBAF-2A43-96DB-68BF551C61FF}" type="presParOf" srcId="{293F73D0-2578-4BDD-9B83-14777904D6B0}" destId="{E80276A9-47BF-407C-92B4-4858C06D1F77}" srcOrd="3" destOrd="0" presId="urn:microsoft.com/office/officeart/2011/layout/RadialPictureList"/>
    <dgm:cxn modelId="{51AF647F-B118-6C4D-9F71-C63B8244048B}" type="presParOf" srcId="{293F73D0-2578-4BDD-9B83-14777904D6B0}" destId="{216D8E75-FACB-4B5D-AA35-C5A88BC6F022}" srcOrd="4" destOrd="0" presId="urn:microsoft.com/office/officeart/2011/layout/RadialPictureList"/>
    <dgm:cxn modelId="{61E20C6D-E734-A042-B638-F744748C12E1}" type="presParOf" srcId="{216D8E75-FACB-4B5D-AA35-C5A88BC6F022}" destId="{39611DDB-6129-4C00-9731-9973CC7EC1A8}" srcOrd="0" destOrd="0" presId="urn:microsoft.com/office/officeart/2011/layout/RadialPictureList"/>
    <dgm:cxn modelId="{C3BB30E6-FC52-4843-99EF-E7F2457F98E7}" type="presParOf" srcId="{293F73D0-2578-4BDD-9B83-14777904D6B0}" destId="{E6C43F9C-F11B-4DB1-A675-A9FA12F2BDD9}" srcOrd="5" destOrd="0" presId="urn:microsoft.com/office/officeart/2011/layout/RadialPictureList"/>
    <dgm:cxn modelId="{A24ED2B5-4BE7-824E-BCA9-7E58451BB14B}" type="presParOf" srcId="{293F73D0-2578-4BDD-9B83-14777904D6B0}" destId="{E0158EB2-5B68-4A75-B6B6-ADB885074B23}" srcOrd="6" destOrd="0" presId="urn:microsoft.com/office/officeart/2011/layout/RadialPictureList"/>
    <dgm:cxn modelId="{DBC38759-9D8C-9949-8D1E-2BF2D1E3C052}" type="presParOf" srcId="{E0158EB2-5B68-4A75-B6B6-ADB885074B23}" destId="{21F5C67D-162E-45D1-963E-DD37210452E7}" srcOrd="0" destOrd="0" presId="urn:microsoft.com/office/officeart/2011/layout/RadialPictureList"/>
    <dgm:cxn modelId="{3BD3574E-0D02-DE4E-B189-E0A24BE89993}" type="presParOf" srcId="{293F73D0-2578-4BDD-9B83-14777904D6B0}" destId="{C5495237-4979-44F6-827F-CB831CC70012}" srcOrd="7" destOrd="0" presId="urn:microsoft.com/office/officeart/2011/layout/RadialPictureList"/>
    <dgm:cxn modelId="{75D30BE5-835E-5444-97E6-DD545AB40F89}" type="presParOf" srcId="{293F73D0-2578-4BDD-9B83-14777904D6B0}" destId="{733289AA-BAF8-4207-BA97-FD21B16B3A31}" srcOrd="8" destOrd="0" presId="urn:microsoft.com/office/officeart/2011/layout/RadialPictureList"/>
    <dgm:cxn modelId="{79513359-6CAB-884C-99C7-F7A500579032}" type="presParOf" srcId="{733289AA-BAF8-4207-BA97-FD21B16B3A31}" destId="{0561F5DF-9442-4E8D-A6D6-3F75D7E3DBD1}" srcOrd="0" destOrd="0" presId="urn:microsoft.com/office/officeart/2011/layout/RadialPictureList"/>
    <dgm:cxn modelId="{B48A16FD-EA54-AA42-8CAB-89E84391C37A}"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6.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442D2D1D-DDEF-EC4A-A3D6-4ED6357133ED}" type="presOf" srcId="{717A0679-3A9F-4D28-A123-5F8CDCCB7B90}" destId="{293F73D0-2578-4BDD-9B83-14777904D6B0}" srcOrd="0" destOrd="0" presId="urn:microsoft.com/office/officeart/2011/layout/RadialPictureList"/>
    <dgm:cxn modelId="{F7340676-774A-D54E-87CB-E2BED3420EEC}" type="presOf" srcId="{433E7FC2-C540-4EEF-9E86-09EE4AAA0B03}" destId="{F94EB77A-32ED-47AE-A6E9-5F7955062950}"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73861189-1219-174F-BD93-F1504F55557A}" type="presOf" srcId="{1B7DE226-78A1-469F-BE47-CF19D192737C}" destId="{35D81AE2-E02B-4C2B-B178-FF8E9DDF84D8}" srcOrd="0" destOrd="0" presId="urn:microsoft.com/office/officeart/2011/layout/RadialPictureList"/>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24F3A713-5849-CB4A-BFAD-FCF5FC80A958}" type="presOf" srcId="{B1094747-4C0A-4C09-80AE-D30E911FDCB4}" destId="{C5495237-4979-44F6-827F-CB831CC70012}" srcOrd="0" destOrd="0" presId="urn:microsoft.com/office/officeart/2011/layout/RadialPictureList"/>
    <dgm:cxn modelId="{A92617F2-A506-4DA4-9116-91CAA9F1BA5D}" srcId="{1B7DE226-78A1-469F-BE47-CF19D192737C}" destId="{A4773572-E7BB-4AB0-8862-B40C03927D46}" srcOrd="1" destOrd="0" parTransId="{4E1A333C-A482-4F65-AB00-1C8B82F816CF}" sibTransId="{5B0F5747-0F8E-4657-ACFF-9A9C34C43FCF}"/>
    <dgm:cxn modelId="{D9CD7A46-AF36-2C42-8D3B-1EAACD1295DA}" type="presOf" srcId="{A4773572-E7BB-4AB0-8862-B40C03927D46}" destId="{E6C43F9C-F11B-4DB1-A675-A9FA12F2BDD9}" srcOrd="0" destOrd="0" presId="urn:microsoft.com/office/officeart/2011/layout/RadialPictureList"/>
    <dgm:cxn modelId="{88082785-0A78-4DA0-BA08-191E38AB779E}" srcId="{1B7DE226-78A1-469F-BE47-CF19D192737C}" destId="{B1094747-4C0A-4C09-80AE-D30E911FDCB4}" srcOrd="2" destOrd="0" parTransId="{05D8CDFB-6E57-4920-B413-F2BA5211C1AB}" sibTransId="{D6CC5C70-295C-46C8-B32B-54A122ECC0A6}"/>
    <dgm:cxn modelId="{AB71AB58-F4CE-3544-A52D-BAC7C9568846}" type="presOf" srcId="{2C667603-28EA-4C5B-8400-98A083FE1223}" destId="{E80276A9-47BF-407C-92B4-4858C06D1F77}" srcOrd="0" destOrd="0" presId="urn:microsoft.com/office/officeart/2011/layout/RadialPictureList"/>
    <dgm:cxn modelId="{8BEA9AB5-0893-E54F-9507-F41DEB67E102}" type="presParOf" srcId="{293F73D0-2578-4BDD-9B83-14777904D6B0}" destId="{35D81AE2-E02B-4C2B-B178-FF8E9DDF84D8}" srcOrd="0" destOrd="0" presId="urn:microsoft.com/office/officeart/2011/layout/RadialPictureList"/>
    <dgm:cxn modelId="{06CE01FB-89C6-8F4C-811B-05F1A1553EF6}" type="presParOf" srcId="{293F73D0-2578-4BDD-9B83-14777904D6B0}" destId="{35ED528A-C6F4-48BD-9A82-DC4624CF0B54}" srcOrd="1" destOrd="0" presId="urn:microsoft.com/office/officeart/2011/layout/RadialPictureList"/>
    <dgm:cxn modelId="{F58274B2-4077-9540-9621-E7B51D86F094}" type="presParOf" srcId="{293F73D0-2578-4BDD-9B83-14777904D6B0}" destId="{E5BB3C36-A1F0-4B55-AAF4-95B9DB5A15E3}" srcOrd="2" destOrd="0" presId="urn:microsoft.com/office/officeart/2011/layout/RadialPictureList"/>
    <dgm:cxn modelId="{81FE75B3-3E4F-F943-B5B7-2C2C6A298AD6}" type="presParOf" srcId="{293F73D0-2578-4BDD-9B83-14777904D6B0}" destId="{E80276A9-47BF-407C-92B4-4858C06D1F77}" srcOrd="3" destOrd="0" presId="urn:microsoft.com/office/officeart/2011/layout/RadialPictureList"/>
    <dgm:cxn modelId="{CC972497-DA4C-CC47-A9F6-959E1B6F4FB4}" type="presParOf" srcId="{293F73D0-2578-4BDD-9B83-14777904D6B0}" destId="{216D8E75-FACB-4B5D-AA35-C5A88BC6F022}" srcOrd="4" destOrd="0" presId="urn:microsoft.com/office/officeart/2011/layout/RadialPictureList"/>
    <dgm:cxn modelId="{9D9C9DC3-5B28-0F44-8256-651E1A7D31D9}" type="presParOf" srcId="{216D8E75-FACB-4B5D-AA35-C5A88BC6F022}" destId="{39611DDB-6129-4C00-9731-9973CC7EC1A8}" srcOrd="0" destOrd="0" presId="urn:microsoft.com/office/officeart/2011/layout/RadialPictureList"/>
    <dgm:cxn modelId="{3C72E8D9-6AED-EB47-8BD8-DB33850321D2}" type="presParOf" srcId="{293F73D0-2578-4BDD-9B83-14777904D6B0}" destId="{E6C43F9C-F11B-4DB1-A675-A9FA12F2BDD9}" srcOrd="5" destOrd="0" presId="urn:microsoft.com/office/officeart/2011/layout/RadialPictureList"/>
    <dgm:cxn modelId="{39DD4733-86F6-294C-A3B7-4C229CF4789A}" type="presParOf" srcId="{293F73D0-2578-4BDD-9B83-14777904D6B0}" destId="{E0158EB2-5B68-4A75-B6B6-ADB885074B23}" srcOrd="6" destOrd="0" presId="urn:microsoft.com/office/officeart/2011/layout/RadialPictureList"/>
    <dgm:cxn modelId="{A723C86F-9ED8-584B-AD18-27F39AAE8FF6}" type="presParOf" srcId="{E0158EB2-5B68-4A75-B6B6-ADB885074B23}" destId="{21F5C67D-162E-45D1-963E-DD37210452E7}" srcOrd="0" destOrd="0" presId="urn:microsoft.com/office/officeart/2011/layout/RadialPictureList"/>
    <dgm:cxn modelId="{30FD93E9-E4F7-B04A-A1AE-7B5F2D9ABD59}" type="presParOf" srcId="{293F73D0-2578-4BDD-9B83-14777904D6B0}" destId="{C5495237-4979-44F6-827F-CB831CC70012}" srcOrd="7" destOrd="0" presId="urn:microsoft.com/office/officeart/2011/layout/RadialPictureList"/>
    <dgm:cxn modelId="{7A170183-4183-3C41-84A7-D1CA71501D6E}" type="presParOf" srcId="{293F73D0-2578-4BDD-9B83-14777904D6B0}" destId="{733289AA-BAF8-4207-BA97-FD21B16B3A31}" srcOrd="8" destOrd="0" presId="urn:microsoft.com/office/officeart/2011/layout/RadialPictureList"/>
    <dgm:cxn modelId="{AC470BA6-7CB8-8D4C-8814-E4B7FB904F5E}" type="presParOf" srcId="{733289AA-BAF8-4207-BA97-FD21B16B3A31}" destId="{0561F5DF-9442-4E8D-A6D6-3F75D7E3DBD1}" srcOrd="0" destOrd="0" presId="urn:microsoft.com/office/officeart/2011/layout/RadialPictureList"/>
    <dgm:cxn modelId="{172F4FBE-6641-E144-8FC2-9187CCDF5697}"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27.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7B35BACF-DF41-0B42-94C9-6E66382D834A}" type="presOf" srcId="{1B7DE226-78A1-469F-BE47-CF19D192737C}" destId="{35D81AE2-E02B-4C2B-B178-FF8E9DDF84D8}" srcOrd="0" destOrd="0" presId="urn:microsoft.com/office/officeart/2011/layout/RadialPictureList"/>
    <dgm:cxn modelId="{A9FD5EF0-A1EF-BF41-BC98-E7FF6138A335}" type="presOf" srcId="{717A0679-3A9F-4D28-A123-5F8CDCCB7B90}" destId="{293F73D0-2578-4BDD-9B83-14777904D6B0}" srcOrd="0" destOrd="0" presId="urn:microsoft.com/office/officeart/2011/layout/RadialPictureList"/>
    <dgm:cxn modelId="{52A5316C-F52E-8D4A-848D-4C923F8FC10D}" type="presOf" srcId="{2C667603-28EA-4C5B-8400-98A083FE1223}" destId="{E80276A9-47BF-407C-92B4-4858C06D1F77}"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DCB3770C-9FD6-524A-ABB6-6626600C4601}" type="presOf" srcId="{433E7FC2-C540-4EEF-9E86-09EE4AAA0B03}" destId="{F94EB77A-32ED-47AE-A6E9-5F7955062950}" srcOrd="0" destOrd="0" presId="urn:microsoft.com/office/officeart/2011/layout/RadialPictureList"/>
    <dgm:cxn modelId="{FB32A93C-F50F-B746-9D83-AC4014C0C307}" type="presOf" srcId="{A4773572-E7BB-4AB0-8862-B40C03927D46}" destId="{E6C43F9C-F11B-4DB1-A675-A9FA12F2BDD9}" srcOrd="0" destOrd="0" presId="urn:microsoft.com/office/officeart/2011/layout/RadialPictureList"/>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A92617F2-A506-4DA4-9116-91CAA9F1BA5D}" srcId="{1B7DE226-78A1-469F-BE47-CF19D192737C}" destId="{A4773572-E7BB-4AB0-8862-B40C03927D46}" srcOrd="1" destOrd="0" parTransId="{4E1A333C-A482-4F65-AB00-1C8B82F816CF}" sibTransId="{5B0F5747-0F8E-4657-ACFF-9A9C34C43FCF}"/>
    <dgm:cxn modelId="{9F137B8A-2BC4-D64F-AA51-CDBF22488C68}" type="presOf" srcId="{B1094747-4C0A-4C09-80AE-D30E911FDCB4}" destId="{C5495237-4979-44F6-827F-CB831CC70012}" srcOrd="0" destOrd="0" presId="urn:microsoft.com/office/officeart/2011/layout/RadialPictureList"/>
    <dgm:cxn modelId="{88082785-0A78-4DA0-BA08-191E38AB779E}" srcId="{1B7DE226-78A1-469F-BE47-CF19D192737C}" destId="{B1094747-4C0A-4C09-80AE-D30E911FDCB4}" srcOrd="2" destOrd="0" parTransId="{05D8CDFB-6E57-4920-B413-F2BA5211C1AB}" sibTransId="{D6CC5C70-295C-46C8-B32B-54A122ECC0A6}"/>
    <dgm:cxn modelId="{19EBE92C-79EC-8647-B781-557536E446C5}" type="presParOf" srcId="{293F73D0-2578-4BDD-9B83-14777904D6B0}" destId="{35D81AE2-E02B-4C2B-B178-FF8E9DDF84D8}" srcOrd="0" destOrd="0" presId="urn:microsoft.com/office/officeart/2011/layout/RadialPictureList"/>
    <dgm:cxn modelId="{5645F79E-E6F1-9347-BE5F-B69E4AA52043}" type="presParOf" srcId="{293F73D0-2578-4BDD-9B83-14777904D6B0}" destId="{35ED528A-C6F4-48BD-9A82-DC4624CF0B54}" srcOrd="1" destOrd="0" presId="urn:microsoft.com/office/officeart/2011/layout/RadialPictureList"/>
    <dgm:cxn modelId="{F5F680D7-8C7A-474A-9676-9BF41536A985}" type="presParOf" srcId="{293F73D0-2578-4BDD-9B83-14777904D6B0}" destId="{E5BB3C36-A1F0-4B55-AAF4-95B9DB5A15E3}" srcOrd="2" destOrd="0" presId="urn:microsoft.com/office/officeart/2011/layout/RadialPictureList"/>
    <dgm:cxn modelId="{808061F9-0179-264F-AFDB-9D702427C8F4}" type="presParOf" srcId="{293F73D0-2578-4BDD-9B83-14777904D6B0}" destId="{E80276A9-47BF-407C-92B4-4858C06D1F77}" srcOrd="3" destOrd="0" presId="urn:microsoft.com/office/officeart/2011/layout/RadialPictureList"/>
    <dgm:cxn modelId="{F857D4B3-05C1-D44F-8308-453A77325AF5}" type="presParOf" srcId="{293F73D0-2578-4BDD-9B83-14777904D6B0}" destId="{216D8E75-FACB-4B5D-AA35-C5A88BC6F022}" srcOrd="4" destOrd="0" presId="urn:microsoft.com/office/officeart/2011/layout/RadialPictureList"/>
    <dgm:cxn modelId="{D50A0F24-36DE-F54C-9039-1E803A2701AE}" type="presParOf" srcId="{216D8E75-FACB-4B5D-AA35-C5A88BC6F022}" destId="{39611DDB-6129-4C00-9731-9973CC7EC1A8}" srcOrd="0" destOrd="0" presId="urn:microsoft.com/office/officeart/2011/layout/RadialPictureList"/>
    <dgm:cxn modelId="{03C42A15-8FDF-C545-9759-8B2D3D462E20}" type="presParOf" srcId="{293F73D0-2578-4BDD-9B83-14777904D6B0}" destId="{E6C43F9C-F11B-4DB1-A675-A9FA12F2BDD9}" srcOrd="5" destOrd="0" presId="urn:microsoft.com/office/officeart/2011/layout/RadialPictureList"/>
    <dgm:cxn modelId="{6AF6CC57-33A3-0C45-8958-6DCE5E59139D}" type="presParOf" srcId="{293F73D0-2578-4BDD-9B83-14777904D6B0}" destId="{E0158EB2-5B68-4A75-B6B6-ADB885074B23}" srcOrd="6" destOrd="0" presId="urn:microsoft.com/office/officeart/2011/layout/RadialPictureList"/>
    <dgm:cxn modelId="{EACB2FD3-C184-7944-9200-45E4CEDC52A6}" type="presParOf" srcId="{E0158EB2-5B68-4A75-B6B6-ADB885074B23}" destId="{21F5C67D-162E-45D1-963E-DD37210452E7}" srcOrd="0" destOrd="0" presId="urn:microsoft.com/office/officeart/2011/layout/RadialPictureList"/>
    <dgm:cxn modelId="{ABDA3EF1-197E-7241-A0F8-298E307BB968}" type="presParOf" srcId="{293F73D0-2578-4BDD-9B83-14777904D6B0}" destId="{C5495237-4979-44F6-827F-CB831CC70012}" srcOrd="7" destOrd="0" presId="urn:microsoft.com/office/officeart/2011/layout/RadialPictureList"/>
    <dgm:cxn modelId="{D39CA8A2-E6B3-9E45-A035-F008CFA3468D}" type="presParOf" srcId="{293F73D0-2578-4BDD-9B83-14777904D6B0}" destId="{733289AA-BAF8-4207-BA97-FD21B16B3A31}" srcOrd="8" destOrd="0" presId="urn:microsoft.com/office/officeart/2011/layout/RadialPictureList"/>
    <dgm:cxn modelId="{3F1D0B34-77BE-9245-98F3-99DB052EF7E7}" type="presParOf" srcId="{733289AA-BAF8-4207-BA97-FD21B16B3A31}" destId="{0561F5DF-9442-4E8D-A6D6-3F75D7E3DBD1}" srcOrd="0" destOrd="0" presId="urn:microsoft.com/office/officeart/2011/layout/RadialPictureList"/>
    <dgm:cxn modelId="{95A4ED33-6024-FF47-BEBC-D7299E2CC373}"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8.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DC8561B8-3A45-7C4A-BF95-D72F97BF3F46}" type="presOf" srcId="{1B7DE226-78A1-469F-BE47-CF19D192737C}" destId="{35D81AE2-E02B-4C2B-B178-FF8E9DDF84D8}" srcOrd="0" destOrd="0" presId="urn:microsoft.com/office/officeart/2011/layout/RadialPictureList"/>
    <dgm:cxn modelId="{E475A844-1A66-1848-BE51-B0308F039FB8}" type="presOf" srcId="{717A0679-3A9F-4D28-A123-5F8CDCCB7B90}" destId="{293F73D0-2578-4BDD-9B83-14777904D6B0}"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6C8F7A82-E8A0-C345-94F9-76B7AD4B4842}" type="presOf" srcId="{A4773572-E7BB-4AB0-8862-B40C03927D46}" destId="{E6C43F9C-F11B-4DB1-A675-A9FA12F2BDD9}" srcOrd="0" destOrd="0" presId="urn:microsoft.com/office/officeart/2011/layout/RadialPictureList"/>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698D2040-18E6-B34E-9B8B-4BB29AA473CE}" type="presOf" srcId="{B1094747-4C0A-4C09-80AE-D30E911FDCB4}" destId="{C5495237-4979-44F6-827F-CB831CC70012}" srcOrd="0" destOrd="0" presId="urn:microsoft.com/office/officeart/2011/layout/RadialPictureList"/>
    <dgm:cxn modelId="{F8946C02-AC63-F94C-ABC7-9B5B8E220EE4}" type="presOf" srcId="{433E7FC2-C540-4EEF-9E86-09EE4AAA0B03}" destId="{F94EB77A-32ED-47AE-A6E9-5F7955062950}" srcOrd="0" destOrd="0" presId="urn:microsoft.com/office/officeart/2011/layout/RadialPictureList"/>
    <dgm:cxn modelId="{A92617F2-A506-4DA4-9116-91CAA9F1BA5D}" srcId="{1B7DE226-78A1-469F-BE47-CF19D192737C}" destId="{A4773572-E7BB-4AB0-8862-B40C03927D46}" srcOrd="1" destOrd="0" parTransId="{4E1A333C-A482-4F65-AB00-1C8B82F816CF}" sibTransId="{5B0F5747-0F8E-4657-ACFF-9A9C34C43FCF}"/>
    <dgm:cxn modelId="{88082785-0A78-4DA0-BA08-191E38AB779E}" srcId="{1B7DE226-78A1-469F-BE47-CF19D192737C}" destId="{B1094747-4C0A-4C09-80AE-D30E911FDCB4}" srcOrd="2" destOrd="0" parTransId="{05D8CDFB-6E57-4920-B413-F2BA5211C1AB}" sibTransId="{D6CC5C70-295C-46C8-B32B-54A122ECC0A6}"/>
    <dgm:cxn modelId="{075222E1-9C0F-D34C-B891-21635E02037D}" type="presOf" srcId="{2C667603-28EA-4C5B-8400-98A083FE1223}" destId="{E80276A9-47BF-407C-92B4-4858C06D1F77}" srcOrd="0" destOrd="0" presId="urn:microsoft.com/office/officeart/2011/layout/RadialPictureList"/>
    <dgm:cxn modelId="{45964CF1-BE03-0441-B4D7-DDEE4F0DB571}" type="presParOf" srcId="{293F73D0-2578-4BDD-9B83-14777904D6B0}" destId="{35D81AE2-E02B-4C2B-B178-FF8E9DDF84D8}" srcOrd="0" destOrd="0" presId="urn:microsoft.com/office/officeart/2011/layout/RadialPictureList"/>
    <dgm:cxn modelId="{B9781DB5-8F20-C94D-B039-F8E0D2E26DBA}" type="presParOf" srcId="{293F73D0-2578-4BDD-9B83-14777904D6B0}" destId="{35ED528A-C6F4-48BD-9A82-DC4624CF0B54}" srcOrd="1" destOrd="0" presId="urn:microsoft.com/office/officeart/2011/layout/RadialPictureList"/>
    <dgm:cxn modelId="{41C5EC75-E9AC-B14A-8514-99FD06A3E3F8}" type="presParOf" srcId="{293F73D0-2578-4BDD-9B83-14777904D6B0}" destId="{E5BB3C36-A1F0-4B55-AAF4-95B9DB5A15E3}" srcOrd="2" destOrd="0" presId="urn:microsoft.com/office/officeart/2011/layout/RadialPictureList"/>
    <dgm:cxn modelId="{A1C5BD73-2FF4-624F-AE91-9737FDF9C219}" type="presParOf" srcId="{293F73D0-2578-4BDD-9B83-14777904D6B0}" destId="{E80276A9-47BF-407C-92B4-4858C06D1F77}" srcOrd="3" destOrd="0" presId="urn:microsoft.com/office/officeart/2011/layout/RadialPictureList"/>
    <dgm:cxn modelId="{8864C5DB-9B5C-144F-A037-0629F3A653A0}" type="presParOf" srcId="{293F73D0-2578-4BDD-9B83-14777904D6B0}" destId="{216D8E75-FACB-4B5D-AA35-C5A88BC6F022}" srcOrd="4" destOrd="0" presId="urn:microsoft.com/office/officeart/2011/layout/RadialPictureList"/>
    <dgm:cxn modelId="{BB6A27A4-C2FE-D44A-ABC3-39FAEBCBB835}" type="presParOf" srcId="{216D8E75-FACB-4B5D-AA35-C5A88BC6F022}" destId="{39611DDB-6129-4C00-9731-9973CC7EC1A8}" srcOrd="0" destOrd="0" presId="urn:microsoft.com/office/officeart/2011/layout/RadialPictureList"/>
    <dgm:cxn modelId="{EF0D5122-2B69-3040-A718-84B29E41A11D}" type="presParOf" srcId="{293F73D0-2578-4BDD-9B83-14777904D6B0}" destId="{E6C43F9C-F11B-4DB1-A675-A9FA12F2BDD9}" srcOrd="5" destOrd="0" presId="urn:microsoft.com/office/officeart/2011/layout/RadialPictureList"/>
    <dgm:cxn modelId="{99905434-5A69-8346-8369-9194B6202158}" type="presParOf" srcId="{293F73D0-2578-4BDD-9B83-14777904D6B0}" destId="{E0158EB2-5B68-4A75-B6B6-ADB885074B23}" srcOrd="6" destOrd="0" presId="urn:microsoft.com/office/officeart/2011/layout/RadialPictureList"/>
    <dgm:cxn modelId="{D214FBC5-0166-5B4F-A6AD-C9A1E51EDF9D}" type="presParOf" srcId="{E0158EB2-5B68-4A75-B6B6-ADB885074B23}" destId="{21F5C67D-162E-45D1-963E-DD37210452E7}" srcOrd="0" destOrd="0" presId="urn:microsoft.com/office/officeart/2011/layout/RadialPictureList"/>
    <dgm:cxn modelId="{A030AA37-656B-364E-8B58-11AE17D7DA49}" type="presParOf" srcId="{293F73D0-2578-4BDD-9B83-14777904D6B0}" destId="{C5495237-4979-44F6-827F-CB831CC70012}" srcOrd="7" destOrd="0" presId="urn:microsoft.com/office/officeart/2011/layout/RadialPictureList"/>
    <dgm:cxn modelId="{C9078218-D613-AF41-AA0A-2EF0E6C6BC4B}" type="presParOf" srcId="{293F73D0-2578-4BDD-9B83-14777904D6B0}" destId="{733289AA-BAF8-4207-BA97-FD21B16B3A31}" srcOrd="8" destOrd="0" presId="urn:microsoft.com/office/officeart/2011/layout/RadialPictureList"/>
    <dgm:cxn modelId="{AB614BB3-91E1-B64E-A564-E400BEB521ED}" type="presParOf" srcId="{733289AA-BAF8-4207-BA97-FD21B16B3A31}" destId="{0561F5DF-9442-4E8D-A6D6-3F75D7E3DBD1}" srcOrd="0" destOrd="0" presId="urn:microsoft.com/office/officeart/2011/layout/RadialPictureList"/>
    <dgm:cxn modelId="{64C4E018-F510-1C4F-B996-8029D2CAF3E9}"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9.xml><?xml version="1.0" encoding="utf-8"?>
<dgm:dataModel xmlns:dgm="http://schemas.openxmlformats.org/drawingml/2006/diagram" xmlns:a="http://schemas.openxmlformats.org/drawingml/2006/main">
  <dgm:ptLst>
    <dgm:pt modelId="{06ABAD7D-BBE5-4D4E-BD7E-F69157B53C62}" type="doc">
      <dgm:prSet loTypeId="urn:microsoft.com/office/officeart/2009/layout/CirclePictureHierarchy" loCatId="" qsTypeId="urn:microsoft.com/office/officeart/2005/8/quickstyle/simple4" qsCatId="simple" csTypeId="urn:microsoft.com/office/officeart/2005/8/colors/accent2_4" csCatId="accent2" phldr="1"/>
      <dgm:spPr/>
      <dgm:t>
        <a:bodyPr/>
        <a:lstStyle/>
        <a:p>
          <a:endParaRPr lang="en-US"/>
        </a:p>
      </dgm:t>
    </dgm:pt>
    <dgm:pt modelId="{01BB2ECB-830E-6A41-9B78-0761DFA94E6A}">
      <dgm:prSet phldrT="[Text]" custT="1"/>
      <dgm:spPr/>
      <dgm:t>
        <a:bodyPr/>
        <a:lstStyle/>
        <a:p>
          <a:r>
            <a:rPr lang="en-US" sz="1400" dirty="0" smtClean="0"/>
            <a:t>Estructura</a:t>
          </a:r>
        </a:p>
        <a:p>
          <a:r>
            <a:rPr lang="en-US" sz="1400" dirty="0" err="1" smtClean="0"/>
            <a:t>organizativa</a:t>
          </a:r>
          <a:endParaRPr lang="en-US" sz="1400" dirty="0"/>
        </a:p>
      </dgm:t>
    </dgm:pt>
    <dgm:pt modelId="{9AA7FF27-60CB-3B4A-BCC9-EBDF9BA12EC3}" type="parTrans" cxnId="{270233D8-816C-104D-8BBE-51A07CFBABF7}">
      <dgm:prSet/>
      <dgm:spPr/>
      <dgm:t>
        <a:bodyPr/>
        <a:lstStyle/>
        <a:p>
          <a:endParaRPr lang="en-US"/>
        </a:p>
      </dgm:t>
    </dgm:pt>
    <dgm:pt modelId="{B8B81764-0BAF-0845-9980-DDBEBE6916FB}" type="sibTrans" cxnId="{270233D8-816C-104D-8BBE-51A07CFBABF7}">
      <dgm:prSet/>
      <dgm:spPr/>
      <dgm:t>
        <a:bodyPr/>
        <a:lstStyle/>
        <a:p>
          <a:endParaRPr lang="en-US"/>
        </a:p>
      </dgm:t>
    </dgm:pt>
    <dgm:pt modelId="{8311AD50-7AF5-394E-8650-C26078DAC51F}">
      <dgm:prSet phldrT="[Text]" custT="1"/>
      <dgm:spPr/>
      <dgm:t>
        <a:bodyPr/>
        <a:lstStyle/>
        <a:p>
          <a:r>
            <a:rPr lang="en-US" sz="1400" dirty="0" err="1" smtClean="0"/>
            <a:t>Legislación</a:t>
          </a:r>
          <a:endParaRPr lang="en-US" sz="1400" dirty="0"/>
        </a:p>
      </dgm:t>
    </dgm:pt>
    <dgm:pt modelId="{EE4856BD-6EB4-A842-978A-2256A6DCAD18}" type="parTrans" cxnId="{79FE387B-EF2B-BF42-8F60-DE453EC08154}">
      <dgm:prSet/>
      <dgm:spPr/>
      <dgm:t>
        <a:bodyPr/>
        <a:lstStyle/>
        <a:p>
          <a:endParaRPr lang="en-US"/>
        </a:p>
      </dgm:t>
    </dgm:pt>
    <dgm:pt modelId="{43EDD8C1-F3DD-714C-B334-1743FCE4DC2C}" type="sibTrans" cxnId="{79FE387B-EF2B-BF42-8F60-DE453EC08154}">
      <dgm:prSet/>
      <dgm:spPr/>
      <dgm:t>
        <a:bodyPr/>
        <a:lstStyle/>
        <a:p>
          <a:endParaRPr lang="en-US"/>
        </a:p>
      </dgm:t>
    </dgm:pt>
    <dgm:pt modelId="{86F4187D-0ACD-AF4B-BD31-A180569A70DB}">
      <dgm:prSet custT="1"/>
      <dgm:spPr/>
      <dgm:t>
        <a:bodyPr/>
        <a:lstStyle/>
        <a:p>
          <a:r>
            <a:rPr lang="en-US" sz="1400" dirty="0" smtClean="0"/>
            <a:t>Sistema para </a:t>
          </a:r>
          <a:r>
            <a:rPr lang="en-US" sz="1400" dirty="0" err="1" smtClean="0"/>
            <a:t>mantener</a:t>
          </a:r>
          <a:r>
            <a:rPr lang="en-US" sz="1400" dirty="0" smtClean="0"/>
            <a:t> </a:t>
          </a:r>
          <a:r>
            <a:rPr lang="en-US" sz="1400" dirty="0" err="1" smtClean="0"/>
            <a:t>registros</a:t>
          </a:r>
          <a:endParaRPr lang="en-US" sz="1400" dirty="0"/>
        </a:p>
      </dgm:t>
    </dgm:pt>
    <dgm:pt modelId="{88FAABFB-7CFF-7246-AE7C-A5B6F4BF050B}" type="parTrans" cxnId="{4293FB9F-8AEE-0345-B746-6F3508AD0DD1}">
      <dgm:prSet/>
      <dgm:spPr/>
      <dgm:t>
        <a:bodyPr/>
        <a:lstStyle/>
        <a:p>
          <a:endParaRPr lang="en-US"/>
        </a:p>
      </dgm:t>
    </dgm:pt>
    <dgm:pt modelId="{EF4A9044-5513-1B45-9594-DEC64A2ECE35}" type="sibTrans" cxnId="{4293FB9F-8AEE-0345-B746-6F3508AD0DD1}">
      <dgm:prSet/>
      <dgm:spPr/>
      <dgm:t>
        <a:bodyPr/>
        <a:lstStyle/>
        <a:p>
          <a:endParaRPr lang="en-US"/>
        </a:p>
      </dgm:t>
    </dgm:pt>
    <dgm:pt modelId="{04D605C1-61E7-8D45-9F8C-3BD206BF7C0C}">
      <dgm:prSet custT="1"/>
      <dgm:spPr/>
      <dgm:t>
        <a:bodyPr/>
        <a:lstStyle/>
        <a:p>
          <a:r>
            <a:rPr lang="en-US" sz="1400" dirty="0" err="1" smtClean="0"/>
            <a:t>Educación</a:t>
          </a:r>
          <a:r>
            <a:rPr lang="en-US" sz="1400" dirty="0" smtClean="0"/>
            <a:t> y </a:t>
          </a:r>
          <a:r>
            <a:rPr lang="en-US" sz="1400" dirty="0" err="1" smtClean="0"/>
            <a:t>entrenamiento</a:t>
          </a:r>
          <a:endParaRPr lang="en-US" sz="1400" dirty="0"/>
        </a:p>
      </dgm:t>
    </dgm:pt>
    <dgm:pt modelId="{D4D8E71F-64EA-3945-81C3-ABE8FC018BD1}" type="parTrans" cxnId="{6A9DA592-FFE7-A643-93F8-A727ABCD20E7}">
      <dgm:prSet/>
      <dgm:spPr/>
      <dgm:t>
        <a:bodyPr/>
        <a:lstStyle/>
        <a:p>
          <a:endParaRPr lang="en-US"/>
        </a:p>
      </dgm:t>
    </dgm:pt>
    <dgm:pt modelId="{3F6E2C59-2166-1043-BC82-45CF7ACA867A}" type="sibTrans" cxnId="{6A9DA592-FFE7-A643-93F8-A727ABCD20E7}">
      <dgm:prSet/>
      <dgm:spPr/>
      <dgm:t>
        <a:bodyPr/>
        <a:lstStyle/>
        <a:p>
          <a:endParaRPr lang="en-US"/>
        </a:p>
      </dgm:t>
    </dgm:pt>
    <dgm:pt modelId="{497FC364-D75F-9F4C-8448-A70F9278B703}">
      <dgm:prSet phldrT="[Text]" custT="1"/>
      <dgm:spPr/>
      <dgm:t>
        <a:bodyPr/>
        <a:lstStyle/>
        <a:p>
          <a:pPr algn="ctr"/>
          <a:r>
            <a:rPr lang="en-US"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PROGRAMA DE INSPECCIONES REGULATORIAS</a:t>
          </a:r>
          <a:endParaRPr lang="en-US"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DEA91DB5-915E-9040-8225-2B1CE8161960}" type="sibTrans" cxnId="{30F6B0B2-3DEA-594E-BA23-1A1E6458F4C2}">
      <dgm:prSet/>
      <dgm:spPr/>
      <dgm:t>
        <a:bodyPr/>
        <a:lstStyle/>
        <a:p>
          <a:endParaRPr lang="en-US"/>
        </a:p>
      </dgm:t>
    </dgm:pt>
    <dgm:pt modelId="{03138717-EEE3-BC4D-AEC2-1C2A2A9F50DD}" type="parTrans" cxnId="{30F6B0B2-3DEA-594E-BA23-1A1E6458F4C2}">
      <dgm:prSet/>
      <dgm:spPr/>
      <dgm:t>
        <a:bodyPr/>
        <a:lstStyle/>
        <a:p>
          <a:endParaRPr lang="en-US"/>
        </a:p>
      </dgm:t>
    </dgm:pt>
    <dgm:pt modelId="{FD20FCC2-EFB0-614E-88D8-DE788EBB6CA4}" type="pres">
      <dgm:prSet presAssocID="{06ABAD7D-BBE5-4D4E-BD7E-F69157B53C62}" presName="hierChild1" presStyleCnt="0">
        <dgm:presLayoutVars>
          <dgm:chPref val="1"/>
          <dgm:dir/>
          <dgm:animOne val="branch"/>
          <dgm:animLvl val="lvl"/>
          <dgm:resizeHandles/>
        </dgm:presLayoutVars>
      </dgm:prSet>
      <dgm:spPr/>
      <dgm:t>
        <a:bodyPr/>
        <a:lstStyle/>
        <a:p>
          <a:endParaRPr lang="en-US"/>
        </a:p>
      </dgm:t>
    </dgm:pt>
    <dgm:pt modelId="{07A857DE-B17C-EA4A-9551-29FFA0A91817}" type="pres">
      <dgm:prSet presAssocID="{497FC364-D75F-9F4C-8448-A70F9278B703}" presName="hierRoot1" presStyleCnt="0"/>
      <dgm:spPr/>
    </dgm:pt>
    <dgm:pt modelId="{225F799D-1705-FE48-B676-DB3AF533FBDA}" type="pres">
      <dgm:prSet presAssocID="{497FC364-D75F-9F4C-8448-A70F9278B703}" presName="composite" presStyleCnt="0"/>
      <dgm:spPr/>
    </dgm:pt>
    <dgm:pt modelId="{2204EC17-9EF1-BB42-AD65-6DB238D83C65}" type="pres">
      <dgm:prSet presAssocID="{497FC364-D75F-9F4C-8448-A70F9278B703}" presName="image" presStyleLbl="node0" presStyleIdx="0" presStyleCnt="1" custScaleX="396672" custScaleY="113969" custLinFactNeighborX="8359"/>
      <dgm:spPr/>
    </dgm:pt>
    <dgm:pt modelId="{5DCDF188-A242-184A-BA39-D5E8003D8C57}" type="pres">
      <dgm:prSet presAssocID="{497FC364-D75F-9F4C-8448-A70F9278B703}" presName="text" presStyleLbl="revTx" presStyleIdx="0" presStyleCnt="5" custScaleX="196293" custLinFactNeighborX="-75231" custLinFactNeighborY="51">
        <dgm:presLayoutVars>
          <dgm:chPref val="3"/>
        </dgm:presLayoutVars>
      </dgm:prSet>
      <dgm:spPr/>
      <dgm:t>
        <a:bodyPr/>
        <a:lstStyle/>
        <a:p>
          <a:endParaRPr lang="en-US"/>
        </a:p>
      </dgm:t>
    </dgm:pt>
    <dgm:pt modelId="{8040D9F8-501A-C94F-8733-30542B1AFB47}" type="pres">
      <dgm:prSet presAssocID="{497FC364-D75F-9F4C-8448-A70F9278B703}" presName="hierChild2" presStyleCnt="0"/>
      <dgm:spPr/>
    </dgm:pt>
    <dgm:pt modelId="{11D7F599-4A54-B44D-BB18-6B0F13FC247B}" type="pres">
      <dgm:prSet presAssocID="{9AA7FF27-60CB-3B4A-BCC9-EBDF9BA12EC3}" presName="Name10" presStyleLbl="parChTrans1D2" presStyleIdx="0" presStyleCnt="4"/>
      <dgm:spPr/>
      <dgm:t>
        <a:bodyPr/>
        <a:lstStyle/>
        <a:p>
          <a:endParaRPr lang="en-US"/>
        </a:p>
      </dgm:t>
    </dgm:pt>
    <dgm:pt modelId="{F270D744-7599-7A4D-AC4A-A6BF1726EFFF}" type="pres">
      <dgm:prSet presAssocID="{01BB2ECB-830E-6A41-9B78-0761DFA94E6A}" presName="hierRoot2" presStyleCnt="0"/>
      <dgm:spPr/>
    </dgm:pt>
    <dgm:pt modelId="{180DD5AC-942A-954F-886B-132B6FB7841A}" type="pres">
      <dgm:prSet presAssocID="{01BB2ECB-830E-6A41-9B78-0761DFA94E6A}" presName="composite2" presStyleCnt="0"/>
      <dgm:spPr/>
    </dgm:pt>
    <dgm:pt modelId="{F3A1DD1E-E1F0-444F-9B2B-4C01CD3D6860}" type="pres">
      <dgm:prSet presAssocID="{01BB2ECB-830E-6A41-9B78-0761DFA94E6A}" presName="image2" presStyleLbl="node2"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A6A7D64F-9727-F048-A7F4-70215B48CE9A}" type="pres">
      <dgm:prSet presAssocID="{01BB2ECB-830E-6A41-9B78-0761DFA94E6A}" presName="text2" presStyleLbl="revTx" presStyleIdx="1" presStyleCnt="5" custScaleX="110749">
        <dgm:presLayoutVars>
          <dgm:chPref val="3"/>
        </dgm:presLayoutVars>
      </dgm:prSet>
      <dgm:spPr/>
      <dgm:t>
        <a:bodyPr/>
        <a:lstStyle/>
        <a:p>
          <a:endParaRPr lang="en-US"/>
        </a:p>
      </dgm:t>
    </dgm:pt>
    <dgm:pt modelId="{0174DBDC-E32E-EF4E-9DF1-9D6E10C03FE2}" type="pres">
      <dgm:prSet presAssocID="{01BB2ECB-830E-6A41-9B78-0761DFA94E6A}" presName="hierChild3" presStyleCnt="0"/>
      <dgm:spPr/>
    </dgm:pt>
    <dgm:pt modelId="{83CFB48A-756C-A446-A7FB-F530608814CA}" type="pres">
      <dgm:prSet presAssocID="{EE4856BD-6EB4-A842-978A-2256A6DCAD18}" presName="Name10" presStyleLbl="parChTrans1D2" presStyleIdx="1" presStyleCnt="4"/>
      <dgm:spPr/>
      <dgm:t>
        <a:bodyPr/>
        <a:lstStyle/>
        <a:p>
          <a:endParaRPr lang="en-US"/>
        </a:p>
      </dgm:t>
    </dgm:pt>
    <dgm:pt modelId="{0F694683-37FD-8F4A-972C-27B9E56E1FA6}" type="pres">
      <dgm:prSet presAssocID="{8311AD50-7AF5-394E-8650-C26078DAC51F}" presName="hierRoot2" presStyleCnt="0"/>
      <dgm:spPr/>
    </dgm:pt>
    <dgm:pt modelId="{9F063FF3-8EB1-C04F-B75A-E32D62EBF0C7}" type="pres">
      <dgm:prSet presAssocID="{8311AD50-7AF5-394E-8650-C26078DAC51F}" presName="composite2" presStyleCnt="0"/>
      <dgm:spPr/>
    </dgm:pt>
    <dgm:pt modelId="{D1A2E610-A6E6-DB41-A91E-4812BD90AFC9}" type="pres">
      <dgm:prSet presAssocID="{8311AD50-7AF5-394E-8650-C26078DAC51F}" presName="image2" presStyleLbl="node2"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dgm:spPr>
      <dgm:t>
        <a:bodyPr/>
        <a:lstStyle/>
        <a:p>
          <a:endParaRPr lang="en-US"/>
        </a:p>
      </dgm:t>
    </dgm:pt>
    <dgm:pt modelId="{E98A4F90-0543-354B-B688-AB1740F94B8D}" type="pres">
      <dgm:prSet presAssocID="{8311AD50-7AF5-394E-8650-C26078DAC51F}" presName="text2" presStyleLbl="revTx" presStyleIdx="2" presStyleCnt="5">
        <dgm:presLayoutVars>
          <dgm:chPref val="3"/>
        </dgm:presLayoutVars>
      </dgm:prSet>
      <dgm:spPr/>
      <dgm:t>
        <a:bodyPr/>
        <a:lstStyle/>
        <a:p>
          <a:endParaRPr lang="en-US"/>
        </a:p>
      </dgm:t>
    </dgm:pt>
    <dgm:pt modelId="{458D3D60-8325-9144-AD28-909473F01ECF}" type="pres">
      <dgm:prSet presAssocID="{8311AD50-7AF5-394E-8650-C26078DAC51F}" presName="hierChild3" presStyleCnt="0"/>
      <dgm:spPr/>
    </dgm:pt>
    <dgm:pt modelId="{F2806323-1ACB-1342-A5AA-CDA43A2810FB}" type="pres">
      <dgm:prSet presAssocID="{88FAABFB-7CFF-7246-AE7C-A5B6F4BF050B}" presName="Name10" presStyleLbl="parChTrans1D2" presStyleIdx="2" presStyleCnt="4"/>
      <dgm:spPr/>
      <dgm:t>
        <a:bodyPr/>
        <a:lstStyle/>
        <a:p>
          <a:endParaRPr lang="en-US"/>
        </a:p>
      </dgm:t>
    </dgm:pt>
    <dgm:pt modelId="{1851600E-004D-A04B-8BE0-3259A4F6A21F}" type="pres">
      <dgm:prSet presAssocID="{86F4187D-0ACD-AF4B-BD31-A180569A70DB}" presName="hierRoot2" presStyleCnt="0"/>
      <dgm:spPr/>
    </dgm:pt>
    <dgm:pt modelId="{3AE625ED-8AEC-BB4D-B41A-314E3C28B860}" type="pres">
      <dgm:prSet presAssocID="{86F4187D-0ACD-AF4B-BD31-A180569A70DB}" presName="composite2" presStyleCnt="0"/>
      <dgm:spPr/>
    </dgm:pt>
    <dgm:pt modelId="{6DD8EC54-D514-E94C-838F-FF8B625D9A6C}" type="pres">
      <dgm:prSet presAssocID="{86F4187D-0ACD-AF4B-BD31-A180569A70DB}" presName="image2" presStyleLbl="node2"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a:p>
      </dgm:t>
    </dgm:pt>
    <dgm:pt modelId="{E55D53E0-C383-1A46-92D7-B03F56357FE9}" type="pres">
      <dgm:prSet presAssocID="{86F4187D-0ACD-AF4B-BD31-A180569A70DB}" presName="text2" presStyleLbl="revTx" presStyleIdx="3" presStyleCnt="5">
        <dgm:presLayoutVars>
          <dgm:chPref val="3"/>
        </dgm:presLayoutVars>
      </dgm:prSet>
      <dgm:spPr/>
      <dgm:t>
        <a:bodyPr/>
        <a:lstStyle/>
        <a:p>
          <a:endParaRPr lang="en-US"/>
        </a:p>
      </dgm:t>
    </dgm:pt>
    <dgm:pt modelId="{BB72859F-C5D2-ED48-B01C-EFA9D2AD99DC}" type="pres">
      <dgm:prSet presAssocID="{86F4187D-0ACD-AF4B-BD31-A180569A70DB}" presName="hierChild3" presStyleCnt="0"/>
      <dgm:spPr/>
    </dgm:pt>
    <dgm:pt modelId="{F56D791D-3B5C-EA48-B4AD-6F83669C3DBE}" type="pres">
      <dgm:prSet presAssocID="{D4D8E71F-64EA-3945-81C3-ABE8FC018BD1}" presName="Name10" presStyleLbl="parChTrans1D2" presStyleIdx="3" presStyleCnt="4"/>
      <dgm:spPr/>
      <dgm:t>
        <a:bodyPr/>
        <a:lstStyle/>
        <a:p>
          <a:endParaRPr lang="en-US"/>
        </a:p>
      </dgm:t>
    </dgm:pt>
    <dgm:pt modelId="{844D5FBB-085F-614E-866E-60CE61D3B081}" type="pres">
      <dgm:prSet presAssocID="{04D605C1-61E7-8D45-9F8C-3BD206BF7C0C}" presName="hierRoot2" presStyleCnt="0"/>
      <dgm:spPr/>
    </dgm:pt>
    <dgm:pt modelId="{AD2D1BFC-4C10-6341-9BF0-52330DFC821D}" type="pres">
      <dgm:prSet presAssocID="{04D605C1-61E7-8D45-9F8C-3BD206BF7C0C}" presName="composite2" presStyleCnt="0"/>
      <dgm:spPr/>
    </dgm:pt>
    <dgm:pt modelId="{37C2365E-65AE-A94E-B559-07B5DD2F5D44}" type="pres">
      <dgm:prSet presAssocID="{04D605C1-61E7-8D45-9F8C-3BD206BF7C0C}" presName="image2" presStyleLbl="node2" presStyleIdx="3" presStyleCnt="4" custLinFactNeighborX="-5007"/>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D81DDBE5-C5D6-8141-BA34-16FF6B313646}" type="pres">
      <dgm:prSet presAssocID="{04D605C1-61E7-8D45-9F8C-3BD206BF7C0C}" presName="text2" presStyleLbl="revTx" presStyleIdx="4" presStyleCnt="5" custScaleX="108834">
        <dgm:presLayoutVars>
          <dgm:chPref val="3"/>
        </dgm:presLayoutVars>
      </dgm:prSet>
      <dgm:spPr/>
      <dgm:t>
        <a:bodyPr/>
        <a:lstStyle/>
        <a:p>
          <a:endParaRPr lang="en-US"/>
        </a:p>
      </dgm:t>
    </dgm:pt>
    <dgm:pt modelId="{5911E61B-23AE-064A-977F-047500D583E8}" type="pres">
      <dgm:prSet presAssocID="{04D605C1-61E7-8D45-9F8C-3BD206BF7C0C}" presName="hierChild3" presStyleCnt="0"/>
      <dgm:spPr/>
    </dgm:pt>
  </dgm:ptLst>
  <dgm:cxnLst>
    <dgm:cxn modelId="{4CD4803E-DA1D-E04B-BB05-2A8E12B63553}" type="presOf" srcId="{01BB2ECB-830E-6A41-9B78-0761DFA94E6A}" destId="{A6A7D64F-9727-F048-A7F4-70215B48CE9A}" srcOrd="0" destOrd="0" presId="urn:microsoft.com/office/officeart/2009/layout/CirclePictureHierarchy"/>
    <dgm:cxn modelId="{D1BEBBDE-1A6F-1140-801B-674E5416413A}" type="presOf" srcId="{9AA7FF27-60CB-3B4A-BCC9-EBDF9BA12EC3}" destId="{11D7F599-4A54-B44D-BB18-6B0F13FC247B}" srcOrd="0" destOrd="0" presId="urn:microsoft.com/office/officeart/2009/layout/CirclePictureHierarchy"/>
    <dgm:cxn modelId="{8C11903D-308E-9843-8B49-78D22D2F9537}" type="presOf" srcId="{86F4187D-0ACD-AF4B-BD31-A180569A70DB}" destId="{E55D53E0-C383-1A46-92D7-B03F56357FE9}" srcOrd="0" destOrd="0" presId="urn:microsoft.com/office/officeart/2009/layout/CirclePictureHierarchy"/>
    <dgm:cxn modelId="{8C4A44C5-C566-5340-874A-24EEE918DF4C}" type="presOf" srcId="{06ABAD7D-BBE5-4D4E-BD7E-F69157B53C62}" destId="{FD20FCC2-EFB0-614E-88D8-DE788EBB6CA4}" srcOrd="0" destOrd="0" presId="urn:microsoft.com/office/officeart/2009/layout/CirclePictureHierarchy"/>
    <dgm:cxn modelId="{8C6303E3-B6D9-724E-94B5-18C75A8EA828}" type="presOf" srcId="{497FC364-D75F-9F4C-8448-A70F9278B703}" destId="{5DCDF188-A242-184A-BA39-D5E8003D8C57}" srcOrd="0" destOrd="0" presId="urn:microsoft.com/office/officeart/2009/layout/CirclePictureHierarchy"/>
    <dgm:cxn modelId="{0B3BFB6D-8973-1247-98DC-F26F45E596E1}" type="presOf" srcId="{8311AD50-7AF5-394E-8650-C26078DAC51F}" destId="{E98A4F90-0543-354B-B688-AB1740F94B8D}" srcOrd="0" destOrd="0" presId="urn:microsoft.com/office/officeart/2009/layout/CirclePictureHierarchy"/>
    <dgm:cxn modelId="{79FE387B-EF2B-BF42-8F60-DE453EC08154}" srcId="{497FC364-D75F-9F4C-8448-A70F9278B703}" destId="{8311AD50-7AF5-394E-8650-C26078DAC51F}" srcOrd="1" destOrd="0" parTransId="{EE4856BD-6EB4-A842-978A-2256A6DCAD18}" sibTransId="{43EDD8C1-F3DD-714C-B334-1743FCE4DC2C}"/>
    <dgm:cxn modelId="{4293FB9F-8AEE-0345-B746-6F3508AD0DD1}" srcId="{497FC364-D75F-9F4C-8448-A70F9278B703}" destId="{86F4187D-0ACD-AF4B-BD31-A180569A70DB}" srcOrd="2" destOrd="0" parTransId="{88FAABFB-7CFF-7246-AE7C-A5B6F4BF050B}" sibTransId="{EF4A9044-5513-1B45-9594-DEC64A2ECE35}"/>
    <dgm:cxn modelId="{26F24639-8001-BE46-A476-0AA207CF2F20}" type="presOf" srcId="{88FAABFB-7CFF-7246-AE7C-A5B6F4BF050B}" destId="{F2806323-1ACB-1342-A5AA-CDA43A2810FB}" srcOrd="0" destOrd="0" presId="urn:microsoft.com/office/officeart/2009/layout/CirclePictureHierarchy"/>
    <dgm:cxn modelId="{270233D8-816C-104D-8BBE-51A07CFBABF7}" srcId="{497FC364-D75F-9F4C-8448-A70F9278B703}" destId="{01BB2ECB-830E-6A41-9B78-0761DFA94E6A}" srcOrd="0" destOrd="0" parTransId="{9AA7FF27-60CB-3B4A-BCC9-EBDF9BA12EC3}" sibTransId="{B8B81764-0BAF-0845-9980-DDBEBE6916FB}"/>
    <dgm:cxn modelId="{6A9DA592-FFE7-A643-93F8-A727ABCD20E7}" srcId="{497FC364-D75F-9F4C-8448-A70F9278B703}" destId="{04D605C1-61E7-8D45-9F8C-3BD206BF7C0C}" srcOrd="3" destOrd="0" parTransId="{D4D8E71F-64EA-3945-81C3-ABE8FC018BD1}" sibTransId="{3F6E2C59-2166-1043-BC82-45CF7ACA867A}"/>
    <dgm:cxn modelId="{8577173F-C51D-9241-BA3F-43F9F2CCDF41}" type="presOf" srcId="{D4D8E71F-64EA-3945-81C3-ABE8FC018BD1}" destId="{F56D791D-3B5C-EA48-B4AD-6F83669C3DBE}" srcOrd="0" destOrd="0" presId="urn:microsoft.com/office/officeart/2009/layout/CirclePictureHierarchy"/>
    <dgm:cxn modelId="{EAC5BE26-2FAF-E346-9038-80EB488CD3C8}" type="presOf" srcId="{04D605C1-61E7-8D45-9F8C-3BD206BF7C0C}" destId="{D81DDBE5-C5D6-8141-BA34-16FF6B313646}" srcOrd="0" destOrd="0" presId="urn:microsoft.com/office/officeart/2009/layout/CirclePictureHierarchy"/>
    <dgm:cxn modelId="{C9301DDD-3059-7F4C-8267-EF29E62035B9}" type="presOf" srcId="{EE4856BD-6EB4-A842-978A-2256A6DCAD18}" destId="{83CFB48A-756C-A446-A7FB-F530608814CA}" srcOrd="0" destOrd="0" presId="urn:microsoft.com/office/officeart/2009/layout/CirclePictureHierarchy"/>
    <dgm:cxn modelId="{30F6B0B2-3DEA-594E-BA23-1A1E6458F4C2}" srcId="{06ABAD7D-BBE5-4D4E-BD7E-F69157B53C62}" destId="{497FC364-D75F-9F4C-8448-A70F9278B703}" srcOrd="0" destOrd="0" parTransId="{03138717-EEE3-BC4D-AEC2-1C2A2A9F50DD}" sibTransId="{DEA91DB5-915E-9040-8225-2B1CE8161960}"/>
    <dgm:cxn modelId="{9D9B8B37-56DD-1F44-81D1-CF9524D44FF7}" type="presParOf" srcId="{FD20FCC2-EFB0-614E-88D8-DE788EBB6CA4}" destId="{07A857DE-B17C-EA4A-9551-29FFA0A91817}" srcOrd="0" destOrd="0" presId="urn:microsoft.com/office/officeart/2009/layout/CirclePictureHierarchy"/>
    <dgm:cxn modelId="{2DD89805-8C63-ED4B-B5EE-51D759BA2CA1}" type="presParOf" srcId="{07A857DE-B17C-EA4A-9551-29FFA0A91817}" destId="{225F799D-1705-FE48-B676-DB3AF533FBDA}" srcOrd="0" destOrd="0" presId="urn:microsoft.com/office/officeart/2009/layout/CirclePictureHierarchy"/>
    <dgm:cxn modelId="{EBF5C29A-3940-BC40-9795-50DE3876853E}" type="presParOf" srcId="{225F799D-1705-FE48-B676-DB3AF533FBDA}" destId="{2204EC17-9EF1-BB42-AD65-6DB238D83C65}" srcOrd="0" destOrd="0" presId="urn:microsoft.com/office/officeart/2009/layout/CirclePictureHierarchy"/>
    <dgm:cxn modelId="{FD60CE29-9E03-944C-8B00-BD501C5E5FC0}" type="presParOf" srcId="{225F799D-1705-FE48-B676-DB3AF533FBDA}" destId="{5DCDF188-A242-184A-BA39-D5E8003D8C57}" srcOrd="1" destOrd="0" presId="urn:microsoft.com/office/officeart/2009/layout/CirclePictureHierarchy"/>
    <dgm:cxn modelId="{342927F7-B378-2344-AAB9-CC7099BDC26F}" type="presParOf" srcId="{07A857DE-B17C-EA4A-9551-29FFA0A91817}" destId="{8040D9F8-501A-C94F-8733-30542B1AFB47}" srcOrd="1" destOrd="0" presId="urn:microsoft.com/office/officeart/2009/layout/CirclePictureHierarchy"/>
    <dgm:cxn modelId="{A88BDB46-AC26-D74A-A142-5BAA77F8A713}" type="presParOf" srcId="{8040D9F8-501A-C94F-8733-30542B1AFB47}" destId="{11D7F599-4A54-B44D-BB18-6B0F13FC247B}" srcOrd="0" destOrd="0" presId="urn:microsoft.com/office/officeart/2009/layout/CirclePictureHierarchy"/>
    <dgm:cxn modelId="{27B480B1-7D8F-6146-B58E-95E1DD43CFB3}" type="presParOf" srcId="{8040D9F8-501A-C94F-8733-30542B1AFB47}" destId="{F270D744-7599-7A4D-AC4A-A6BF1726EFFF}" srcOrd="1" destOrd="0" presId="urn:microsoft.com/office/officeart/2009/layout/CirclePictureHierarchy"/>
    <dgm:cxn modelId="{3FC5B36A-7D74-D345-94EB-3210B3E5A281}" type="presParOf" srcId="{F270D744-7599-7A4D-AC4A-A6BF1726EFFF}" destId="{180DD5AC-942A-954F-886B-132B6FB7841A}" srcOrd="0" destOrd="0" presId="urn:microsoft.com/office/officeart/2009/layout/CirclePictureHierarchy"/>
    <dgm:cxn modelId="{4E5FFBB9-11BE-D34D-96D8-0A382BA48337}" type="presParOf" srcId="{180DD5AC-942A-954F-886B-132B6FB7841A}" destId="{F3A1DD1E-E1F0-444F-9B2B-4C01CD3D6860}" srcOrd="0" destOrd="0" presId="urn:microsoft.com/office/officeart/2009/layout/CirclePictureHierarchy"/>
    <dgm:cxn modelId="{3A54590D-F5D5-B74E-B860-2016935240AA}" type="presParOf" srcId="{180DD5AC-942A-954F-886B-132B6FB7841A}" destId="{A6A7D64F-9727-F048-A7F4-70215B48CE9A}" srcOrd="1" destOrd="0" presId="urn:microsoft.com/office/officeart/2009/layout/CirclePictureHierarchy"/>
    <dgm:cxn modelId="{216B7D26-6862-4F42-9D02-D6DCFBD8D063}" type="presParOf" srcId="{F270D744-7599-7A4D-AC4A-A6BF1726EFFF}" destId="{0174DBDC-E32E-EF4E-9DF1-9D6E10C03FE2}" srcOrd="1" destOrd="0" presId="urn:microsoft.com/office/officeart/2009/layout/CirclePictureHierarchy"/>
    <dgm:cxn modelId="{116E4D5D-4A65-174A-B1A3-BEC1E495F0FE}" type="presParOf" srcId="{8040D9F8-501A-C94F-8733-30542B1AFB47}" destId="{83CFB48A-756C-A446-A7FB-F530608814CA}" srcOrd="2" destOrd="0" presId="urn:microsoft.com/office/officeart/2009/layout/CirclePictureHierarchy"/>
    <dgm:cxn modelId="{0CEB5F41-9D12-1F4D-B9A6-B24BCB1D7B6B}" type="presParOf" srcId="{8040D9F8-501A-C94F-8733-30542B1AFB47}" destId="{0F694683-37FD-8F4A-972C-27B9E56E1FA6}" srcOrd="3" destOrd="0" presId="urn:microsoft.com/office/officeart/2009/layout/CirclePictureHierarchy"/>
    <dgm:cxn modelId="{CF386450-8104-DC4E-A96B-6993E219B1C1}" type="presParOf" srcId="{0F694683-37FD-8F4A-972C-27B9E56E1FA6}" destId="{9F063FF3-8EB1-C04F-B75A-E32D62EBF0C7}" srcOrd="0" destOrd="0" presId="urn:microsoft.com/office/officeart/2009/layout/CirclePictureHierarchy"/>
    <dgm:cxn modelId="{85ACDDCB-95A7-2F4E-BA57-E48A2CD35636}" type="presParOf" srcId="{9F063FF3-8EB1-C04F-B75A-E32D62EBF0C7}" destId="{D1A2E610-A6E6-DB41-A91E-4812BD90AFC9}" srcOrd="0" destOrd="0" presId="urn:microsoft.com/office/officeart/2009/layout/CirclePictureHierarchy"/>
    <dgm:cxn modelId="{A3671AB9-05FD-0F45-9B8C-6625015E08C9}" type="presParOf" srcId="{9F063FF3-8EB1-C04F-B75A-E32D62EBF0C7}" destId="{E98A4F90-0543-354B-B688-AB1740F94B8D}" srcOrd="1" destOrd="0" presId="urn:microsoft.com/office/officeart/2009/layout/CirclePictureHierarchy"/>
    <dgm:cxn modelId="{565FECDA-55D7-7B45-8B76-7BAFF5DBDF9E}" type="presParOf" srcId="{0F694683-37FD-8F4A-972C-27B9E56E1FA6}" destId="{458D3D60-8325-9144-AD28-909473F01ECF}" srcOrd="1" destOrd="0" presId="urn:microsoft.com/office/officeart/2009/layout/CirclePictureHierarchy"/>
    <dgm:cxn modelId="{41410301-5DD0-A84E-A566-B2DA0AF7783D}" type="presParOf" srcId="{8040D9F8-501A-C94F-8733-30542B1AFB47}" destId="{F2806323-1ACB-1342-A5AA-CDA43A2810FB}" srcOrd="4" destOrd="0" presId="urn:microsoft.com/office/officeart/2009/layout/CirclePictureHierarchy"/>
    <dgm:cxn modelId="{1E2D68B3-FF3A-6A4C-BC1D-1282918A738B}" type="presParOf" srcId="{8040D9F8-501A-C94F-8733-30542B1AFB47}" destId="{1851600E-004D-A04B-8BE0-3259A4F6A21F}" srcOrd="5" destOrd="0" presId="urn:microsoft.com/office/officeart/2009/layout/CirclePictureHierarchy"/>
    <dgm:cxn modelId="{7C4215D5-10BD-EA46-9B20-D8AAEF12ECB1}" type="presParOf" srcId="{1851600E-004D-A04B-8BE0-3259A4F6A21F}" destId="{3AE625ED-8AEC-BB4D-B41A-314E3C28B860}" srcOrd="0" destOrd="0" presId="urn:microsoft.com/office/officeart/2009/layout/CirclePictureHierarchy"/>
    <dgm:cxn modelId="{1BBB1423-45F8-C743-AA15-54879FE7E5B6}" type="presParOf" srcId="{3AE625ED-8AEC-BB4D-B41A-314E3C28B860}" destId="{6DD8EC54-D514-E94C-838F-FF8B625D9A6C}" srcOrd="0" destOrd="0" presId="urn:microsoft.com/office/officeart/2009/layout/CirclePictureHierarchy"/>
    <dgm:cxn modelId="{FD90090C-B95A-394A-82DA-45D6C53119EA}" type="presParOf" srcId="{3AE625ED-8AEC-BB4D-B41A-314E3C28B860}" destId="{E55D53E0-C383-1A46-92D7-B03F56357FE9}" srcOrd="1" destOrd="0" presId="urn:microsoft.com/office/officeart/2009/layout/CirclePictureHierarchy"/>
    <dgm:cxn modelId="{F7B0A90D-9DFD-BF44-8DA7-8CD254BD3758}" type="presParOf" srcId="{1851600E-004D-A04B-8BE0-3259A4F6A21F}" destId="{BB72859F-C5D2-ED48-B01C-EFA9D2AD99DC}" srcOrd="1" destOrd="0" presId="urn:microsoft.com/office/officeart/2009/layout/CirclePictureHierarchy"/>
    <dgm:cxn modelId="{79A72767-AE69-E345-983B-1023963488D1}" type="presParOf" srcId="{8040D9F8-501A-C94F-8733-30542B1AFB47}" destId="{F56D791D-3B5C-EA48-B4AD-6F83669C3DBE}" srcOrd="6" destOrd="0" presId="urn:microsoft.com/office/officeart/2009/layout/CirclePictureHierarchy"/>
    <dgm:cxn modelId="{53D14667-C457-F24F-8348-64D15DDDDFC1}" type="presParOf" srcId="{8040D9F8-501A-C94F-8733-30542B1AFB47}" destId="{844D5FBB-085F-614E-866E-60CE61D3B081}" srcOrd="7" destOrd="0" presId="urn:microsoft.com/office/officeart/2009/layout/CirclePictureHierarchy"/>
    <dgm:cxn modelId="{E3634402-668C-5742-BDCB-B79D8D8B1C9E}" type="presParOf" srcId="{844D5FBB-085F-614E-866E-60CE61D3B081}" destId="{AD2D1BFC-4C10-6341-9BF0-52330DFC821D}" srcOrd="0" destOrd="0" presId="urn:microsoft.com/office/officeart/2009/layout/CirclePictureHierarchy"/>
    <dgm:cxn modelId="{E00FFB0F-D146-7F4A-AF82-B70AA6EEDE05}" type="presParOf" srcId="{AD2D1BFC-4C10-6341-9BF0-52330DFC821D}" destId="{37C2365E-65AE-A94E-B559-07B5DD2F5D44}" srcOrd="0" destOrd="0" presId="urn:microsoft.com/office/officeart/2009/layout/CirclePictureHierarchy"/>
    <dgm:cxn modelId="{D809964F-3A5E-1441-B9D6-262A1A6EF448}" type="presParOf" srcId="{AD2D1BFC-4C10-6341-9BF0-52330DFC821D}" destId="{D81DDBE5-C5D6-8141-BA34-16FF6B313646}" srcOrd="1" destOrd="0" presId="urn:microsoft.com/office/officeart/2009/layout/CirclePictureHierarchy"/>
    <dgm:cxn modelId="{7B9F85EA-0317-5C4E-A915-89BC48A840BE}" type="presParOf" srcId="{844D5FBB-085F-614E-866E-60CE61D3B081}" destId="{5911E61B-23AE-064A-977F-047500D583E8}"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69199" custScaleY="29503" custLinFactX="94663" custLinFactY="-11447" custLinFactNeighborX="100000" custLinFactNeighborY="-100000"/>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A93C4C6C-458F-C34A-9AEC-D6E61BCB3BB0}" type="presOf" srcId="{A4773572-E7BB-4AB0-8862-B40C03927D46}" destId="{E6C43F9C-F11B-4DB1-A675-A9FA12F2BDD9}" srcOrd="0" destOrd="0" presId="urn:microsoft.com/office/officeart/2011/layout/RadialPictureList"/>
    <dgm:cxn modelId="{3678CF4B-014D-6A41-A135-BEC19ACBE587}" type="presOf" srcId="{2C667603-28EA-4C5B-8400-98A083FE1223}" destId="{E80276A9-47BF-407C-92B4-4858C06D1F77}" srcOrd="0" destOrd="0" presId="urn:microsoft.com/office/officeart/2011/layout/RadialPictureList"/>
    <dgm:cxn modelId="{A7EDC53F-73CB-FD4E-AF79-BB326201262B}" type="presOf" srcId="{433E7FC2-C540-4EEF-9E86-09EE4AAA0B03}" destId="{F94EB77A-32ED-47AE-A6E9-5F7955062950}"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52890998-11BD-BC4E-8F9A-50933C4F56DB}" type="presOf" srcId="{1B7DE226-78A1-469F-BE47-CF19D192737C}" destId="{35D81AE2-E02B-4C2B-B178-FF8E9DDF84D8}" srcOrd="0" destOrd="0" presId="urn:microsoft.com/office/officeart/2011/layout/RadialPictureList"/>
    <dgm:cxn modelId="{D6C511D2-4ECD-904E-9ABD-B64CB7758583}" type="presOf" srcId="{717A0679-3A9F-4D28-A123-5F8CDCCB7B90}" destId="{293F73D0-2578-4BDD-9B83-14777904D6B0}" srcOrd="0" destOrd="0" presId="urn:microsoft.com/office/officeart/2011/layout/RadialPictureList"/>
    <dgm:cxn modelId="{A92617F2-A506-4DA4-9116-91CAA9F1BA5D}" srcId="{1B7DE226-78A1-469F-BE47-CF19D192737C}" destId="{A4773572-E7BB-4AB0-8862-B40C03927D46}" srcOrd="1" destOrd="0" parTransId="{4E1A333C-A482-4F65-AB00-1C8B82F816CF}" sibTransId="{5B0F5747-0F8E-4657-ACFF-9A9C34C43FCF}"/>
    <dgm:cxn modelId="{88082785-0A78-4DA0-BA08-191E38AB779E}" srcId="{1B7DE226-78A1-469F-BE47-CF19D192737C}" destId="{B1094747-4C0A-4C09-80AE-D30E911FDCB4}" srcOrd="2" destOrd="0" parTransId="{05D8CDFB-6E57-4920-B413-F2BA5211C1AB}" sibTransId="{D6CC5C70-295C-46C8-B32B-54A122ECC0A6}"/>
    <dgm:cxn modelId="{A3B31592-0164-794F-818C-5A497E0A1A0D}" type="presOf" srcId="{B1094747-4C0A-4C09-80AE-D30E911FDCB4}" destId="{C5495237-4979-44F6-827F-CB831CC70012}" srcOrd="0" destOrd="0" presId="urn:microsoft.com/office/officeart/2011/layout/RadialPictureList"/>
    <dgm:cxn modelId="{B4934AE7-5F02-6649-9081-D34169EE1F03}" type="presParOf" srcId="{293F73D0-2578-4BDD-9B83-14777904D6B0}" destId="{35D81AE2-E02B-4C2B-B178-FF8E9DDF84D8}" srcOrd="0" destOrd="0" presId="urn:microsoft.com/office/officeart/2011/layout/RadialPictureList"/>
    <dgm:cxn modelId="{16A5F02C-F65C-CE46-997A-391D07278465}" type="presParOf" srcId="{293F73D0-2578-4BDD-9B83-14777904D6B0}" destId="{35ED528A-C6F4-48BD-9A82-DC4624CF0B54}" srcOrd="1" destOrd="0" presId="urn:microsoft.com/office/officeart/2011/layout/RadialPictureList"/>
    <dgm:cxn modelId="{0EEB2983-B4D9-4D43-BD2A-80DC7DBEEF75}" type="presParOf" srcId="{293F73D0-2578-4BDD-9B83-14777904D6B0}" destId="{E5BB3C36-A1F0-4B55-AAF4-95B9DB5A15E3}" srcOrd="2" destOrd="0" presId="urn:microsoft.com/office/officeart/2011/layout/RadialPictureList"/>
    <dgm:cxn modelId="{822EFE34-7718-6747-B791-5FB4DB9AC7FF}" type="presParOf" srcId="{293F73D0-2578-4BDD-9B83-14777904D6B0}" destId="{E80276A9-47BF-407C-92B4-4858C06D1F77}" srcOrd="3" destOrd="0" presId="urn:microsoft.com/office/officeart/2011/layout/RadialPictureList"/>
    <dgm:cxn modelId="{EDCE15D6-E76B-4345-BDB9-1F88EA8EEF87}" type="presParOf" srcId="{293F73D0-2578-4BDD-9B83-14777904D6B0}" destId="{216D8E75-FACB-4B5D-AA35-C5A88BC6F022}" srcOrd="4" destOrd="0" presId="urn:microsoft.com/office/officeart/2011/layout/RadialPictureList"/>
    <dgm:cxn modelId="{EA59E2F0-9684-9A40-BBAE-F66530BF1F11}" type="presParOf" srcId="{216D8E75-FACB-4B5D-AA35-C5A88BC6F022}" destId="{39611DDB-6129-4C00-9731-9973CC7EC1A8}" srcOrd="0" destOrd="0" presId="urn:microsoft.com/office/officeart/2011/layout/RadialPictureList"/>
    <dgm:cxn modelId="{22E91D38-E15F-F046-BFFB-E7C641300444}" type="presParOf" srcId="{293F73D0-2578-4BDD-9B83-14777904D6B0}" destId="{E6C43F9C-F11B-4DB1-A675-A9FA12F2BDD9}" srcOrd="5" destOrd="0" presId="urn:microsoft.com/office/officeart/2011/layout/RadialPictureList"/>
    <dgm:cxn modelId="{00640D46-F1E4-7744-815B-E007D6518EE4}" type="presParOf" srcId="{293F73D0-2578-4BDD-9B83-14777904D6B0}" destId="{E0158EB2-5B68-4A75-B6B6-ADB885074B23}" srcOrd="6" destOrd="0" presId="urn:microsoft.com/office/officeart/2011/layout/RadialPictureList"/>
    <dgm:cxn modelId="{B3957A5F-4208-4647-AFA1-1F7285360404}" type="presParOf" srcId="{E0158EB2-5B68-4A75-B6B6-ADB885074B23}" destId="{21F5C67D-162E-45D1-963E-DD37210452E7}" srcOrd="0" destOrd="0" presId="urn:microsoft.com/office/officeart/2011/layout/RadialPictureList"/>
    <dgm:cxn modelId="{6AF9E7F2-2598-4A48-9449-3C46EF5CB141}" type="presParOf" srcId="{293F73D0-2578-4BDD-9B83-14777904D6B0}" destId="{C5495237-4979-44F6-827F-CB831CC70012}" srcOrd="7" destOrd="0" presId="urn:microsoft.com/office/officeart/2011/layout/RadialPictureList"/>
    <dgm:cxn modelId="{8AAE29AC-7222-BB40-A540-3E0E91582665}" type="presParOf" srcId="{293F73D0-2578-4BDD-9B83-14777904D6B0}" destId="{733289AA-BAF8-4207-BA97-FD21B16B3A31}" srcOrd="8" destOrd="0" presId="urn:microsoft.com/office/officeart/2011/layout/RadialPictureList"/>
    <dgm:cxn modelId="{E621A9A5-23C9-E341-810D-F21E6FC4F74A}" type="presParOf" srcId="{733289AA-BAF8-4207-BA97-FD21B16B3A31}" destId="{0561F5DF-9442-4E8D-A6D6-3F75D7E3DBD1}" srcOrd="0" destOrd="0" presId="urn:microsoft.com/office/officeart/2011/layout/RadialPictureList"/>
    <dgm:cxn modelId="{88BB9EC4-3822-ED42-90CE-1CC2E80EB4C7}"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106B736F-B9B3-064B-8D9C-8601A7E7006A}" type="presOf" srcId="{A4773572-E7BB-4AB0-8862-B40C03927D46}" destId="{E6C43F9C-F11B-4DB1-A675-A9FA12F2BDD9}"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1B298275-2414-5641-86F8-307B40B301E2}" type="presOf" srcId="{717A0679-3A9F-4D28-A123-5F8CDCCB7B90}" destId="{293F73D0-2578-4BDD-9B83-14777904D6B0}" srcOrd="0" destOrd="0" presId="urn:microsoft.com/office/officeart/2011/layout/RadialPictureList"/>
    <dgm:cxn modelId="{BDF1F2C2-A4D4-DD4A-95A8-EA09E4323D34}" type="presOf" srcId="{1B7DE226-78A1-469F-BE47-CF19D192737C}" destId="{35D81AE2-E02B-4C2B-B178-FF8E9DDF84D8}" srcOrd="0" destOrd="0" presId="urn:microsoft.com/office/officeart/2011/layout/RadialPictureList"/>
    <dgm:cxn modelId="{52640926-E5D6-794C-89C6-C05EFD193516}" type="presOf" srcId="{B1094747-4C0A-4C09-80AE-D30E911FDCB4}" destId="{C5495237-4979-44F6-827F-CB831CC70012}" srcOrd="0" destOrd="0" presId="urn:microsoft.com/office/officeart/2011/layout/RadialPictureList"/>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A92617F2-A506-4DA4-9116-91CAA9F1BA5D}" srcId="{1B7DE226-78A1-469F-BE47-CF19D192737C}" destId="{A4773572-E7BB-4AB0-8862-B40C03927D46}" srcOrd="1" destOrd="0" parTransId="{4E1A333C-A482-4F65-AB00-1C8B82F816CF}" sibTransId="{5B0F5747-0F8E-4657-ACFF-9A9C34C43FCF}"/>
    <dgm:cxn modelId="{88082785-0A78-4DA0-BA08-191E38AB779E}" srcId="{1B7DE226-78A1-469F-BE47-CF19D192737C}" destId="{B1094747-4C0A-4C09-80AE-D30E911FDCB4}" srcOrd="2" destOrd="0" parTransId="{05D8CDFB-6E57-4920-B413-F2BA5211C1AB}" sibTransId="{D6CC5C70-295C-46C8-B32B-54A122ECC0A6}"/>
    <dgm:cxn modelId="{7F0774DE-B7FD-0943-8280-E5E6E5CE7172}" type="presOf" srcId="{433E7FC2-C540-4EEF-9E86-09EE4AAA0B03}" destId="{F94EB77A-32ED-47AE-A6E9-5F7955062950}" srcOrd="0" destOrd="0" presId="urn:microsoft.com/office/officeart/2011/layout/RadialPictureList"/>
    <dgm:cxn modelId="{2589850C-88C7-1C48-BCF1-AC0AAC5B91EE}" type="presOf" srcId="{2C667603-28EA-4C5B-8400-98A083FE1223}" destId="{E80276A9-47BF-407C-92B4-4858C06D1F77}" srcOrd="0" destOrd="0" presId="urn:microsoft.com/office/officeart/2011/layout/RadialPictureList"/>
    <dgm:cxn modelId="{120F1C42-CFD6-AB4C-942B-06838A1CA873}" type="presParOf" srcId="{293F73D0-2578-4BDD-9B83-14777904D6B0}" destId="{35D81AE2-E02B-4C2B-B178-FF8E9DDF84D8}" srcOrd="0" destOrd="0" presId="urn:microsoft.com/office/officeart/2011/layout/RadialPictureList"/>
    <dgm:cxn modelId="{99DF618F-15EA-874B-B51D-D413E0A34A40}" type="presParOf" srcId="{293F73D0-2578-4BDD-9B83-14777904D6B0}" destId="{35ED528A-C6F4-48BD-9A82-DC4624CF0B54}" srcOrd="1" destOrd="0" presId="urn:microsoft.com/office/officeart/2011/layout/RadialPictureList"/>
    <dgm:cxn modelId="{07A5F19A-937D-304F-BE5F-33CDA2DE10FC}" type="presParOf" srcId="{293F73D0-2578-4BDD-9B83-14777904D6B0}" destId="{E5BB3C36-A1F0-4B55-AAF4-95B9DB5A15E3}" srcOrd="2" destOrd="0" presId="urn:microsoft.com/office/officeart/2011/layout/RadialPictureList"/>
    <dgm:cxn modelId="{EDFFDE27-EDF6-3F4E-96B5-F3C5B04E1D1C}" type="presParOf" srcId="{293F73D0-2578-4BDD-9B83-14777904D6B0}" destId="{E80276A9-47BF-407C-92B4-4858C06D1F77}" srcOrd="3" destOrd="0" presId="urn:microsoft.com/office/officeart/2011/layout/RadialPictureList"/>
    <dgm:cxn modelId="{518AF384-CCFB-CB46-882D-5C4E9A419138}" type="presParOf" srcId="{293F73D0-2578-4BDD-9B83-14777904D6B0}" destId="{216D8E75-FACB-4B5D-AA35-C5A88BC6F022}" srcOrd="4" destOrd="0" presId="urn:microsoft.com/office/officeart/2011/layout/RadialPictureList"/>
    <dgm:cxn modelId="{36264E5F-A4E1-634E-8E48-C1058B539398}" type="presParOf" srcId="{216D8E75-FACB-4B5D-AA35-C5A88BC6F022}" destId="{39611DDB-6129-4C00-9731-9973CC7EC1A8}" srcOrd="0" destOrd="0" presId="urn:microsoft.com/office/officeart/2011/layout/RadialPictureList"/>
    <dgm:cxn modelId="{044E809F-0B7B-4140-9441-70AD04D42EF8}" type="presParOf" srcId="{293F73D0-2578-4BDD-9B83-14777904D6B0}" destId="{E6C43F9C-F11B-4DB1-A675-A9FA12F2BDD9}" srcOrd="5" destOrd="0" presId="urn:microsoft.com/office/officeart/2011/layout/RadialPictureList"/>
    <dgm:cxn modelId="{64C2D2A5-CF3C-A149-A036-1E621F5AE256}" type="presParOf" srcId="{293F73D0-2578-4BDD-9B83-14777904D6B0}" destId="{E0158EB2-5B68-4A75-B6B6-ADB885074B23}" srcOrd="6" destOrd="0" presId="urn:microsoft.com/office/officeart/2011/layout/RadialPictureList"/>
    <dgm:cxn modelId="{34DFF7EF-FB3F-3E44-A6CF-AEBB9CC80528}" type="presParOf" srcId="{E0158EB2-5B68-4A75-B6B6-ADB885074B23}" destId="{21F5C67D-162E-45D1-963E-DD37210452E7}" srcOrd="0" destOrd="0" presId="urn:microsoft.com/office/officeart/2011/layout/RadialPictureList"/>
    <dgm:cxn modelId="{5E46931D-F7EE-264C-9667-15A97C20FD7D}" type="presParOf" srcId="{293F73D0-2578-4BDD-9B83-14777904D6B0}" destId="{C5495237-4979-44F6-827F-CB831CC70012}" srcOrd="7" destOrd="0" presId="urn:microsoft.com/office/officeart/2011/layout/RadialPictureList"/>
    <dgm:cxn modelId="{C0700701-82D9-F948-A94D-435A0844BFD8}" type="presParOf" srcId="{293F73D0-2578-4BDD-9B83-14777904D6B0}" destId="{733289AA-BAF8-4207-BA97-FD21B16B3A31}" srcOrd="8" destOrd="0" presId="urn:microsoft.com/office/officeart/2011/layout/RadialPictureList"/>
    <dgm:cxn modelId="{7697D9F0-0169-0244-AB53-016B3D1DB2DC}" type="presParOf" srcId="{733289AA-BAF8-4207-BA97-FD21B16B3A31}" destId="{0561F5DF-9442-4E8D-A6D6-3F75D7E3DBD1}" srcOrd="0" destOrd="0" presId="urn:microsoft.com/office/officeart/2011/layout/RadialPictureList"/>
    <dgm:cxn modelId="{51E917ED-3332-764A-B6C0-D19451B9D799}"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ED9413E1-C206-4C43-BD86-116C7BB05B69}" type="presOf" srcId="{1B7DE226-78A1-469F-BE47-CF19D192737C}" destId="{35D81AE2-E02B-4C2B-B178-FF8E9DDF84D8}" srcOrd="0" destOrd="0" presId="urn:microsoft.com/office/officeart/2011/layout/RadialPictureList"/>
    <dgm:cxn modelId="{8594ACAE-1D0C-E742-8A59-4576CAC57D70}" type="presOf" srcId="{433E7FC2-C540-4EEF-9E86-09EE4AAA0B03}" destId="{F94EB77A-32ED-47AE-A6E9-5F7955062950}" srcOrd="0" destOrd="0" presId="urn:microsoft.com/office/officeart/2011/layout/RadialPictureList"/>
    <dgm:cxn modelId="{52F4A870-024F-1A42-A137-9B3DCE86EF05}" type="presOf" srcId="{B1094747-4C0A-4C09-80AE-D30E911FDCB4}" destId="{C5495237-4979-44F6-827F-CB831CC70012}"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21F062A5-78FA-0749-ADB0-3607754A605B}" type="presOf" srcId="{717A0679-3A9F-4D28-A123-5F8CDCCB7B90}" destId="{293F73D0-2578-4BDD-9B83-14777904D6B0}" srcOrd="0" destOrd="0" presId="urn:microsoft.com/office/officeart/2011/layout/RadialPictureList"/>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37021E59-B2A9-6D46-AEAB-77AD716C17E9}" type="presOf" srcId="{A4773572-E7BB-4AB0-8862-B40C03927D46}" destId="{E6C43F9C-F11B-4DB1-A675-A9FA12F2BDD9}" srcOrd="0" destOrd="0" presId="urn:microsoft.com/office/officeart/2011/layout/RadialPictureList"/>
    <dgm:cxn modelId="{A92617F2-A506-4DA4-9116-91CAA9F1BA5D}" srcId="{1B7DE226-78A1-469F-BE47-CF19D192737C}" destId="{A4773572-E7BB-4AB0-8862-B40C03927D46}" srcOrd="1" destOrd="0" parTransId="{4E1A333C-A482-4F65-AB00-1C8B82F816CF}" sibTransId="{5B0F5747-0F8E-4657-ACFF-9A9C34C43FCF}"/>
    <dgm:cxn modelId="{88082785-0A78-4DA0-BA08-191E38AB779E}" srcId="{1B7DE226-78A1-469F-BE47-CF19D192737C}" destId="{B1094747-4C0A-4C09-80AE-D30E911FDCB4}" srcOrd="2" destOrd="0" parTransId="{05D8CDFB-6E57-4920-B413-F2BA5211C1AB}" sibTransId="{D6CC5C70-295C-46C8-B32B-54A122ECC0A6}"/>
    <dgm:cxn modelId="{B205212A-F1AD-C04B-BBBE-9C457E9F6C71}" type="presOf" srcId="{2C667603-28EA-4C5B-8400-98A083FE1223}" destId="{E80276A9-47BF-407C-92B4-4858C06D1F77}" srcOrd="0" destOrd="0" presId="urn:microsoft.com/office/officeart/2011/layout/RadialPictureList"/>
    <dgm:cxn modelId="{EC6AF7E4-2F21-0548-AE87-3454F605DACE}" type="presParOf" srcId="{293F73D0-2578-4BDD-9B83-14777904D6B0}" destId="{35D81AE2-E02B-4C2B-B178-FF8E9DDF84D8}" srcOrd="0" destOrd="0" presId="urn:microsoft.com/office/officeart/2011/layout/RadialPictureList"/>
    <dgm:cxn modelId="{EAB94920-FCAB-E94A-B092-921670282A33}" type="presParOf" srcId="{293F73D0-2578-4BDD-9B83-14777904D6B0}" destId="{35ED528A-C6F4-48BD-9A82-DC4624CF0B54}" srcOrd="1" destOrd="0" presId="urn:microsoft.com/office/officeart/2011/layout/RadialPictureList"/>
    <dgm:cxn modelId="{3786794A-4FD4-0748-904E-BF7983938496}" type="presParOf" srcId="{293F73D0-2578-4BDD-9B83-14777904D6B0}" destId="{E5BB3C36-A1F0-4B55-AAF4-95B9DB5A15E3}" srcOrd="2" destOrd="0" presId="urn:microsoft.com/office/officeart/2011/layout/RadialPictureList"/>
    <dgm:cxn modelId="{D3C3D220-A499-414D-806E-F9E6C3D8BF54}" type="presParOf" srcId="{293F73D0-2578-4BDD-9B83-14777904D6B0}" destId="{E80276A9-47BF-407C-92B4-4858C06D1F77}" srcOrd="3" destOrd="0" presId="urn:microsoft.com/office/officeart/2011/layout/RadialPictureList"/>
    <dgm:cxn modelId="{72FE2D9B-3621-524F-BBB0-F5B4C3829A07}" type="presParOf" srcId="{293F73D0-2578-4BDD-9B83-14777904D6B0}" destId="{216D8E75-FACB-4B5D-AA35-C5A88BC6F022}" srcOrd="4" destOrd="0" presId="urn:microsoft.com/office/officeart/2011/layout/RadialPictureList"/>
    <dgm:cxn modelId="{D73480BF-4E71-4F4D-8D1C-D5ED719B13DD}" type="presParOf" srcId="{216D8E75-FACB-4B5D-AA35-C5A88BC6F022}" destId="{39611DDB-6129-4C00-9731-9973CC7EC1A8}" srcOrd="0" destOrd="0" presId="urn:microsoft.com/office/officeart/2011/layout/RadialPictureList"/>
    <dgm:cxn modelId="{26C20631-B029-D24F-AFA7-D7419B575798}" type="presParOf" srcId="{293F73D0-2578-4BDD-9B83-14777904D6B0}" destId="{E6C43F9C-F11B-4DB1-A675-A9FA12F2BDD9}" srcOrd="5" destOrd="0" presId="urn:microsoft.com/office/officeart/2011/layout/RadialPictureList"/>
    <dgm:cxn modelId="{CABD16B5-102E-7946-AB00-C90C00BF067E}" type="presParOf" srcId="{293F73D0-2578-4BDD-9B83-14777904D6B0}" destId="{E0158EB2-5B68-4A75-B6B6-ADB885074B23}" srcOrd="6" destOrd="0" presId="urn:microsoft.com/office/officeart/2011/layout/RadialPictureList"/>
    <dgm:cxn modelId="{D1FE57AD-ED8A-0D4F-98A9-3159363A562A}" type="presParOf" srcId="{E0158EB2-5B68-4A75-B6B6-ADB885074B23}" destId="{21F5C67D-162E-45D1-963E-DD37210452E7}" srcOrd="0" destOrd="0" presId="urn:microsoft.com/office/officeart/2011/layout/RadialPictureList"/>
    <dgm:cxn modelId="{8108322A-6772-5541-ADF4-CD5B604C7B68}" type="presParOf" srcId="{293F73D0-2578-4BDD-9B83-14777904D6B0}" destId="{C5495237-4979-44F6-827F-CB831CC70012}" srcOrd="7" destOrd="0" presId="urn:microsoft.com/office/officeart/2011/layout/RadialPictureList"/>
    <dgm:cxn modelId="{D3393443-9A2D-7C4B-8158-60346575069D}" type="presParOf" srcId="{293F73D0-2578-4BDD-9B83-14777904D6B0}" destId="{733289AA-BAF8-4207-BA97-FD21B16B3A31}" srcOrd="8" destOrd="0" presId="urn:microsoft.com/office/officeart/2011/layout/RadialPictureList"/>
    <dgm:cxn modelId="{B9873DCD-E42E-FE4C-B041-7A29E73212E0}" type="presParOf" srcId="{733289AA-BAF8-4207-BA97-FD21B16B3A31}" destId="{0561F5DF-9442-4E8D-A6D6-3F75D7E3DBD1}" srcOrd="0" destOrd="0" presId="urn:microsoft.com/office/officeart/2011/layout/RadialPictureList"/>
    <dgm:cxn modelId="{F3CBE460-5C34-3E4B-92E6-94969062A8A1}"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8A8978C5-3C63-E145-B649-051F828F9F27}" type="presOf" srcId="{B1094747-4C0A-4C09-80AE-D30E911FDCB4}" destId="{C5495237-4979-44F6-827F-CB831CC70012}" srcOrd="0" destOrd="0" presId="urn:microsoft.com/office/officeart/2011/layout/RadialPictureList"/>
    <dgm:cxn modelId="{CBFCF88A-3E52-0B4D-B870-685E70CF197D}" type="presOf" srcId="{433E7FC2-C540-4EEF-9E86-09EE4AAA0B03}" destId="{F94EB77A-32ED-47AE-A6E9-5F7955062950}"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A92617F2-A506-4DA4-9116-91CAA9F1BA5D}" srcId="{1B7DE226-78A1-469F-BE47-CF19D192737C}" destId="{A4773572-E7BB-4AB0-8862-B40C03927D46}" srcOrd="1" destOrd="0" parTransId="{4E1A333C-A482-4F65-AB00-1C8B82F816CF}" sibTransId="{5B0F5747-0F8E-4657-ACFF-9A9C34C43FCF}"/>
    <dgm:cxn modelId="{28F99450-D70E-674C-BF63-FFDE0ADE4311}" type="presOf" srcId="{2C667603-28EA-4C5B-8400-98A083FE1223}" destId="{E80276A9-47BF-407C-92B4-4858C06D1F77}" srcOrd="0" destOrd="0" presId="urn:microsoft.com/office/officeart/2011/layout/RadialPictureList"/>
    <dgm:cxn modelId="{88082785-0A78-4DA0-BA08-191E38AB779E}" srcId="{1B7DE226-78A1-469F-BE47-CF19D192737C}" destId="{B1094747-4C0A-4C09-80AE-D30E911FDCB4}" srcOrd="2" destOrd="0" parTransId="{05D8CDFB-6E57-4920-B413-F2BA5211C1AB}" sibTransId="{D6CC5C70-295C-46C8-B32B-54A122ECC0A6}"/>
    <dgm:cxn modelId="{162030B0-F459-214E-8E6E-4C511B677829}" type="presOf" srcId="{717A0679-3A9F-4D28-A123-5F8CDCCB7B90}" destId="{293F73D0-2578-4BDD-9B83-14777904D6B0}" srcOrd="0" destOrd="0" presId="urn:microsoft.com/office/officeart/2011/layout/RadialPictureList"/>
    <dgm:cxn modelId="{E75A7CB4-D6F7-DB42-8E93-8ADA4158FE46}" type="presOf" srcId="{A4773572-E7BB-4AB0-8862-B40C03927D46}" destId="{E6C43F9C-F11B-4DB1-A675-A9FA12F2BDD9}" srcOrd="0" destOrd="0" presId="urn:microsoft.com/office/officeart/2011/layout/RadialPictureList"/>
    <dgm:cxn modelId="{32B8C4B8-919D-2847-8C65-9A542663D7BA}" type="presOf" srcId="{1B7DE226-78A1-469F-BE47-CF19D192737C}" destId="{35D81AE2-E02B-4C2B-B178-FF8E9DDF84D8}" srcOrd="0" destOrd="0" presId="urn:microsoft.com/office/officeart/2011/layout/RadialPictureList"/>
    <dgm:cxn modelId="{2FA7F035-CC06-DD47-84AE-A99D82B77CA4}" type="presParOf" srcId="{293F73D0-2578-4BDD-9B83-14777904D6B0}" destId="{35D81AE2-E02B-4C2B-B178-FF8E9DDF84D8}" srcOrd="0" destOrd="0" presId="urn:microsoft.com/office/officeart/2011/layout/RadialPictureList"/>
    <dgm:cxn modelId="{7FE5F2CF-C995-FB49-9857-4914EDC33D25}" type="presParOf" srcId="{293F73D0-2578-4BDD-9B83-14777904D6B0}" destId="{35ED528A-C6F4-48BD-9A82-DC4624CF0B54}" srcOrd="1" destOrd="0" presId="urn:microsoft.com/office/officeart/2011/layout/RadialPictureList"/>
    <dgm:cxn modelId="{C5D94AEA-43C5-0C49-B33E-CE568F1647D6}" type="presParOf" srcId="{293F73D0-2578-4BDD-9B83-14777904D6B0}" destId="{E5BB3C36-A1F0-4B55-AAF4-95B9DB5A15E3}" srcOrd="2" destOrd="0" presId="urn:microsoft.com/office/officeart/2011/layout/RadialPictureList"/>
    <dgm:cxn modelId="{771EBA26-D480-6E43-BF4F-B34722FC73DD}" type="presParOf" srcId="{293F73D0-2578-4BDD-9B83-14777904D6B0}" destId="{E80276A9-47BF-407C-92B4-4858C06D1F77}" srcOrd="3" destOrd="0" presId="urn:microsoft.com/office/officeart/2011/layout/RadialPictureList"/>
    <dgm:cxn modelId="{B3E81EAF-52C2-3745-8E31-5D93397A97D7}" type="presParOf" srcId="{293F73D0-2578-4BDD-9B83-14777904D6B0}" destId="{216D8E75-FACB-4B5D-AA35-C5A88BC6F022}" srcOrd="4" destOrd="0" presId="urn:microsoft.com/office/officeart/2011/layout/RadialPictureList"/>
    <dgm:cxn modelId="{00377D7F-EDC9-2140-B0DC-9C22CFEB6F4D}" type="presParOf" srcId="{216D8E75-FACB-4B5D-AA35-C5A88BC6F022}" destId="{39611DDB-6129-4C00-9731-9973CC7EC1A8}" srcOrd="0" destOrd="0" presId="urn:microsoft.com/office/officeart/2011/layout/RadialPictureList"/>
    <dgm:cxn modelId="{19056481-07E5-814C-95AC-0CFA3095D29A}" type="presParOf" srcId="{293F73D0-2578-4BDD-9B83-14777904D6B0}" destId="{E6C43F9C-F11B-4DB1-A675-A9FA12F2BDD9}" srcOrd="5" destOrd="0" presId="urn:microsoft.com/office/officeart/2011/layout/RadialPictureList"/>
    <dgm:cxn modelId="{AEA7517E-41C1-0244-A139-3BBC00D3D387}" type="presParOf" srcId="{293F73D0-2578-4BDD-9B83-14777904D6B0}" destId="{E0158EB2-5B68-4A75-B6B6-ADB885074B23}" srcOrd="6" destOrd="0" presId="urn:microsoft.com/office/officeart/2011/layout/RadialPictureList"/>
    <dgm:cxn modelId="{BD7D1848-81DE-E741-A303-BDB1044CEBB9}" type="presParOf" srcId="{E0158EB2-5B68-4A75-B6B6-ADB885074B23}" destId="{21F5C67D-162E-45D1-963E-DD37210452E7}" srcOrd="0" destOrd="0" presId="urn:microsoft.com/office/officeart/2011/layout/RadialPictureList"/>
    <dgm:cxn modelId="{BD1FAC6A-5CBB-6F4D-8CFE-FCD8BD89934C}" type="presParOf" srcId="{293F73D0-2578-4BDD-9B83-14777904D6B0}" destId="{C5495237-4979-44F6-827F-CB831CC70012}" srcOrd="7" destOrd="0" presId="urn:microsoft.com/office/officeart/2011/layout/RadialPictureList"/>
    <dgm:cxn modelId="{F3016CF3-0AFA-C442-A969-92C5DE7C4CE7}" type="presParOf" srcId="{293F73D0-2578-4BDD-9B83-14777904D6B0}" destId="{733289AA-BAF8-4207-BA97-FD21B16B3A31}" srcOrd="8" destOrd="0" presId="urn:microsoft.com/office/officeart/2011/layout/RadialPictureList"/>
    <dgm:cxn modelId="{2D406894-17FD-B64F-AEF9-D4F48A3CF9FB}" type="presParOf" srcId="{733289AA-BAF8-4207-BA97-FD21B16B3A31}" destId="{0561F5DF-9442-4E8D-A6D6-3F75D7E3DBD1}" srcOrd="0" destOrd="0" presId="urn:microsoft.com/office/officeart/2011/layout/RadialPictureList"/>
    <dgm:cxn modelId="{5AA98389-EF21-1447-889D-24C0CC601F52}"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1A5BA227-D2C0-9C40-9BA7-D1ED642E71C6}" type="presOf" srcId="{A4773572-E7BB-4AB0-8862-B40C03927D46}" destId="{E6C43F9C-F11B-4DB1-A675-A9FA12F2BDD9}" srcOrd="0" destOrd="0" presId="urn:microsoft.com/office/officeart/2011/layout/RadialPictureList"/>
    <dgm:cxn modelId="{2803BBB2-D3EE-1C43-BE23-59711FFE83F2}" type="presOf" srcId="{B1094747-4C0A-4C09-80AE-D30E911FDCB4}" destId="{C5495237-4979-44F6-827F-CB831CC70012}" srcOrd="0" destOrd="0" presId="urn:microsoft.com/office/officeart/2011/layout/RadialPictureList"/>
    <dgm:cxn modelId="{9282DBEE-6974-8E44-971D-1994F5B00AD6}" type="presOf" srcId="{1B7DE226-78A1-469F-BE47-CF19D192737C}" destId="{35D81AE2-E02B-4C2B-B178-FF8E9DDF84D8}" srcOrd="0" destOrd="0" presId="urn:microsoft.com/office/officeart/2011/layout/RadialPictureList"/>
    <dgm:cxn modelId="{5DEEC84C-3F89-7C4B-8C60-DA42C023625E}" type="presOf" srcId="{2C667603-28EA-4C5B-8400-98A083FE1223}" destId="{E80276A9-47BF-407C-92B4-4858C06D1F77}"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3460A04E-6919-5343-8FFA-EE0347996266}" type="presOf" srcId="{433E7FC2-C540-4EEF-9E86-09EE4AAA0B03}" destId="{F94EB77A-32ED-47AE-A6E9-5F7955062950}" srcOrd="0" destOrd="0" presId="urn:microsoft.com/office/officeart/2011/layout/RadialPictureList"/>
    <dgm:cxn modelId="{A92617F2-A506-4DA4-9116-91CAA9F1BA5D}" srcId="{1B7DE226-78A1-469F-BE47-CF19D192737C}" destId="{A4773572-E7BB-4AB0-8862-B40C03927D46}" srcOrd="1" destOrd="0" parTransId="{4E1A333C-A482-4F65-AB00-1C8B82F816CF}" sibTransId="{5B0F5747-0F8E-4657-ACFF-9A9C34C43FCF}"/>
    <dgm:cxn modelId="{88082785-0A78-4DA0-BA08-191E38AB779E}" srcId="{1B7DE226-78A1-469F-BE47-CF19D192737C}" destId="{B1094747-4C0A-4C09-80AE-D30E911FDCB4}" srcOrd="2" destOrd="0" parTransId="{05D8CDFB-6E57-4920-B413-F2BA5211C1AB}" sibTransId="{D6CC5C70-295C-46C8-B32B-54A122ECC0A6}"/>
    <dgm:cxn modelId="{51231F59-01BE-1F48-8B73-D0C72C539872}" type="presOf" srcId="{717A0679-3A9F-4D28-A123-5F8CDCCB7B90}" destId="{293F73D0-2578-4BDD-9B83-14777904D6B0}" srcOrd="0" destOrd="0" presId="urn:microsoft.com/office/officeart/2011/layout/RadialPictureList"/>
    <dgm:cxn modelId="{3B843990-6BDD-BC4B-BB9E-8324FC71FA2E}" type="presParOf" srcId="{293F73D0-2578-4BDD-9B83-14777904D6B0}" destId="{35D81AE2-E02B-4C2B-B178-FF8E9DDF84D8}" srcOrd="0" destOrd="0" presId="urn:microsoft.com/office/officeart/2011/layout/RadialPictureList"/>
    <dgm:cxn modelId="{A709649E-3B99-974D-A6E5-1D82A95A1318}" type="presParOf" srcId="{293F73D0-2578-4BDD-9B83-14777904D6B0}" destId="{35ED528A-C6F4-48BD-9A82-DC4624CF0B54}" srcOrd="1" destOrd="0" presId="urn:microsoft.com/office/officeart/2011/layout/RadialPictureList"/>
    <dgm:cxn modelId="{288FEA10-9BA0-8F45-B64E-011CA39A583D}" type="presParOf" srcId="{293F73D0-2578-4BDD-9B83-14777904D6B0}" destId="{E5BB3C36-A1F0-4B55-AAF4-95B9DB5A15E3}" srcOrd="2" destOrd="0" presId="urn:microsoft.com/office/officeart/2011/layout/RadialPictureList"/>
    <dgm:cxn modelId="{F656EDB3-A526-F949-B02D-9E3B79B3A51B}" type="presParOf" srcId="{293F73D0-2578-4BDD-9B83-14777904D6B0}" destId="{E80276A9-47BF-407C-92B4-4858C06D1F77}" srcOrd="3" destOrd="0" presId="urn:microsoft.com/office/officeart/2011/layout/RadialPictureList"/>
    <dgm:cxn modelId="{60C01D01-0429-DB40-8C22-2231ED9F443C}" type="presParOf" srcId="{293F73D0-2578-4BDD-9B83-14777904D6B0}" destId="{216D8E75-FACB-4B5D-AA35-C5A88BC6F022}" srcOrd="4" destOrd="0" presId="urn:microsoft.com/office/officeart/2011/layout/RadialPictureList"/>
    <dgm:cxn modelId="{05B98F26-8FF4-3E4D-AAB3-903FD4CAFB07}" type="presParOf" srcId="{216D8E75-FACB-4B5D-AA35-C5A88BC6F022}" destId="{39611DDB-6129-4C00-9731-9973CC7EC1A8}" srcOrd="0" destOrd="0" presId="urn:microsoft.com/office/officeart/2011/layout/RadialPictureList"/>
    <dgm:cxn modelId="{90CA884B-F675-904B-860E-F378D5A0FBFA}" type="presParOf" srcId="{293F73D0-2578-4BDD-9B83-14777904D6B0}" destId="{E6C43F9C-F11B-4DB1-A675-A9FA12F2BDD9}" srcOrd="5" destOrd="0" presId="urn:microsoft.com/office/officeart/2011/layout/RadialPictureList"/>
    <dgm:cxn modelId="{CDCD0C80-307A-0544-B830-85844FE0452E}" type="presParOf" srcId="{293F73D0-2578-4BDD-9B83-14777904D6B0}" destId="{E0158EB2-5B68-4A75-B6B6-ADB885074B23}" srcOrd="6" destOrd="0" presId="urn:microsoft.com/office/officeart/2011/layout/RadialPictureList"/>
    <dgm:cxn modelId="{CFD69C2C-4D90-A945-B365-4B2A4FA48B8F}" type="presParOf" srcId="{E0158EB2-5B68-4A75-B6B6-ADB885074B23}" destId="{21F5C67D-162E-45D1-963E-DD37210452E7}" srcOrd="0" destOrd="0" presId="urn:microsoft.com/office/officeart/2011/layout/RadialPictureList"/>
    <dgm:cxn modelId="{B39C0241-16A6-4C44-9494-4072BF209918}" type="presParOf" srcId="{293F73D0-2578-4BDD-9B83-14777904D6B0}" destId="{C5495237-4979-44F6-827F-CB831CC70012}" srcOrd="7" destOrd="0" presId="urn:microsoft.com/office/officeart/2011/layout/RadialPictureList"/>
    <dgm:cxn modelId="{321622C5-C8F7-EB45-9C33-450B59E28EF6}" type="presParOf" srcId="{293F73D0-2578-4BDD-9B83-14777904D6B0}" destId="{733289AA-BAF8-4207-BA97-FD21B16B3A31}" srcOrd="8" destOrd="0" presId="urn:microsoft.com/office/officeart/2011/layout/RadialPictureList"/>
    <dgm:cxn modelId="{ADDDB2A2-70F6-4944-A0D9-8D8140C80AE2}" type="presParOf" srcId="{733289AA-BAF8-4207-BA97-FD21B16B3A31}" destId="{0561F5DF-9442-4E8D-A6D6-3F75D7E3DBD1}" srcOrd="0" destOrd="0" presId="urn:microsoft.com/office/officeart/2011/layout/RadialPictureList"/>
    <dgm:cxn modelId="{2A517E07-E0F6-4C4C-B94F-96F42848740E}"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513897A7-031C-F548-B903-27D83BE12DA8}" type="presOf" srcId="{1B7DE226-78A1-469F-BE47-CF19D192737C}" destId="{35D81AE2-E02B-4C2B-B178-FF8E9DDF84D8}" srcOrd="0" destOrd="0" presId="urn:microsoft.com/office/officeart/2011/layout/RadialPictureList"/>
    <dgm:cxn modelId="{23660BC4-2D21-4F4E-9869-BFFD9FB791F5}" type="presOf" srcId="{717A0679-3A9F-4D28-A123-5F8CDCCB7B90}" destId="{293F73D0-2578-4BDD-9B83-14777904D6B0}" srcOrd="0" destOrd="0" presId="urn:microsoft.com/office/officeart/2011/layout/RadialPictureList"/>
    <dgm:cxn modelId="{5F4B2977-16CF-204A-B7FB-AF39867E7118}" type="presOf" srcId="{A4773572-E7BB-4AB0-8862-B40C03927D46}" destId="{E6C43F9C-F11B-4DB1-A675-A9FA12F2BDD9}" srcOrd="0" destOrd="0" presId="urn:microsoft.com/office/officeart/2011/layout/RadialPictureList"/>
    <dgm:cxn modelId="{A9D227A7-3A5E-534F-8817-62BCE07E5EE0}" type="presOf" srcId="{2C667603-28EA-4C5B-8400-98A083FE1223}" destId="{E80276A9-47BF-407C-92B4-4858C06D1F77}" srcOrd="0" destOrd="0" presId="urn:microsoft.com/office/officeart/2011/layout/RadialPictureList"/>
    <dgm:cxn modelId="{88E1B3B0-3DDC-9349-8BC9-7535B72A0DC9}" type="presOf" srcId="{433E7FC2-C540-4EEF-9E86-09EE4AAA0B03}" destId="{F94EB77A-32ED-47AE-A6E9-5F7955062950}"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04706B7C-B9B8-4007-89FB-2E8CB08ECB93}" srcId="{1B7DE226-78A1-469F-BE47-CF19D192737C}" destId="{2C667603-28EA-4C5B-8400-98A083FE1223}" srcOrd="0" destOrd="0" parTransId="{6BF5C6DD-67FD-4ED7-9E41-67174C591E50}" sibTransId="{5BAB4E06-33D7-420C-BDA4-4B81052A9B12}"/>
    <dgm:cxn modelId="{9F8AF6F8-4472-4A18-B71D-0816D94DF107}" srcId="{717A0679-3A9F-4D28-A123-5F8CDCCB7B90}" destId="{1B7DE226-78A1-469F-BE47-CF19D192737C}" srcOrd="0" destOrd="0" parTransId="{2E3F7665-CBA8-43AC-9448-C877C7C3584A}" sibTransId="{4BAC7B3C-576F-4240-85FE-8C2E5C8A3FBB}"/>
    <dgm:cxn modelId="{A92617F2-A506-4DA4-9116-91CAA9F1BA5D}" srcId="{1B7DE226-78A1-469F-BE47-CF19D192737C}" destId="{A4773572-E7BB-4AB0-8862-B40C03927D46}" srcOrd="1" destOrd="0" parTransId="{4E1A333C-A482-4F65-AB00-1C8B82F816CF}" sibTransId="{5B0F5747-0F8E-4657-ACFF-9A9C34C43FCF}"/>
    <dgm:cxn modelId="{96BC66A5-0A8E-DC45-91B4-F16EAE05FCF2}" type="presOf" srcId="{B1094747-4C0A-4C09-80AE-D30E911FDCB4}" destId="{C5495237-4979-44F6-827F-CB831CC70012}" srcOrd="0" destOrd="0" presId="urn:microsoft.com/office/officeart/2011/layout/RadialPictureList"/>
    <dgm:cxn modelId="{88082785-0A78-4DA0-BA08-191E38AB779E}" srcId="{1B7DE226-78A1-469F-BE47-CF19D192737C}" destId="{B1094747-4C0A-4C09-80AE-D30E911FDCB4}" srcOrd="2" destOrd="0" parTransId="{05D8CDFB-6E57-4920-B413-F2BA5211C1AB}" sibTransId="{D6CC5C70-295C-46C8-B32B-54A122ECC0A6}"/>
    <dgm:cxn modelId="{31B8653A-4B5D-A441-B64F-364BB8C63B6C}" type="presParOf" srcId="{293F73D0-2578-4BDD-9B83-14777904D6B0}" destId="{35D81AE2-E02B-4C2B-B178-FF8E9DDF84D8}" srcOrd="0" destOrd="0" presId="urn:microsoft.com/office/officeart/2011/layout/RadialPictureList"/>
    <dgm:cxn modelId="{20C7B096-C574-3E4D-9A60-1740485CC9A7}" type="presParOf" srcId="{293F73D0-2578-4BDD-9B83-14777904D6B0}" destId="{35ED528A-C6F4-48BD-9A82-DC4624CF0B54}" srcOrd="1" destOrd="0" presId="urn:microsoft.com/office/officeart/2011/layout/RadialPictureList"/>
    <dgm:cxn modelId="{CE50A3EA-6030-AF47-815A-49B9AE310F70}" type="presParOf" srcId="{293F73D0-2578-4BDD-9B83-14777904D6B0}" destId="{E5BB3C36-A1F0-4B55-AAF4-95B9DB5A15E3}" srcOrd="2" destOrd="0" presId="urn:microsoft.com/office/officeart/2011/layout/RadialPictureList"/>
    <dgm:cxn modelId="{C35EDE56-183E-5843-A99B-2621AF43B00E}" type="presParOf" srcId="{293F73D0-2578-4BDD-9B83-14777904D6B0}" destId="{E80276A9-47BF-407C-92B4-4858C06D1F77}" srcOrd="3" destOrd="0" presId="urn:microsoft.com/office/officeart/2011/layout/RadialPictureList"/>
    <dgm:cxn modelId="{F5226470-FBDE-6B4D-B99C-9BA684A8F52B}" type="presParOf" srcId="{293F73D0-2578-4BDD-9B83-14777904D6B0}" destId="{216D8E75-FACB-4B5D-AA35-C5A88BC6F022}" srcOrd="4" destOrd="0" presId="urn:microsoft.com/office/officeart/2011/layout/RadialPictureList"/>
    <dgm:cxn modelId="{C9933067-A358-F64C-B970-626B9F08439D}" type="presParOf" srcId="{216D8E75-FACB-4B5D-AA35-C5A88BC6F022}" destId="{39611DDB-6129-4C00-9731-9973CC7EC1A8}" srcOrd="0" destOrd="0" presId="urn:microsoft.com/office/officeart/2011/layout/RadialPictureList"/>
    <dgm:cxn modelId="{5899D93B-7D9E-4F44-8FAC-C6219C3ABA8A}" type="presParOf" srcId="{293F73D0-2578-4BDD-9B83-14777904D6B0}" destId="{E6C43F9C-F11B-4DB1-A675-A9FA12F2BDD9}" srcOrd="5" destOrd="0" presId="urn:microsoft.com/office/officeart/2011/layout/RadialPictureList"/>
    <dgm:cxn modelId="{BB21EF0D-478F-4F42-B197-B1583C9A5F4F}" type="presParOf" srcId="{293F73D0-2578-4BDD-9B83-14777904D6B0}" destId="{E0158EB2-5B68-4A75-B6B6-ADB885074B23}" srcOrd="6" destOrd="0" presId="urn:microsoft.com/office/officeart/2011/layout/RadialPictureList"/>
    <dgm:cxn modelId="{2C052EAD-C2BC-B044-98E2-14F0E7B35C03}" type="presParOf" srcId="{E0158EB2-5B68-4A75-B6B6-ADB885074B23}" destId="{21F5C67D-162E-45D1-963E-DD37210452E7}" srcOrd="0" destOrd="0" presId="urn:microsoft.com/office/officeart/2011/layout/RadialPictureList"/>
    <dgm:cxn modelId="{985EF368-CEDD-A44D-B087-148894CF3A87}" type="presParOf" srcId="{293F73D0-2578-4BDD-9B83-14777904D6B0}" destId="{C5495237-4979-44F6-827F-CB831CC70012}" srcOrd="7" destOrd="0" presId="urn:microsoft.com/office/officeart/2011/layout/RadialPictureList"/>
    <dgm:cxn modelId="{88DE5082-47DB-564E-A18A-768DE6D49253}" type="presParOf" srcId="{293F73D0-2578-4BDD-9B83-14777904D6B0}" destId="{733289AA-BAF8-4207-BA97-FD21B16B3A31}" srcOrd="8" destOrd="0" presId="urn:microsoft.com/office/officeart/2011/layout/RadialPictureList"/>
    <dgm:cxn modelId="{D1313EAE-DE44-F64C-ADE4-EB45FB299E1F}" type="presParOf" srcId="{733289AA-BAF8-4207-BA97-FD21B16B3A31}" destId="{0561F5DF-9442-4E8D-A6D6-3F75D7E3DBD1}" srcOrd="0" destOrd="0" presId="urn:microsoft.com/office/officeart/2011/layout/RadialPictureList"/>
    <dgm:cxn modelId="{990AD302-FC72-3949-BF9F-5023D89E75C7}"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717A0679-3A9F-4D28-A123-5F8CDCCB7B90}" type="doc">
      <dgm:prSet loTypeId="urn:microsoft.com/office/officeart/2011/layout/RadialPictureList" loCatId="picture" qsTypeId="urn:microsoft.com/office/officeart/2005/8/quickstyle/simple5" qsCatId="simple" csTypeId="urn:microsoft.com/office/officeart/2005/8/colors/accent1_2" csCatId="accent1" phldr="1"/>
      <dgm:spPr/>
      <dgm:t>
        <a:bodyPr/>
        <a:lstStyle/>
        <a:p>
          <a:endParaRPr lang="en-US"/>
        </a:p>
      </dgm:t>
    </dgm:pt>
    <dgm:pt modelId="{1B7DE226-78A1-469F-BE47-CF19D192737C}">
      <dgm:prSet phldrT="[Text]" custT="1"/>
      <dgm:spPr>
        <a:solidFill>
          <a:srgbClr val="912929"/>
        </a:solidFill>
      </dgm:spPr>
      <dgm:t>
        <a:bodyPr tIns="0" bIns="0" anchor="t" anchorCtr="1"/>
        <a:lstStyle/>
        <a:p>
          <a:endParaRPr lang="en-US" sz="4000" dirty="0"/>
        </a:p>
      </dgm:t>
    </dgm:pt>
    <dgm:pt modelId="{2E3F7665-CBA8-43AC-9448-C877C7C3584A}" type="parTrans" cxnId="{9F8AF6F8-4472-4A18-B71D-0816D94DF107}">
      <dgm:prSet/>
      <dgm:spPr/>
      <dgm:t>
        <a:bodyPr/>
        <a:lstStyle/>
        <a:p>
          <a:endParaRPr lang="en-US"/>
        </a:p>
      </dgm:t>
    </dgm:pt>
    <dgm:pt modelId="{4BAC7B3C-576F-4240-85FE-8C2E5C8A3FBB}" type="sibTrans" cxnId="{9F8AF6F8-4472-4A18-B71D-0816D94DF107}">
      <dgm:prSet/>
      <dgm:spPr/>
      <dgm:t>
        <a:bodyPr/>
        <a:lstStyle/>
        <a:p>
          <a:endParaRPr lang="en-US"/>
        </a:p>
      </dgm:t>
    </dgm:pt>
    <dgm:pt modelId="{A4773572-E7BB-4AB0-8862-B40C03927D46}">
      <dgm:prSet phldrT="[Text]" custT="1"/>
      <dgm:spPr/>
      <dgm:t>
        <a:bodyPr/>
        <a:lstStyle/>
        <a:p>
          <a:pPr algn="ctr"/>
          <a:endParaRPr lang="en-US" sz="4300" dirty="0">
            <a:solidFill>
              <a:schemeClr val="bg1">
                <a:lumMod val="50000"/>
              </a:schemeClr>
            </a:solidFill>
          </a:endParaRPr>
        </a:p>
      </dgm:t>
    </dgm:pt>
    <dgm:pt modelId="{4E1A333C-A482-4F65-AB00-1C8B82F816CF}" type="parTrans" cxnId="{A92617F2-A506-4DA4-9116-91CAA9F1BA5D}">
      <dgm:prSet/>
      <dgm:spPr/>
      <dgm:t>
        <a:bodyPr/>
        <a:lstStyle/>
        <a:p>
          <a:endParaRPr lang="en-US"/>
        </a:p>
      </dgm:t>
    </dgm:pt>
    <dgm:pt modelId="{5B0F5747-0F8E-4657-ACFF-9A9C34C43FCF}" type="sibTrans" cxnId="{A92617F2-A506-4DA4-9116-91CAA9F1BA5D}">
      <dgm:prSet/>
      <dgm:spPr/>
      <dgm:t>
        <a:bodyPr/>
        <a:lstStyle/>
        <a:p>
          <a:endParaRPr lang="en-US"/>
        </a:p>
      </dgm:t>
    </dgm:pt>
    <dgm:pt modelId="{B1094747-4C0A-4C09-80AE-D30E911FDCB4}">
      <dgm:prSet phldrT="[Text]" custT="1"/>
      <dgm:spPr/>
      <dgm:t>
        <a:bodyPr/>
        <a:lstStyle/>
        <a:p>
          <a:pPr algn="ctr"/>
          <a:endParaRPr lang="en-US" sz="3000" dirty="0" smtClean="0">
            <a:solidFill>
              <a:schemeClr val="bg1"/>
            </a:solidFill>
          </a:endParaRPr>
        </a:p>
      </dgm:t>
    </dgm:pt>
    <dgm:pt modelId="{05D8CDFB-6E57-4920-B413-F2BA5211C1AB}" type="parTrans" cxnId="{88082785-0A78-4DA0-BA08-191E38AB779E}">
      <dgm:prSet/>
      <dgm:spPr/>
      <dgm:t>
        <a:bodyPr/>
        <a:lstStyle/>
        <a:p>
          <a:endParaRPr lang="en-US"/>
        </a:p>
      </dgm:t>
    </dgm:pt>
    <dgm:pt modelId="{D6CC5C70-295C-46C8-B32B-54A122ECC0A6}" type="sibTrans" cxnId="{88082785-0A78-4DA0-BA08-191E38AB779E}">
      <dgm:prSet/>
      <dgm:spPr/>
      <dgm:t>
        <a:bodyPr/>
        <a:lstStyle/>
        <a:p>
          <a:endParaRPr lang="en-US"/>
        </a:p>
      </dgm:t>
    </dgm:pt>
    <dgm:pt modelId="{433E7FC2-C540-4EEF-9E86-09EE4AAA0B03}">
      <dgm:prSet phldrT="[Text]" custT="1"/>
      <dgm:spPr/>
      <dgm:t>
        <a:bodyPr/>
        <a:lstStyle/>
        <a:p>
          <a:pPr algn="ctr"/>
          <a:endParaRPr lang="en-US" sz="4400" dirty="0" smtClean="0">
            <a:solidFill>
              <a:schemeClr val="bg1">
                <a:lumMod val="50000"/>
              </a:schemeClr>
            </a:solidFill>
          </a:endParaRPr>
        </a:p>
      </dgm:t>
    </dgm:pt>
    <dgm:pt modelId="{03B5CF5A-8E73-4992-9FD1-76A32DBB7EF8}" type="parTrans" cxnId="{DEA71967-D6B7-485D-BB9F-71E0C8309249}">
      <dgm:prSet/>
      <dgm:spPr/>
      <dgm:t>
        <a:bodyPr/>
        <a:lstStyle/>
        <a:p>
          <a:endParaRPr lang="en-US"/>
        </a:p>
      </dgm:t>
    </dgm:pt>
    <dgm:pt modelId="{98E110EA-5D15-4343-B252-7547924C7C20}" type="sibTrans" cxnId="{DEA71967-D6B7-485D-BB9F-71E0C8309249}">
      <dgm:prSet/>
      <dgm:spPr/>
      <dgm:t>
        <a:bodyPr/>
        <a:lstStyle/>
        <a:p>
          <a:endParaRPr lang="en-US"/>
        </a:p>
      </dgm:t>
    </dgm:pt>
    <dgm:pt modelId="{2C667603-28EA-4C5B-8400-98A083FE1223}">
      <dgm:prSet phldrT="[Text]" custT="1"/>
      <dgm:spPr/>
      <dgm:t>
        <a:bodyPr/>
        <a:lstStyle/>
        <a:p>
          <a:pPr algn="ctr"/>
          <a:endParaRPr lang="en-US" sz="2000" dirty="0">
            <a:solidFill>
              <a:schemeClr val="bg1">
                <a:lumMod val="50000"/>
              </a:schemeClr>
            </a:solidFill>
          </a:endParaRPr>
        </a:p>
      </dgm:t>
    </dgm:pt>
    <dgm:pt modelId="{5BAB4E06-33D7-420C-BDA4-4B81052A9B12}" type="sibTrans" cxnId="{04706B7C-B9B8-4007-89FB-2E8CB08ECB93}">
      <dgm:prSet/>
      <dgm:spPr/>
      <dgm:t>
        <a:bodyPr/>
        <a:lstStyle/>
        <a:p>
          <a:endParaRPr lang="en-US"/>
        </a:p>
      </dgm:t>
    </dgm:pt>
    <dgm:pt modelId="{6BF5C6DD-67FD-4ED7-9E41-67174C591E50}" type="parTrans" cxnId="{04706B7C-B9B8-4007-89FB-2E8CB08ECB93}">
      <dgm:prSet/>
      <dgm:spPr/>
      <dgm:t>
        <a:bodyPr/>
        <a:lstStyle/>
        <a:p>
          <a:endParaRPr lang="en-US"/>
        </a:p>
      </dgm:t>
    </dgm:pt>
    <dgm:pt modelId="{293F73D0-2578-4BDD-9B83-14777904D6B0}" type="pres">
      <dgm:prSet presAssocID="{717A0679-3A9F-4D28-A123-5F8CDCCB7B90}" presName="Name0" presStyleCnt="0">
        <dgm:presLayoutVars>
          <dgm:chMax val="1"/>
          <dgm:chPref val="1"/>
          <dgm:dir/>
          <dgm:resizeHandles/>
        </dgm:presLayoutVars>
      </dgm:prSet>
      <dgm:spPr/>
      <dgm:t>
        <a:bodyPr/>
        <a:lstStyle/>
        <a:p>
          <a:endParaRPr lang="en-US"/>
        </a:p>
      </dgm:t>
    </dgm:pt>
    <dgm:pt modelId="{35D81AE2-E02B-4C2B-B178-FF8E9DDF84D8}" type="pres">
      <dgm:prSet presAssocID="{1B7DE226-78A1-469F-BE47-CF19D192737C}" presName="Parent" presStyleLbl="node1" presStyleIdx="0" presStyleCnt="2" custScaleX="299640" custScaleY="102838" custLinFactNeighborX="-9173" custLinFactNeighborY="4442">
        <dgm:presLayoutVars>
          <dgm:chMax val="4"/>
          <dgm:chPref val="3"/>
        </dgm:presLayoutVars>
      </dgm:prSet>
      <dgm:spPr/>
      <dgm:t>
        <a:bodyPr/>
        <a:lstStyle/>
        <a:p>
          <a:endParaRPr lang="en-US"/>
        </a:p>
      </dgm:t>
    </dgm:pt>
    <dgm:pt modelId="{35ED528A-C6F4-48BD-9A82-DC4624CF0B54}" type="pres">
      <dgm:prSet presAssocID="{2C667603-28EA-4C5B-8400-98A083FE1223}" presName="Accent" presStyleLbl="node1" presStyleIdx="1" presStyleCnt="2" custAng="16200000" custScaleX="32394" custScaleY="1367" custLinFactX="31444" custLinFactNeighborX="100000" custLinFactNeighborY="-52147"/>
      <dgm:spPr>
        <a:solidFill>
          <a:schemeClr val="bg1"/>
        </a:solidFill>
        <a:ln>
          <a:solidFill>
            <a:schemeClr val="bg1"/>
          </a:solidFill>
        </a:ln>
      </dgm:spPr>
      <dgm:t>
        <a:bodyPr/>
        <a:lstStyle/>
        <a:p>
          <a:endParaRPr lang="en-US"/>
        </a:p>
      </dgm:t>
    </dgm:pt>
    <dgm:pt modelId="{E5BB3C36-A1F0-4B55-AAF4-95B9DB5A15E3}" type="pres">
      <dgm:prSet presAssocID="{2C667603-28EA-4C5B-8400-98A083FE1223}" presName="Image1" presStyleLbl="fgImgPlace1" presStyleIdx="0" presStyleCnt="4" custFlipVert="1" custFlipHor="0" custScaleX="5361" custScaleY="12366" custLinFactX="100000" custLinFactY="100000" custLinFactNeighborX="196880" custLinFactNeighborY="120020"/>
      <dgm:spPr>
        <a:solidFill>
          <a:srgbClr val="D1852C"/>
        </a:solidFill>
      </dgm:spPr>
      <dgm:t>
        <a:bodyPr/>
        <a:lstStyle/>
        <a:p>
          <a:endParaRPr lang="en-US"/>
        </a:p>
      </dgm:t>
    </dgm:pt>
    <dgm:pt modelId="{E80276A9-47BF-407C-92B4-4858C06D1F77}" type="pres">
      <dgm:prSet presAssocID="{2C667603-28EA-4C5B-8400-98A083FE1223}" presName="Child1" presStyleLbl="revTx" presStyleIdx="0" presStyleCnt="4" custLinFactX="-200000" custLinFactNeighborX="-207539" custLinFactNeighborY="75806">
        <dgm:presLayoutVars>
          <dgm:chMax val="0"/>
          <dgm:chPref val="0"/>
          <dgm:bulletEnabled val="1"/>
        </dgm:presLayoutVars>
      </dgm:prSet>
      <dgm:spPr/>
      <dgm:t>
        <a:bodyPr/>
        <a:lstStyle/>
        <a:p>
          <a:endParaRPr lang="en-US"/>
        </a:p>
      </dgm:t>
    </dgm:pt>
    <dgm:pt modelId="{216D8E75-FACB-4B5D-AA35-C5A88BC6F022}" type="pres">
      <dgm:prSet presAssocID="{A4773572-E7BB-4AB0-8862-B40C03927D46}" presName="Image2" presStyleCnt="0"/>
      <dgm:spPr/>
    </dgm:pt>
    <dgm:pt modelId="{39611DDB-6129-4C00-9731-9973CC7EC1A8}" type="pres">
      <dgm:prSet presAssocID="{A4773572-E7BB-4AB0-8862-B40C03927D46}" presName="Image" presStyleLbl="fgImgPlace1" presStyleIdx="1" presStyleCnt="4" custFlipVert="1" custScaleX="20579" custScaleY="5363" custLinFactX="68323" custLinFactY="21425" custLinFactNeighborX="100000" custLinFactNeighborY="100000"/>
      <dgm:spPr>
        <a:solidFill>
          <a:srgbClr val="D1852C"/>
        </a:solidFill>
      </dgm:spPr>
      <dgm:t>
        <a:bodyPr/>
        <a:lstStyle/>
        <a:p>
          <a:endParaRPr lang="en-US"/>
        </a:p>
      </dgm:t>
    </dgm:pt>
    <dgm:pt modelId="{E6C43F9C-F11B-4DB1-A675-A9FA12F2BDD9}" type="pres">
      <dgm:prSet presAssocID="{A4773572-E7BB-4AB0-8862-B40C03927D46}" presName="Child2" presStyleLbl="revTx" presStyleIdx="1" presStyleCnt="4" custLinFactX="-116195" custLinFactNeighborX="-200000" custLinFactNeighborY="-54425">
        <dgm:presLayoutVars>
          <dgm:chMax val="0"/>
          <dgm:chPref val="0"/>
          <dgm:bulletEnabled val="1"/>
        </dgm:presLayoutVars>
      </dgm:prSet>
      <dgm:spPr/>
      <dgm:t>
        <a:bodyPr/>
        <a:lstStyle/>
        <a:p>
          <a:endParaRPr lang="en-US"/>
        </a:p>
      </dgm:t>
    </dgm:pt>
    <dgm:pt modelId="{E0158EB2-5B68-4A75-B6B6-ADB885074B23}" type="pres">
      <dgm:prSet presAssocID="{B1094747-4C0A-4C09-80AE-D30E911FDCB4}" presName="Image3" presStyleCnt="0"/>
      <dgm:spPr/>
    </dgm:pt>
    <dgm:pt modelId="{21F5C67D-162E-45D1-963E-DD37210452E7}" type="pres">
      <dgm:prSet presAssocID="{B1094747-4C0A-4C09-80AE-D30E911FDCB4}" presName="Image" presStyleLbl="fgImgPlace1" presStyleIdx="2" presStyleCnt="4" custFlipVert="1" custScaleX="5361" custScaleY="26374" custLinFactX="61569" custLinFactNeighborX="100000" custLinFactNeighborY="-28140"/>
      <dgm:spPr>
        <a:solidFill>
          <a:srgbClr val="D1852C"/>
        </a:solidFill>
      </dgm:spPr>
      <dgm:t>
        <a:bodyPr/>
        <a:lstStyle/>
        <a:p>
          <a:endParaRPr lang="en-US"/>
        </a:p>
      </dgm:t>
    </dgm:pt>
    <dgm:pt modelId="{C5495237-4979-44F6-827F-CB831CC70012}" type="pres">
      <dgm:prSet presAssocID="{B1094747-4C0A-4C09-80AE-D30E911FDCB4}" presName="Child3" presStyleLbl="revTx" presStyleIdx="2" presStyleCnt="4" custLinFactX="-29289" custLinFactY="-96318" custLinFactNeighborX="-100000" custLinFactNeighborY="-100000">
        <dgm:presLayoutVars>
          <dgm:chMax val="0"/>
          <dgm:chPref val="0"/>
          <dgm:bulletEnabled val="1"/>
        </dgm:presLayoutVars>
      </dgm:prSet>
      <dgm:spPr/>
      <dgm:t>
        <a:bodyPr/>
        <a:lstStyle/>
        <a:p>
          <a:endParaRPr lang="en-US"/>
        </a:p>
      </dgm:t>
    </dgm:pt>
    <dgm:pt modelId="{733289AA-BAF8-4207-BA97-FD21B16B3A31}" type="pres">
      <dgm:prSet presAssocID="{433E7FC2-C540-4EEF-9E86-09EE4AAA0B03}" presName="Image4" presStyleCnt="0"/>
      <dgm:spPr/>
    </dgm:pt>
    <dgm:pt modelId="{0561F5DF-9442-4E8D-A6D6-3F75D7E3DBD1}" type="pres">
      <dgm:prSet presAssocID="{433E7FC2-C540-4EEF-9E86-09EE4AAA0B03}" presName="Image" presStyleLbl="fgImgPlace1" presStyleIdx="3" presStyleCnt="4" custFlipVert="1" custScaleX="8610" custScaleY="5363" custLinFactX="61422" custLinFactNeighborX="100000" custLinFactNeighborY="-67032"/>
      <dgm:spPr>
        <a:solidFill>
          <a:srgbClr val="D1852C"/>
        </a:solidFill>
      </dgm:spPr>
      <dgm:t>
        <a:bodyPr/>
        <a:lstStyle/>
        <a:p>
          <a:endParaRPr lang="en-US"/>
        </a:p>
      </dgm:t>
    </dgm:pt>
    <dgm:pt modelId="{F94EB77A-32ED-47AE-A6E9-5F7955062950}" type="pres">
      <dgm:prSet presAssocID="{433E7FC2-C540-4EEF-9E86-09EE4AAA0B03}" presName="Child4" presStyleLbl="revTx" presStyleIdx="3" presStyleCnt="4" custLinFactY="-100000" custLinFactNeighborX="60428" custLinFactNeighborY="-166293">
        <dgm:presLayoutVars>
          <dgm:chMax val="0"/>
          <dgm:chPref val="0"/>
          <dgm:bulletEnabled val="1"/>
        </dgm:presLayoutVars>
      </dgm:prSet>
      <dgm:spPr/>
      <dgm:t>
        <a:bodyPr/>
        <a:lstStyle/>
        <a:p>
          <a:endParaRPr lang="en-US"/>
        </a:p>
      </dgm:t>
    </dgm:pt>
  </dgm:ptLst>
  <dgm:cxnLst>
    <dgm:cxn modelId="{3F5D6981-EB7A-9845-992F-00FE50AEB4EF}" type="presOf" srcId="{B1094747-4C0A-4C09-80AE-D30E911FDCB4}" destId="{C5495237-4979-44F6-827F-CB831CC70012}" srcOrd="0" destOrd="0" presId="urn:microsoft.com/office/officeart/2011/layout/RadialPictureList"/>
    <dgm:cxn modelId="{CF705F9D-DAC4-D941-AD9C-47AF440643BD}" type="presOf" srcId="{433E7FC2-C540-4EEF-9E86-09EE4AAA0B03}" destId="{F94EB77A-32ED-47AE-A6E9-5F7955062950}" srcOrd="0" destOrd="0" presId="urn:microsoft.com/office/officeart/2011/layout/RadialPictureList"/>
    <dgm:cxn modelId="{100FD649-64ED-7F42-86DE-B5AA6E2C2F2B}" type="presOf" srcId="{A4773572-E7BB-4AB0-8862-B40C03927D46}" destId="{E6C43F9C-F11B-4DB1-A675-A9FA12F2BDD9}" srcOrd="0" destOrd="0" presId="urn:microsoft.com/office/officeart/2011/layout/RadialPictureList"/>
    <dgm:cxn modelId="{DEA71967-D6B7-485D-BB9F-71E0C8309249}" srcId="{1B7DE226-78A1-469F-BE47-CF19D192737C}" destId="{433E7FC2-C540-4EEF-9E86-09EE4AAA0B03}" srcOrd="3" destOrd="0" parTransId="{03B5CF5A-8E73-4992-9FD1-76A32DBB7EF8}" sibTransId="{98E110EA-5D15-4343-B252-7547924C7C20}"/>
    <dgm:cxn modelId="{04706B7C-B9B8-4007-89FB-2E8CB08ECB93}" srcId="{1B7DE226-78A1-469F-BE47-CF19D192737C}" destId="{2C667603-28EA-4C5B-8400-98A083FE1223}" srcOrd="0" destOrd="0" parTransId="{6BF5C6DD-67FD-4ED7-9E41-67174C591E50}" sibTransId="{5BAB4E06-33D7-420C-BDA4-4B81052A9B12}"/>
    <dgm:cxn modelId="{13E6A63E-C107-2449-A350-59E7DD2E68C6}" type="presOf" srcId="{1B7DE226-78A1-469F-BE47-CF19D192737C}" destId="{35D81AE2-E02B-4C2B-B178-FF8E9DDF84D8}" srcOrd="0" destOrd="0" presId="urn:microsoft.com/office/officeart/2011/layout/RadialPictureList"/>
    <dgm:cxn modelId="{9F8AF6F8-4472-4A18-B71D-0816D94DF107}" srcId="{717A0679-3A9F-4D28-A123-5F8CDCCB7B90}" destId="{1B7DE226-78A1-469F-BE47-CF19D192737C}" srcOrd="0" destOrd="0" parTransId="{2E3F7665-CBA8-43AC-9448-C877C7C3584A}" sibTransId="{4BAC7B3C-576F-4240-85FE-8C2E5C8A3FBB}"/>
    <dgm:cxn modelId="{F6423EB1-46B4-E24C-A1CA-28D52F065F74}" type="presOf" srcId="{2C667603-28EA-4C5B-8400-98A083FE1223}" destId="{E80276A9-47BF-407C-92B4-4858C06D1F77}" srcOrd="0" destOrd="0" presId="urn:microsoft.com/office/officeart/2011/layout/RadialPictureList"/>
    <dgm:cxn modelId="{A92617F2-A506-4DA4-9116-91CAA9F1BA5D}" srcId="{1B7DE226-78A1-469F-BE47-CF19D192737C}" destId="{A4773572-E7BB-4AB0-8862-B40C03927D46}" srcOrd="1" destOrd="0" parTransId="{4E1A333C-A482-4F65-AB00-1C8B82F816CF}" sibTransId="{5B0F5747-0F8E-4657-ACFF-9A9C34C43FCF}"/>
    <dgm:cxn modelId="{88082785-0A78-4DA0-BA08-191E38AB779E}" srcId="{1B7DE226-78A1-469F-BE47-CF19D192737C}" destId="{B1094747-4C0A-4C09-80AE-D30E911FDCB4}" srcOrd="2" destOrd="0" parTransId="{05D8CDFB-6E57-4920-B413-F2BA5211C1AB}" sibTransId="{D6CC5C70-295C-46C8-B32B-54A122ECC0A6}"/>
    <dgm:cxn modelId="{73FBF50C-F48F-F140-9A45-4A6EE9B7913A}" type="presOf" srcId="{717A0679-3A9F-4D28-A123-5F8CDCCB7B90}" destId="{293F73D0-2578-4BDD-9B83-14777904D6B0}" srcOrd="0" destOrd="0" presId="urn:microsoft.com/office/officeart/2011/layout/RadialPictureList"/>
    <dgm:cxn modelId="{0A26D19F-6F0D-0F4E-A85A-B1E453E04EB3}" type="presParOf" srcId="{293F73D0-2578-4BDD-9B83-14777904D6B0}" destId="{35D81AE2-E02B-4C2B-B178-FF8E9DDF84D8}" srcOrd="0" destOrd="0" presId="urn:microsoft.com/office/officeart/2011/layout/RadialPictureList"/>
    <dgm:cxn modelId="{A5DBEF88-B8CA-9143-9BBE-3E1436AB331D}" type="presParOf" srcId="{293F73D0-2578-4BDD-9B83-14777904D6B0}" destId="{35ED528A-C6F4-48BD-9A82-DC4624CF0B54}" srcOrd="1" destOrd="0" presId="urn:microsoft.com/office/officeart/2011/layout/RadialPictureList"/>
    <dgm:cxn modelId="{F1ADAC87-CB22-194C-A332-EC1928DBB389}" type="presParOf" srcId="{293F73D0-2578-4BDD-9B83-14777904D6B0}" destId="{E5BB3C36-A1F0-4B55-AAF4-95B9DB5A15E3}" srcOrd="2" destOrd="0" presId="urn:microsoft.com/office/officeart/2011/layout/RadialPictureList"/>
    <dgm:cxn modelId="{B37090AA-1B2F-0142-901F-98B4425FC85B}" type="presParOf" srcId="{293F73D0-2578-4BDD-9B83-14777904D6B0}" destId="{E80276A9-47BF-407C-92B4-4858C06D1F77}" srcOrd="3" destOrd="0" presId="urn:microsoft.com/office/officeart/2011/layout/RadialPictureList"/>
    <dgm:cxn modelId="{107E56AE-77E6-564E-B5DF-E6520F6BF153}" type="presParOf" srcId="{293F73D0-2578-4BDD-9B83-14777904D6B0}" destId="{216D8E75-FACB-4B5D-AA35-C5A88BC6F022}" srcOrd="4" destOrd="0" presId="urn:microsoft.com/office/officeart/2011/layout/RadialPictureList"/>
    <dgm:cxn modelId="{CD2267A0-5118-AC43-81C4-D99313BE17C2}" type="presParOf" srcId="{216D8E75-FACB-4B5D-AA35-C5A88BC6F022}" destId="{39611DDB-6129-4C00-9731-9973CC7EC1A8}" srcOrd="0" destOrd="0" presId="urn:microsoft.com/office/officeart/2011/layout/RadialPictureList"/>
    <dgm:cxn modelId="{F8F1F7A8-CF1F-4249-BFBA-0FF7B44D64CE}" type="presParOf" srcId="{293F73D0-2578-4BDD-9B83-14777904D6B0}" destId="{E6C43F9C-F11B-4DB1-A675-A9FA12F2BDD9}" srcOrd="5" destOrd="0" presId="urn:microsoft.com/office/officeart/2011/layout/RadialPictureList"/>
    <dgm:cxn modelId="{89F13085-CC55-044F-B8B3-C3420DC7E5FC}" type="presParOf" srcId="{293F73D0-2578-4BDD-9B83-14777904D6B0}" destId="{E0158EB2-5B68-4A75-B6B6-ADB885074B23}" srcOrd="6" destOrd="0" presId="urn:microsoft.com/office/officeart/2011/layout/RadialPictureList"/>
    <dgm:cxn modelId="{38D7A75F-45C5-7C4C-BFDF-9EE0B3CBE907}" type="presParOf" srcId="{E0158EB2-5B68-4A75-B6B6-ADB885074B23}" destId="{21F5C67D-162E-45D1-963E-DD37210452E7}" srcOrd="0" destOrd="0" presId="urn:microsoft.com/office/officeart/2011/layout/RadialPictureList"/>
    <dgm:cxn modelId="{5303D433-FD82-ED46-8962-86A43B16880C}" type="presParOf" srcId="{293F73D0-2578-4BDD-9B83-14777904D6B0}" destId="{C5495237-4979-44F6-827F-CB831CC70012}" srcOrd="7" destOrd="0" presId="urn:microsoft.com/office/officeart/2011/layout/RadialPictureList"/>
    <dgm:cxn modelId="{BC76FD8E-303D-F64F-8789-7FC64C65AA3F}" type="presParOf" srcId="{293F73D0-2578-4BDD-9B83-14777904D6B0}" destId="{733289AA-BAF8-4207-BA97-FD21B16B3A31}" srcOrd="8" destOrd="0" presId="urn:microsoft.com/office/officeart/2011/layout/RadialPictureList"/>
    <dgm:cxn modelId="{31865A1C-7D00-F741-BD07-6CD13A640764}" type="presParOf" srcId="{733289AA-BAF8-4207-BA97-FD21B16B3A31}" destId="{0561F5DF-9442-4E8D-A6D6-3F75D7E3DBD1}" srcOrd="0" destOrd="0" presId="urn:microsoft.com/office/officeart/2011/layout/RadialPictureList"/>
    <dgm:cxn modelId="{943F814E-614C-BC43-94B2-C4B0662AFD39}" type="presParOf" srcId="{293F73D0-2578-4BDD-9B83-14777904D6B0}" destId="{F94EB77A-32ED-47AE-A6E9-5F7955062950}" srcOrd="9"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81AE2-E02B-4C2B-B178-FF8E9DDF84D8}">
      <dsp:nvSpPr>
        <dsp:cNvPr id="0" name=""/>
        <dsp:cNvSpPr/>
      </dsp:nvSpPr>
      <dsp:spPr>
        <a:xfrm>
          <a:off x="508422" y="1063758"/>
          <a:ext cx="4768820" cy="1636537"/>
        </a:xfrm>
        <a:prstGeom prst="ellipse">
          <a:avLst/>
        </a:prstGeom>
        <a:solidFill>
          <a:srgbClr val="91292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0" tIns="0" rIns="50800" bIns="0" numCol="1" spcCol="1270" anchor="t" anchorCtr="1">
          <a:noAutofit/>
        </a:bodyPr>
        <a:lstStyle/>
        <a:p>
          <a:pPr lvl="0" algn="ctr" defTabSz="1778000">
            <a:lnSpc>
              <a:spcPct val="90000"/>
            </a:lnSpc>
            <a:spcBef>
              <a:spcPct val="0"/>
            </a:spcBef>
            <a:spcAft>
              <a:spcPct val="35000"/>
            </a:spcAft>
          </a:pPr>
          <a:endParaRPr lang="en-US" sz="4000" kern="1200" dirty="0"/>
        </a:p>
      </dsp:txBody>
      <dsp:txXfrm>
        <a:off x="1206800" y="1303423"/>
        <a:ext cx="3372064" cy="1157207"/>
      </dsp:txXfrm>
    </dsp:sp>
    <dsp:sp modelId="{35ED528A-C6F4-48BD-9A82-DC4624CF0B54}">
      <dsp:nvSpPr>
        <dsp:cNvPr id="0" name=""/>
        <dsp:cNvSpPr/>
      </dsp:nvSpPr>
      <dsp:spPr>
        <a:xfrm rot="16200000">
          <a:off x="5639755" y="-493262"/>
          <a:ext cx="2219764" cy="986525"/>
        </a:xfrm>
        <a:prstGeom prst="blockArc">
          <a:avLst>
            <a:gd name="adj1" fmla="val 16509444"/>
            <a:gd name="adj2" fmla="val 5088054"/>
            <a:gd name="adj3" fmla="val 5240"/>
          </a:avLst>
        </a:prstGeom>
        <a:solidFill>
          <a:schemeClr val="bg1"/>
        </a:solidFill>
        <a:ln>
          <a:solidFill>
            <a:schemeClr val="bg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5BB3C36-A1F0-4B55-AAF4-95B9DB5A15E3}">
      <dsp:nvSpPr>
        <dsp:cNvPr id="0" name=""/>
        <dsp:cNvSpPr/>
      </dsp:nvSpPr>
      <dsp:spPr>
        <a:xfrm flipV="1">
          <a:off x="6343644" y="2248894"/>
          <a:ext cx="45716" cy="105430"/>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80276A9-47BF-407C-92B4-4858C06D1F77}">
      <dsp:nvSpPr>
        <dsp:cNvPr id="0" name=""/>
        <dsp:cNvSpPr/>
      </dsp:nvSpPr>
      <dsp:spPr>
        <a:xfrm>
          <a:off x="0" y="636002"/>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10000"/>
            </a:spcAft>
          </a:pPr>
          <a:endParaRPr lang="en-US" sz="2000" kern="1200" dirty="0">
            <a:solidFill>
              <a:schemeClr val="bg1">
                <a:lumMod val="50000"/>
              </a:schemeClr>
            </a:solidFill>
          </a:endParaRPr>
        </a:p>
      </dsp:txBody>
      <dsp:txXfrm>
        <a:off x="0" y="636002"/>
        <a:ext cx="1141536" cy="825318"/>
      </dsp:txXfrm>
    </dsp:sp>
    <dsp:sp modelId="{39611DDB-6129-4C00-9731-9973CC7EC1A8}">
      <dsp:nvSpPr>
        <dsp:cNvPr id="0" name=""/>
        <dsp:cNvSpPr/>
      </dsp:nvSpPr>
      <dsp:spPr>
        <a:xfrm flipV="1">
          <a:off x="5812346" y="2232190"/>
          <a:ext cx="175490" cy="45724"/>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6C43F9C-F11B-4DB1-A675-A9FA12F2BDD9}">
      <dsp:nvSpPr>
        <dsp:cNvPr id="0" name=""/>
        <dsp:cNvSpPr/>
      </dsp:nvSpPr>
      <dsp:spPr>
        <a:xfrm>
          <a:off x="1344205" y="359232"/>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10000"/>
            </a:spcAft>
          </a:pPr>
          <a:endParaRPr lang="en-US" sz="4300" kern="1200" dirty="0">
            <a:solidFill>
              <a:schemeClr val="bg1">
                <a:lumMod val="50000"/>
              </a:schemeClr>
            </a:solidFill>
          </a:endParaRPr>
        </a:p>
      </dsp:txBody>
      <dsp:txXfrm>
        <a:off x="1344205" y="359232"/>
        <a:ext cx="1141536" cy="825318"/>
      </dsp:txXfrm>
    </dsp:sp>
    <dsp:sp modelId="{21F5C67D-162E-45D1-963E-DD37210452E7}">
      <dsp:nvSpPr>
        <dsp:cNvPr id="0" name=""/>
        <dsp:cNvSpPr/>
      </dsp:nvSpPr>
      <dsp:spPr>
        <a:xfrm flipV="1">
          <a:off x="5816366" y="2034894"/>
          <a:ext cx="45716" cy="224861"/>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5495237-4979-44F6-827F-CB831CC70012}">
      <dsp:nvSpPr>
        <dsp:cNvPr id="0" name=""/>
        <dsp:cNvSpPr/>
      </dsp:nvSpPr>
      <dsp:spPr>
        <a:xfrm>
          <a:off x="3477807" y="354516"/>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10000"/>
            </a:spcAft>
          </a:pPr>
          <a:endParaRPr lang="en-US" sz="3000" kern="1200" dirty="0" smtClean="0">
            <a:solidFill>
              <a:schemeClr val="bg1"/>
            </a:solidFill>
          </a:endParaRPr>
        </a:p>
      </dsp:txBody>
      <dsp:txXfrm>
        <a:off x="3477807" y="354516"/>
        <a:ext cx="1141536" cy="825318"/>
      </dsp:txXfrm>
    </dsp:sp>
    <dsp:sp modelId="{0561F5DF-9442-4E8D-A6D6-3F75D7E3DBD1}">
      <dsp:nvSpPr>
        <dsp:cNvPr id="0" name=""/>
        <dsp:cNvSpPr/>
      </dsp:nvSpPr>
      <dsp:spPr>
        <a:xfrm flipV="1">
          <a:off x="5174653" y="2614558"/>
          <a:ext cx="73423" cy="45724"/>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94EB77A-32ED-47AE-A6E9-5F7955062950}">
      <dsp:nvSpPr>
        <dsp:cNvPr id="0" name=""/>
        <dsp:cNvSpPr/>
      </dsp:nvSpPr>
      <dsp:spPr>
        <a:xfrm>
          <a:off x="5015955" y="602318"/>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10000"/>
            </a:spcAft>
          </a:pPr>
          <a:endParaRPr lang="en-US" sz="4400" kern="1200" dirty="0" smtClean="0">
            <a:solidFill>
              <a:schemeClr val="bg1">
                <a:lumMod val="50000"/>
              </a:schemeClr>
            </a:solidFill>
          </a:endParaRPr>
        </a:p>
      </dsp:txBody>
      <dsp:txXfrm>
        <a:off x="5015955" y="602318"/>
        <a:ext cx="1141536" cy="82531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81AE2-E02B-4C2B-B178-FF8E9DDF84D8}">
      <dsp:nvSpPr>
        <dsp:cNvPr id="0" name=""/>
        <dsp:cNvSpPr/>
      </dsp:nvSpPr>
      <dsp:spPr>
        <a:xfrm>
          <a:off x="508422" y="1063758"/>
          <a:ext cx="4768820" cy="1636537"/>
        </a:xfrm>
        <a:prstGeom prst="ellipse">
          <a:avLst/>
        </a:prstGeom>
        <a:solidFill>
          <a:srgbClr val="91292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0" tIns="0" rIns="50800" bIns="0" numCol="1" spcCol="1270" anchor="t" anchorCtr="1">
          <a:noAutofit/>
        </a:bodyPr>
        <a:lstStyle/>
        <a:p>
          <a:pPr lvl="0" algn="ctr" defTabSz="1778000">
            <a:lnSpc>
              <a:spcPct val="90000"/>
            </a:lnSpc>
            <a:spcBef>
              <a:spcPct val="0"/>
            </a:spcBef>
            <a:spcAft>
              <a:spcPct val="35000"/>
            </a:spcAft>
          </a:pPr>
          <a:endParaRPr lang="en-US" sz="4000" kern="1200" dirty="0"/>
        </a:p>
      </dsp:txBody>
      <dsp:txXfrm>
        <a:off x="1206800" y="1303423"/>
        <a:ext cx="3372064" cy="1157207"/>
      </dsp:txXfrm>
    </dsp:sp>
    <dsp:sp modelId="{35ED528A-C6F4-48BD-9A82-DC4624CF0B54}">
      <dsp:nvSpPr>
        <dsp:cNvPr id="0" name=""/>
        <dsp:cNvSpPr/>
      </dsp:nvSpPr>
      <dsp:spPr>
        <a:xfrm rot="16200000">
          <a:off x="6230070" y="36059"/>
          <a:ext cx="1039134" cy="45709"/>
        </a:xfrm>
        <a:prstGeom prst="blockArc">
          <a:avLst>
            <a:gd name="adj1" fmla="val 16509444"/>
            <a:gd name="adj2" fmla="val 5088054"/>
            <a:gd name="adj3" fmla="val 5240"/>
          </a:avLst>
        </a:prstGeom>
        <a:solidFill>
          <a:schemeClr val="bg1"/>
        </a:solidFill>
        <a:ln>
          <a:solidFill>
            <a:schemeClr val="bg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5BB3C36-A1F0-4B55-AAF4-95B9DB5A15E3}">
      <dsp:nvSpPr>
        <dsp:cNvPr id="0" name=""/>
        <dsp:cNvSpPr/>
      </dsp:nvSpPr>
      <dsp:spPr>
        <a:xfrm flipV="1">
          <a:off x="6343644" y="2248894"/>
          <a:ext cx="45716" cy="105430"/>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80276A9-47BF-407C-92B4-4858C06D1F77}">
      <dsp:nvSpPr>
        <dsp:cNvPr id="0" name=""/>
        <dsp:cNvSpPr/>
      </dsp:nvSpPr>
      <dsp:spPr>
        <a:xfrm>
          <a:off x="0" y="636002"/>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10000"/>
            </a:spcAft>
          </a:pPr>
          <a:endParaRPr lang="en-US" sz="2000" kern="1200" dirty="0">
            <a:solidFill>
              <a:schemeClr val="bg1">
                <a:lumMod val="50000"/>
              </a:schemeClr>
            </a:solidFill>
          </a:endParaRPr>
        </a:p>
      </dsp:txBody>
      <dsp:txXfrm>
        <a:off x="0" y="636002"/>
        <a:ext cx="1141536" cy="825318"/>
      </dsp:txXfrm>
    </dsp:sp>
    <dsp:sp modelId="{39611DDB-6129-4C00-9731-9973CC7EC1A8}">
      <dsp:nvSpPr>
        <dsp:cNvPr id="0" name=""/>
        <dsp:cNvSpPr/>
      </dsp:nvSpPr>
      <dsp:spPr>
        <a:xfrm flipV="1">
          <a:off x="5812346" y="2232190"/>
          <a:ext cx="175490" cy="45724"/>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6C43F9C-F11B-4DB1-A675-A9FA12F2BDD9}">
      <dsp:nvSpPr>
        <dsp:cNvPr id="0" name=""/>
        <dsp:cNvSpPr/>
      </dsp:nvSpPr>
      <dsp:spPr>
        <a:xfrm>
          <a:off x="1344205" y="359232"/>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10000"/>
            </a:spcAft>
          </a:pPr>
          <a:endParaRPr lang="en-US" sz="4300" kern="1200" dirty="0">
            <a:solidFill>
              <a:schemeClr val="bg1">
                <a:lumMod val="50000"/>
              </a:schemeClr>
            </a:solidFill>
          </a:endParaRPr>
        </a:p>
      </dsp:txBody>
      <dsp:txXfrm>
        <a:off x="1344205" y="359232"/>
        <a:ext cx="1141536" cy="825318"/>
      </dsp:txXfrm>
    </dsp:sp>
    <dsp:sp modelId="{21F5C67D-162E-45D1-963E-DD37210452E7}">
      <dsp:nvSpPr>
        <dsp:cNvPr id="0" name=""/>
        <dsp:cNvSpPr/>
      </dsp:nvSpPr>
      <dsp:spPr>
        <a:xfrm flipV="1">
          <a:off x="5816366" y="2034894"/>
          <a:ext cx="45716" cy="224861"/>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5495237-4979-44F6-827F-CB831CC70012}">
      <dsp:nvSpPr>
        <dsp:cNvPr id="0" name=""/>
        <dsp:cNvSpPr/>
      </dsp:nvSpPr>
      <dsp:spPr>
        <a:xfrm>
          <a:off x="3477807" y="354516"/>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10000"/>
            </a:spcAft>
          </a:pPr>
          <a:endParaRPr lang="en-US" sz="3000" kern="1200" dirty="0" smtClean="0">
            <a:solidFill>
              <a:schemeClr val="bg1"/>
            </a:solidFill>
          </a:endParaRPr>
        </a:p>
      </dsp:txBody>
      <dsp:txXfrm>
        <a:off x="3477807" y="354516"/>
        <a:ext cx="1141536" cy="825318"/>
      </dsp:txXfrm>
    </dsp:sp>
    <dsp:sp modelId="{0561F5DF-9442-4E8D-A6D6-3F75D7E3DBD1}">
      <dsp:nvSpPr>
        <dsp:cNvPr id="0" name=""/>
        <dsp:cNvSpPr/>
      </dsp:nvSpPr>
      <dsp:spPr>
        <a:xfrm flipV="1">
          <a:off x="5174653" y="2614558"/>
          <a:ext cx="73423" cy="45724"/>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94EB77A-32ED-47AE-A6E9-5F7955062950}">
      <dsp:nvSpPr>
        <dsp:cNvPr id="0" name=""/>
        <dsp:cNvSpPr/>
      </dsp:nvSpPr>
      <dsp:spPr>
        <a:xfrm>
          <a:off x="5015955" y="602318"/>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10000"/>
            </a:spcAft>
          </a:pPr>
          <a:endParaRPr lang="en-US" sz="4400" kern="1200" dirty="0" smtClean="0">
            <a:solidFill>
              <a:schemeClr val="bg1">
                <a:lumMod val="50000"/>
              </a:schemeClr>
            </a:solidFill>
          </a:endParaRPr>
        </a:p>
      </dsp:txBody>
      <dsp:txXfrm>
        <a:off x="5015955" y="602318"/>
        <a:ext cx="1141536" cy="82531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81AE2-E02B-4C2B-B178-FF8E9DDF84D8}">
      <dsp:nvSpPr>
        <dsp:cNvPr id="0" name=""/>
        <dsp:cNvSpPr/>
      </dsp:nvSpPr>
      <dsp:spPr>
        <a:xfrm>
          <a:off x="508422" y="1063758"/>
          <a:ext cx="4768820" cy="1636537"/>
        </a:xfrm>
        <a:prstGeom prst="ellipse">
          <a:avLst/>
        </a:prstGeom>
        <a:solidFill>
          <a:srgbClr val="91292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0" tIns="0" rIns="50800" bIns="0" numCol="1" spcCol="1270" anchor="t" anchorCtr="1">
          <a:noAutofit/>
        </a:bodyPr>
        <a:lstStyle/>
        <a:p>
          <a:pPr lvl="0" algn="ctr" defTabSz="1778000">
            <a:lnSpc>
              <a:spcPct val="90000"/>
            </a:lnSpc>
            <a:spcBef>
              <a:spcPct val="0"/>
            </a:spcBef>
            <a:spcAft>
              <a:spcPct val="35000"/>
            </a:spcAft>
          </a:pPr>
          <a:endParaRPr lang="en-US" sz="4000" kern="1200" dirty="0"/>
        </a:p>
      </dsp:txBody>
      <dsp:txXfrm>
        <a:off x="1206800" y="1303423"/>
        <a:ext cx="3372064" cy="1157207"/>
      </dsp:txXfrm>
    </dsp:sp>
    <dsp:sp modelId="{35ED528A-C6F4-48BD-9A82-DC4624CF0B54}">
      <dsp:nvSpPr>
        <dsp:cNvPr id="0" name=""/>
        <dsp:cNvSpPr/>
      </dsp:nvSpPr>
      <dsp:spPr>
        <a:xfrm rot="16200000">
          <a:off x="6230070" y="36059"/>
          <a:ext cx="1039134" cy="45709"/>
        </a:xfrm>
        <a:prstGeom prst="blockArc">
          <a:avLst>
            <a:gd name="adj1" fmla="val 16509444"/>
            <a:gd name="adj2" fmla="val 5088054"/>
            <a:gd name="adj3" fmla="val 5240"/>
          </a:avLst>
        </a:prstGeom>
        <a:solidFill>
          <a:schemeClr val="bg1"/>
        </a:solidFill>
        <a:ln>
          <a:solidFill>
            <a:schemeClr val="bg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5BB3C36-A1F0-4B55-AAF4-95B9DB5A15E3}">
      <dsp:nvSpPr>
        <dsp:cNvPr id="0" name=""/>
        <dsp:cNvSpPr/>
      </dsp:nvSpPr>
      <dsp:spPr>
        <a:xfrm flipV="1">
          <a:off x="6343644" y="2248894"/>
          <a:ext cx="45716" cy="105430"/>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80276A9-47BF-407C-92B4-4858C06D1F77}">
      <dsp:nvSpPr>
        <dsp:cNvPr id="0" name=""/>
        <dsp:cNvSpPr/>
      </dsp:nvSpPr>
      <dsp:spPr>
        <a:xfrm>
          <a:off x="0" y="636002"/>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10000"/>
            </a:spcAft>
          </a:pPr>
          <a:endParaRPr lang="en-US" sz="2000" kern="1200" dirty="0">
            <a:solidFill>
              <a:schemeClr val="bg1">
                <a:lumMod val="50000"/>
              </a:schemeClr>
            </a:solidFill>
          </a:endParaRPr>
        </a:p>
      </dsp:txBody>
      <dsp:txXfrm>
        <a:off x="0" y="636002"/>
        <a:ext cx="1141536" cy="825318"/>
      </dsp:txXfrm>
    </dsp:sp>
    <dsp:sp modelId="{39611DDB-6129-4C00-9731-9973CC7EC1A8}">
      <dsp:nvSpPr>
        <dsp:cNvPr id="0" name=""/>
        <dsp:cNvSpPr/>
      </dsp:nvSpPr>
      <dsp:spPr>
        <a:xfrm flipV="1">
          <a:off x="5812346" y="2232190"/>
          <a:ext cx="175490" cy="45724"/>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6C43F9C-F11B-4DB1-A675-A9FA12F2BDD9}">
      <dsp:nvSpPr>
        <dsp:cNvPr id="0" name=""/>
        <dsp:cNvSpPr/>
      </dsp:nvSpPr>
      <dsp:spPr>
        <a:xfrm>
          <a:off x="1344205" y="359232"/>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10000"/>
            </a:spcAft>
          </a:pPr>
          <a:endParaRPr lang="en-US" sz="4300" kern="1200" dirty="0">
            <a:solidFill>
              <a:schemeClr val="bg1">
                <a:lumMod val="50000"/>
              </a:schemeClr>
            </a:solidFill>
          </a:endParaRPr>
        </a:p>
      </dsp:txBody>
      <dsp:txXfrm>
        <a:off x="1344205" y="359232"/>
        <a:ext cx="1141536" cy="825318"/>
      </dsp:txXfrm>
    </dsp:sp>
    <dsp:sp modelId="{21F5C67D-162E-45D1-963E-DD37210452E7}">
      <dsp:nvSpPr>
        <dsp:cNvPr id="0" name=""/>
        <dsp:cNvSpPr/>
      </dsp:nvSpPr>
      <dsp:spPr>
        <a:xfrm flipV="1">
          <a:off x="5816366" y="2034894"/>
          <a:ext cx="45716" cy="224861"/>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5495237-4979-44F6-827F-CB831CC70012}">
      <dsp:nvSpPr>
        <dsp:cNvPr id="0" name=""/>
        <dsp:cNvSpPr/>
      </dsp:nvSpPr>
      <dsp:spPr>
        <a:xfrm>
          <a:off x="3477807" y="354516"/>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10000"/>
            </a:spcAft>
          </a:pPr>
          <a:endParaRPr lang="en-US" sz="3000" kern="1200" dirty="0" smtClean="0">
            <a:solidFill>
              <a:schemeClr val="bg1"/>
            </a:solidFill>
          </a:endParaRPr>
        </a:p>
      </dsp:txBody>
      <dsp:txXfrm>
        <a:off x="3477807" y="354516"/>
        <a:ext cx="1141536" cy="825318"/>
      </dsp:txXfrm>
    </dsp:sp>
    <dsp:sp modelId="{0561F5DF-9442-4E8D-A6D6-3F75D7E3DBD1}">
      <dsp:nvSpPr>
        <dsp:cNvPr id="0" name=""/>
        <dsp:cNvSpPr/>
      </dsp:nvSpPr>
      <dsp:spPr>
        <a:xfrm flipV="1">
          <a:off x="5174653" y="2614558"/>
          <a:ext cx="73423" cy="45724"/>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94EB77A-32ED-47AE-A6E9-5F7955062950}">
      <dsp:nvSpPr>
        <dsp:cNvPr id="0" name=""/>
        <dsp:cNvSpPr/>
      </dsp:nvSpPr>
      <dsp:spPr>
        <a:xfrm>
          <a:off x="5015955" y="602318"/>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10000"/>
            </a:spcAft>
          </a:pPr>
          <a:endParaRPr lang="en-US" sz="4400" kern="1200" dirty="0" smtClean="0">
            <a:solidFill>
              <a:schemeClr val="bg1">
                <a:lumMod val="50000"/>
              </a:schemeClr>
            </a:solidFill>
          </a:endParaRPr>
        </a:p>
      </dsp:txBody>
      <dsp:txXfrm>
        <a:off x="5015955" y="602318"/>
        <a:ext cx="1141536" cy="82531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81AE2-E02B-4C2B-B178-FF8E9DDF84D8}">
      <dsp:nvSpPr>
        <dsp:cNvPr id="0" name=""/>
        <dsp:cNvSpPr/>
      </dsp:nvSpPr>
      <dsp:spPr>
        <a:xfrm>
          <a:off x="508422" y="1063758"/>
          <a:ext cx="4768820" cy="1636537"/>
        </a:xfrm>
        <a:prstGeom prst="ellipse">
          <a:avLst/>
        </a:prstGeom>
        <a:solidFill>
          <a:srgbClr val="91292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0" tIns="0" rIns="50800" bIns="0" numCol="1" spcCol="1270" anchor="t" anchorCtr="1">
          <a:noAutofit/>
        </a:bodyPr>
        <a:lstStyle/>
        <a:p>
          <a:pPr lvl="0" algn="ctr" defTabSz="1778000">
            <a:lnSpc>
              <a:spcPct val="90000"/>
            </a:lnSpc>
            <a:spcBef>
              <a:spcPct val="0"/>
            </a:spcBef>
            <a:spcAft>
              <a:spcPct val="35000"/>
            </a:spcAft>
          </a:pPr>
          <a:endParaRPr lang="en-US" sz="4000" kern="1200" dirty="0"/>
        </a:p>
      </dsp:txBody>
      <dsp:txXfrm>
        <a:off x="1206800" y="1303423"/>
        <a:ext cx="3372064" cy="1157207"/>
      </dsp:txXfrm>
    </dsp:sp>
    <dsp:sp modelId="{35ED528A-C6F4-48BD-9A82-DC4624CF0B54}">
      <dsp:nvSpPr>
        <dsp:cNvPr id="0" name=""/>
        <dsp:cNvSpPr/>
      </dsp:nvSpPr>
      <dsp:spPr>
        <a:xfrm rot="16200000">
          <a:off x="6230070" y="36059"/>
          <a:ext cx="1039134" cy="45709"/>
        </a:xfrm>
        <a:prstGeom prst="blockArc">
          <a:avLst>
            <a:gd name="adj1" fmla="val 16509444"/>
            <a:gd name="adj2" fmla="val 5088054"/>
            <a:gd name="adj3" fmla="val 5240"/>
          </a:avLst>
        </a:prstGeom>
        <a:solidFill>
          <a:schemeClr val="bg1"/>
        </a:solidFill>
        <a:ln>
          <a:solidFill>
            <a:schemeClr val="bg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5BB3C36-A1F0-4B55-AAF4-95B9DB5A15E3}">
      <dsp:nvSpPr>
        <dsp:cNvPr id="0" name=""/>
        <dsp:cNvSpPr/>
      </dsp:nvSpPr>
      <dsp:spPr>
        <a:xfrm flipV="1">
          <a:off x="6343644" y="2248894"/>
          <a:ext cx="45716" cy="105430"/>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80276A9-47BF-407C-92B4-4858C06D1F77}">
      <dsp:nvSpPr>
        <dsp:cNvPr id="0" name=""/>
        <dsp:cNvSpPr/>
      </dsp:nvSpPr>
      <dsp:spPr>
        <a:xfrm>
          <a:off x="0" y="636002"/>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10000"/>
            </a:spcAft>
          </a:pPr>
          <a:endParaRPr lang="en-US" sz="2000" kern="1200" dirty="0">
            <a:solidFill>
              <a:schemeClr val="bg1">
                <a:lumMod val="50000"/>
              </a:schemeClr>
            </a:solidFill>
          </a:endParaRPr>
        </a:p>
      </dsp:txBody>
      <dsp:txXfrm>
        <a:off x="0" y="636002"/>
        <a:ext cx="1141536" cy="825318"/>
      </dsp:txXfrm>
    </dsp:sp>
    <dsp:sp modelId="{39611DDB-6129-4C00-9731-9973CC7EC1A8}">
      <dsp:nvSpPr>
        <dsp:cNvPr id="0" name=""/>
        <dsp:cNvSpPr/>
      </dsp:nvSpPr>
      <dsp:spPr>
        <a:xfrm flipV="1">
          <a:off x="5812346" y="2232190"/>
          <a:ext cx="175490" cy="45724"/>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6C43F9C-F11B-4DB1-A675-A9FA12F2BDD9}">
      <dsp:nvSpPr>
        <dsp:cNvPr id="0" name=""/>
        <dsp:cNvSpPr/>
      </dsp:nvSpPr>
      <dsp:spPr>
        <a:xfrm>
          <a:off x="1344205" y="359232"/>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10000"/>
            </a:spcAft>
          </a:pPr>
          <a:endParaRPr lang="en-US" sz="4300" kern="1200" dirty="0">
            <a:solidFill>
              <a:schemeClr val="bg1">
                <a:lumMod val="50000"/>
              </a:schemeClr>
            </a:solidFill>
          </a:endParaRPr>
        </a:p>
      </dsp:txBody>
      <dsp:txXfrm>
        <a:off x="1344205" y="359232"/>
        <a:ext cx="1141536" cy="825318"/>
      </dsp:txXfrm>
    </dsp:sp>
    <dsp:sp modelId="{21F5C67D-162E-45D1-963E-DD37210452E7}">
      <dsp:nvSpPr>
        <dsp:cNvPr id="0" name=""/>
        <dsp:cNvSpPr/>
      </dsp:nvSpPr>
      <dsp:spPr>
        <a:xfrm flipV="1">
          <a:off x="5816366" y="2034894"/>
          <a:ext cx="45716" cy="224861"/>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5495237-4979-44F6-827F-CB831CC70012}">
      <dsp:nvSpPr>
        <dsp:cNvPr id="0" name=""/>
        <dsp:cNvSpPr/>
      </dsp:nvSpPr>
      <dsp:spPr>
        <a:xfrm>
          <a:off x="3477807" y="354516"/>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10000"/>
            </a:spcAft>
          </a:pPr>
          <a:endParaRPr lang="en-US" sz="3000" kern="1200" dirty="0" smtClean="0">
            <a:solidFill>
              <a:schemeClr val="bg1"/>
            </a:solidFill>
          </a:endParaRPr>
        </a:p>
      </dsp:txBody>
      <dsp:txXfrm>
        <a:off x="3477807" y="354516"/>
        <a:ext cx="1141536" cy="825318"/>
      </dsp:txXfrm>
    </dsp:sp>
    <dsp:sp modelId="{0561F5DF-9442-4E8D-A6D6-3F75D7E3DBD1}">
      <dsp:nvSpPr>
        <dsp:cNvPr id="0" name=""/>
        <dsp:cNvSpPr/>
      </dsp:nvSpPr>
      <dsp:spPr>
        <a:xfrm flipV="1">
          <a:off x="5174653" y="2614558"/>
          <a:ext cx="73423" cy="45724"/>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94EB77A-32ED-47AE-A6E9-5F7955062950}">
      <dsp:nvSpPr>
        <dsp:cNvPr id="0" name=""/>
        <dsp:cNvSpPr/>
      </dsp:nvSpPr>
      <dsp:spPr>
        <a:xfrm>
          <a:off x="5015955" y="602318"/>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10000"/>
            </a:spcAft>
          </a:pPr>
          <a:endParaRPr lang="en-US" sz="4400" kern="1200" dirty="0" smtClean="0">
            <a:solidFill>
              <a:schemeClr val="bg1">
                <a:lumMod val="50000"/>
              </a:schemeClr>
            </a:solidFill>
          </a:endParaRPr>
        </a:p>
      </dsp:txBody>
      <dsp:txXfrm>
        <a:off x="5015955" y="602318"/>
        <a:ext cx="1141536" cy="82531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81AE2-E02B-4C2B-B178-FF8E9DDF84D8}">
      <dsp:nvSpPr>
        <dsp:cNvPr id="0" name=""/>
        <dsp:cNvSpPr/>
      </dsp:nvSpPr>
      <dsp:spPr>
        <a:xfrm>
          <a:off x="508422" y="1063758"/>
          <a:ext cx="4768820" cy="1636537"/>
        </a:xfrm>
        <a:prstGeom prst="ellipse">
          <a:avLst/>
        </a:prstGeom>
        <a:solidFill>
          <a:srgbClr val="91292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0" tIns="0" rIns="50800" bIns="0" numCol="1" spcCol="1270" anchor="t" anchorCtr="1">
          <a:noAutofit/>
        </a:bodyPr>
        <a:lstStyle/>
        <a:p>
          <a:pPr lvl="0" algn="ctr" defTabSz="1778000">
            <a:lnSpc>
              <a:spcPct val="90000"/>
            </a:lnSpc>
            <a:spcBef>
              <a:spcPct val="0"/>
            </a:spcBef>
            <a:spcAft>
              <a:spcPct val="35000"/>
            </a:spcAft>
          </a:pPr>
          <a:endParaRPr lang="en-US" sz="4000" kern="1200" dirty="0"/>
        </a:p>
      </dsp:txBody>
      <dsp:txXfrm>
        <a:off x="1206800" y="1303423"/>
        <a:ext cx="3372064" cy="1157207"/>
      </dsp:txXfrm>
    </dsp:sp>
    <dsp:sp modelId="{35ED528A-C6F4-48BD-9A82-DC4624CF0B54}">
      <dsp:nvSpPr>
        <dsp:cNvPr id="0" name=""/>
        <dsp:cNvSpPr/>
      </dsp:nvSpPr>
      <dsp:spPr>
        <a:xfrm rot="16200000">
          <a:off x="5639755" y="-493262"/>
          <a:ext cx="2219764" cy="986525"/>
        </a:xfrm>
        <a:prstGeom prst="blockArc">
          <a:avLst>
            <a:gd name="adj1" fmla="val 16509444"/>
            <a:gd name="adj2" fmla="val 5088054"/>
            <a:gd name="adj3" fmla="val 5240"/>
          </a:avLst>
        </a:prstGeom>
        <a:solidFill>
          <a:schemeClr val="bg1"/>
        </a:solidFill>
        <a:ln>
          <a:solidFill>
            <a:schemeClr val="bg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5BB3C36-A1F0-4B55-AAF4-95B9DB5A15E3}">
      <dsp:nvSpPr>
        <dsp:cNvPr id="0" name=""/>
        <dsp:cNvSpPr/>
      </dsp:nvSpPr>
      <dsp:spPr>
        <a:xfrm flipV="1">
          <a:off x="6343644" y="2248894"/>
          <a:ext cx="45716" cy="105430"/>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80276A9-47BF-407C-92B4-4858C06D1F77}">
      <dsp:nvSpPr>
        <dsp:cNvPr id="0" name=""/>
        <dsp:cNvSpPr/>
      </dsp:nvSpPr>
      <dsp:spPr>
        <a:xfrm>
          <a:off x="0" y="636002"/>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10000"/>
            </a:spcAft>
          </a:pPr>
          <a:endParaRPr lang="en-US" sz="2000" kern="1200" dirty="0">
            <a:solidFill>
              <a:schemeClr val="bg1">
                <a:lumMod val="50000"/>
              </a:schemeClr>
            </a:solidFill>
          </a:endParaRPr>
        </a:p>
      </dsp:txBody>
      <dsp:txXfrm>
        <a:off x="0" y="636002"/>
        <a:ext cx="1141536" cy="825318"/>
      </dsp:txXfrm>
    </dsp:sp>
    <dsp:sp modelId="{39611DDB-6129-4C00-9731-9973CC7EC1A8}">
      <dsp:nvSpPr>
        <dsp:cNvPr id="0" name=""/>
        <dsp:cNvSpPr/>
      </dsp:nvSpPr>
      <dsp:spPr>
        <a:xfrm flipV="1">
          <a:off x="5812346" y="2232190"/>
          <a:ext cx="175490" cy="45724"/>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6C43F9C-F11B-4DB1-A675-A9FA12F2BDD9}">
      <dsp:nvSpPr>
        <dsp:cNvPr id="0" name=""/>
        <dsp:cNvSpPr/>
      </dsp:nvSpPr>
      <dsp:spPr>
        <a:xfrm>
          <a:off x="1344205" y="359232"/>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10000"/>
            </a:spcAft>
          </a:pPr>
          <a:endParaRPr lang="en-US" sz="4300" kern="1200" dirty="0">
            <a:solidFill>
              <a:schemeClr val="bg1">
                <a:lumMod val="50000"/>
              </a:schemeClr>
            </a:solidFill>
          </a:endParaRPr>
        </a:p>
      </dsp:txBody>
      <dsp:txXfrm>
        <a:off x="1344205" y="359232"/>
        <a:ext cx="1141536" cy="825318"/>
      </dsp:txXfrm>
    </dsp:sp>
    <dsp:sp modelId="{21F5C67D-162E-45D1-963E-DD37210452E7}">
      <dsp:nvSpPr>
        <dsp:cNvPr id="0" name=""/>
        <dsp:cNvSpPr/>
      </dsp:nvSpPr>
      <dsp:spPr>
        <a:xfrm flipV="1">
          <a:off x="5816366" y="2034894"/>
          <a:ext cx="45716" cy="224861"/>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5495237-4979-44F6-827F-CB831CC70012}">
      <dsp:nvSpPr>
        <dsp:cNvPr id="0" name=""/>
        <dsp:cNvSpPr/>
      </dsp:nvSpPr>
      <dsp:spPr>
        <a:xfrm>
          <a:off x="3477807" y="354516"/>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10000"/>
            </a:spcAft>
          </a:pPr>
          <a:endParaRPr lang="en-US" sz="3000" kern="1200" dirty="0" smtClean="0">
            <a:solidFill>
              <a:schemeClr val="bg1"/>
            </a:solidFill>
          </a:endParaRPr>
        </a:p>
      </dsp:txBody>
      <dsp:txXfrm>
        <a:off x="3477807" y="354516"/>
        <a:ext cx="1141536" cy="825318"/>
      </dsp:txXfrm>
    </dsp:sp>
    <dsp:sp modelId="{0561F5DF-9442-4E8D-A6D6-3F75D7E3DBD1}">
      <dsp:nvSpPr>
        <dsp:cNvPr id="0" name=""/>
        <dsp:cNvSpPr/>
      </dsp:nvSpPr>
      <dsp:spPr>
        <a:xfrm flipV="1">
          <a:off x="5174653" y="2614558"/>
          <a:ext cx="73423" cy="45724"/>
        </a:xfrm>
        <a:prstGeom prst="ellipse">
          <a:avLst/>
        </a:prstGeom>
        <a:solidFill>
          <a:srgbClr val="D185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94EB77A-32ED-47AE-A6E9-5F7955062950}">
      <dsp:nvSpPr>
        <dsp:cNvPr id="0" name=""/>
        <dsp:cNvSpPr/>
      </dsp:nvSpPr>
      <dsp:spPr>
        <a:xfrm>
          <a:off x="5015955" y="602318"/>
          <a:ext cx="1141536" cy="82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10000"/>
            </a:spcAft>
          </a:pPr>
          <a:endParaRPr lang="en-US" sz="4400" kern="1200" dirty="0" smtClean="0">
            <a:solidFill>
              <a:schemeClr val="bg1">
                <a:lumMod val="50000"/>
              </a:schemeClr>
            </a:solidFill>
          </a:endParaRPr>
        </a:p>
      </dsp:txBody>
      <dsp:txXfrm>
        <a:off x="5015955" y="602318"/>
        <a:ext cx="1141536" cy="8253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4.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6.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7.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8.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9.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10FF78-A615-D547-861F-8E75CBBF1F2A}" type="datetimeFigureOut">
              <a:rPr lang="en-US" smtClean="0"/>
              <a:t>5/6/2015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728D16-5FC5-EF4E-9A91-DCB318CD6E83}" type="slidenum">
              <a:rPr lang="en-US" smtClean="0"/>
              <a:t>‹#›</a:t>
            </a:fld>
            <a:endParaRPr lang="en-US"/>
          </a:p>
        </p:txBody>
      </p:sp>
    </p:spTree>
    <p:extLst>
      <p:ext uri="{BB962C8B-B14F-4D97-AF65-F5344CB8AC3E}">
        <p14:creationId xmlns:p14="http://schemas.microsoft.com/office/powerpoint/2010/main" val="17563647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Heather</a:t>
            </a:r>
            <a:endParaRPr lang="en-US" dirty="0"/>
          </a:p>
        </p:txBody>
      </p:sp>
      <p:sp>
        <p:nvSpPr>
          <p:cNvPr id="4" name="Slide Number Placeholder 3"/>
          <p:cNvSpPr>
            <a:spLocks noGrp="1"/>
          </p:cNvSpPr>
          <p:nvPr>
            <p:ph type="sldNum" sz="quarter" idx="10"/>
          </p:nvPr>
        </p:nvSpPr>
        <p:spPr/>
        <p:txBody>
          <a:bodyPr/>
          <a:lstStyle/>
          <a:p>
            <a:fld id="{31728D16-5FC5-EF4E-9A91-DCB318CD6E83}" type="slidenum">
              <a:rPr lang="en-US" smtClean="0"/>
              <a:t>1</a:t>
            </a:fld>
            <a:endParaRPr lang="en-US"/>
          </a:p>
        </p:txBody>
      </p:sp>
    </p:spTree>
    <p:extLst>
      <p:ext uri="{BB962C8B-B14F-4D97-AF65-F5344CB8AC3E}">
        <p14:creationId xmlns:p14="http://schemas.microsoft.com/office/powerpoint/2010/main" val="4139946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accent to I in </a:t>
            </a:r>
            <a:r>
              <a:rPr lang="en-US" dirty="0" err="1" smtClean="0"/>
              <a:t>Paises</a:t>
            </a:r>
            <a:r>
              <a:rPr lang="en-US" dirty="0" smtClean="0"/>
              <a:t> </a:t>
            </a:r>
            <a:r>
              <a:rPr lang="en-US" dirty="0" err="1" smtClean="0"/>
              <a:t>Bajo</a:t>
            </a:r>
            <a:r>
              <a:rPr lang="en-US" dirty="0" smtClean="0"/>
              <a:t>!</a:t>
            </a:r>
            <a:endParaRPr lang="en-US" dirty="0"/>
          </a:p>
        </p:txBody>
      </p:sp>
      <p:sp>
        <p:nvSpPr>
          <p:cNvPr id="4" name="Slide Number Placeholder 3"/>
          <p:cNvSpPr>
            <a:spLocks noGrp="1"/>
          </p:cNvSpPr>
          <p:nvPr>
            <p:ph type="sldNum" sz="quarter" idx="10"/>
          </p:nvPr>
        </p:nvSpPr>
        <p:spPr/>
        <p:txBody>
          <a:bodyPr/>
          <a:lstStyle/>
          <a:p>
            <a:fld id="{31728D16-5FC5-EF4E-9A91-DCB318CD6E83}" type="slidenum">
              <a:rPr lang="en-US" smtClean="0"/>
              <a:t>14</a:t>
            </a:fld>
            <a:endParaRPr lang="en-US"/>
          </a:p>
        </p:txBody>
      </p:sp>
    </p:spTree>
    <p:extLst>
      <p:ext uri="{BB962C8B-B14F-4D97-AF65-F5344CB8AC3E}">
        <p14:creationId xmlns:p14="http://schemas.microsoft.com/office/powerpoint/2010/main" val="759203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728D16-5FC5-EF4E-9A91-DCB318CD6E83}" type="slidenum">
              <a:rPr lang="en-US" smtClean="0"/>
              <a:t>15</a:t>
            </a:fld>
            <a:endParaRPr lang="en-US"/>
          </a:p>
        </p:txBody>
      </p:sp>
    </p:spTree>
    <p:extLst>
      <p:ext uri="{BB962C8B-B14F-4D97-AF65-F5344CB8AC3E}">
        <p14:creationId xmlns:p14="http://schemas.microsoft.com/office/powerpoint/2010/main" val="2607003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728D16-5FC5-EF4E-9A91-DCB318CD6E83}" type="slidenum">
              <a:rPr lang="en-US" smtClean="0"/>
              <a:t>30</a:t>
            </a:fld>
            <a:endParaRPr lang="en-US"/>
          </a:p>
        </p:txBody>
      </p:sp>
    </p:spTree>
    <p:extLst>
      <p:ext uri="{BB962C8B-B14F-4D97-AF65-F5344CB8AC3E}">
        <p14:creationId xmlns:p14="http://schemas.microsoft.com/office/powerpoint/2010/main" val="1400459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Tom</a:t>
            </a:r>
            <a:endParaRPr lang="en-US" dirty="0"/>
          </a:p>
        </p:txBody>
      </p:sp>
      <p:sp>
        <p:nvSpPr>
          <p:cNvPr id="4" name="Slide Number Placeholder 3"/>
          <p:cNvSpPr>
            <a:spLocks noGrp="1"/>
          </p:cNvSpPr>
          <p:nvPr>
            <p:ph type="sldNum" sz="quarter" idx="10"/>
          </p:nvPr>
        </p:nvSpPr>
        <p:spPr/>
        <p:txBody>
          <a:bodyPr/>
          <a:lstStyle/>
          <a:p>
            <a:fld id="{31728D16-5FC5-EF4E-9A91-DCB318CD6E83}" type="slidenum">
              <a:rPr lang="en-US" smtClean="0"/>
              <a:t>32</a:t>
            </a:fld>
            <a:endParaRPr lang="en-US"/>
          </a:p>
        </p:txBody>
      </p:sp>
    </p:spTree>
    <p:extLst>
      <p:ext uri="{BB962C8B-B14F-4D97-AF65-F5344CB8AC3E}">
        <p14:creationId xmlns:p14="http://schemas.microsoft.com/office/powerpoint/2010/main" val="2581680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HeatherTalk</a:t>
            </a:r>
            <a:r>
              <a:rPr lang="en-US" dirty="0" smtClean="0"/>
              <a:t> about how they have the tools to prevent this but no enforcement to stop them or make changes</a:t>
            </a:r>
          </a:p>
          <a:p>
            <a:r>
              <a:rPr lang="en-US" dirty="0" smtClean="0"/>
              <a:t>35,175 seats</a:t>
            </a:r>
          </a:p>
          <a:p>
            <a:r>
              <a:rPr lang="en-US" dirty="0" smtClean="0"/>
              <a:t>Home</a:t>
            </a:r>
            <a:r>
              <a:rPr lang="en-US" baseline="0" dirty="0" smtClean="0"/>
              <a:t> stadium of the Costa Rican football team</a:t>
            </a:r>
          </a:p>
          <a:p>
            <a:r>
              <a:rPr lang="en-US" baseline="0" dirty="0" smtClean="0"/>
              <a:t>Bomberos said not to use fire works off the roof, told ministry of health.  Fireworks were still shot off and the roof caught on fire.</a:t>
            </a:r>
            <a:endParaRPr lang="en-US" dirty="0"/>
          </a:p>
        </p:txBody>
      </p:sp>
      <p:sp>
        <p:nvSpPr>
          <p:cNvPr id="4" name="Slide Number Placeholder 3"/>
          <p:cNvSpPr>
            <a:spLocks noGrp="1"/>
          </p:cNvSpPr>
          <p:nvPr>
            <p:ph type="sldNum" sz="quarter" idx="10"/>
          </p:nvPr>
        </p:nvSpPr>
        <p:spPr/>
        <p:txBody>
          <a:bodyPr/>
          <a:lstStyle/>
          <a:p>
            <a:fld id="{31728D16-5FC5-EF4E-9A91-DCB318CD6E83}" type="slidenum">
              <a:rPr lang="en-US" smtClean="0"/>
              <a:t>2</a:t>
            </a:fld>
            <a:endParaRPr lang="en-US"/>
          </a:p>
        </p:txBody>
      </p:sp>
    </p:spTree>
    <p:extLst>
      <p:ext uri="{BB962C8B-B14F-4D97-AF65-F5344CB8AC3E}">
        <p14:creationId xmlns:p14="http://schemas.microsoft.com/office/powerpoint/2010/main" val="3715680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Bomberos need a standardized procedure working within</a:t>
            </a:r>
            <a:r>
              <a:rPr lang="en-US" baseline="0" dirty="0" smtClean="0"/>
              <a:t> their existing laws and authority to perform inspections.  The objective will be providing the department with options so they can use their resources more effectively so they have the ability inspect as many buildings as possible in Costa Rica.  In better utilizing their resources the Bomberos will be able to move from only providing voluntary inspections that cover a small portion of the Costa Rican population to regulated inspections eventually protecting the entire country. </a:t>
            </a:r>
            <a:endParaRPr lang="en-US" dirty="0"/>
          </a:p>
        </p:txBody>
      </p:sp>
      <p:sp>
        <p:nvSpPr>
          <p:cNvPr id="4" name="Slide Number Placeholder 3"/>
          <p:cNvSpPr>
            <a:spLocks noGrp="1"/>
          </p:cNvSpPr>
          <p:nvPr>
            <p:ph type="sldNum" sz="quarter" idx="10"/>
          </p:nvPr>
        </p:nvSpPr>
        <p:spPr/>
        <p:txBody>
          <a:bodyPr/>
          <a:lstStyle/>
          <a:p>
            <a:fld id="{31728D16-5FC5-EF4E-9A91-DCB318CD6E83}" type="slidenum">
              <a:rPr lang="en-US" smtClean="0"/>
              <a:t>3</a:t>
            </a:fld>
            <a:endParaRPr lang="en-US"/>
          </a:p>
        </p:txBody>
      </p:sp>
    </p:spTree>
    <p:extLst>
      <p:ext uri="{BB962C8B-B14F-4D97-AF65-F5344CB8AC3E}">
        <p14:creationId xmlns:p14="http://schemas.microsoft.com/office/powerpoint/2010/main" val="2781713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we’re just going to talk about our project objectives,</a:t>
            </a:r>
            <a:endParaRPr lang="en-US" baseline="0" dirty="0" smtClean="0"/>
          </a:p>
          <a:p>
            <a:r>
              <a:rPr lang="en-US" baseline="0" dirty="0" smtClean="0"/>
              <a:t>And as we go through, we’ll track how we’re staying true to each (bring in tracker)</a:t>
            </a:r>
          </a:p>
          <a:p>
            <a:r>
              <a:rPr lang="en-US" baseline="0" dirty="0" smtClean="0"/>
              <a:t>Ok, so first off, we have the research of state-of-the-art practices in the </a:t>
            </a:r>
            <a:r>
              <a:rPr lang="en-US" i="1" baseline="0" dirty="0" smtClean="0"/>
              <a:t>industry.</a:t>
            </a:r>
          </a:p>
          <a:p>
            <a:r>
              <a:rPr lang="en-US" i="0" baseline="0" dirty="0" smtClean="0"/>
              <a:t>So we’ll save industry down here. (move down) </a:t>
            </a:r>
            <a:r>
              <a:rPr lang="en-US" b="1" i="0" baseline="0" dirty="0" smtClean="0">
                <a:solidFill>
                  <a:srgbClr val="92D050"/>
                </a:solidFill>
              </a:rPr>
              <a:t>&lt;-I think you should play it cool and pretend the animation isn’t even happening.</a:t>
            </a:r>
          </a:p>
          <a:p>
            <a:r>
              <a:rPr lang="en-US" i="0" baseline="0" dirty="0" smtClean="0"/>
              <a:t>Next, we have… (rinse, repeat)</a:t>
            </a:r>
          </a:p>
          <a:p>
            <a:endParaRPr lang="en-US" i="0" baseline="0" dirty="0" smtClean="0"/>
          </a:p>
          <a:p>
            <a:endParaRPr lang="en-US" dirty="0"/>
          </a:p>
        </p:txBody>
      </p:sp>
      <p:sp>
        <p:nvSpPr>
          <p:cNvPr id="4" name="Slide Number Placeholder 3"/>
          <p:cNvSpPr>
            <a:spLocks noGrp="1"/>
          </p:cNvSpPr>
          <p:nvPr>
            <p:ph type="sldNum" sz="quarter" idx="10"/>
          </p:nvPr>
        </p:nvSpPr>
        <p:spPr/>
        <p:txBody>
          <a:bodyPr/>
          <a:lstStyle/>
          <a:p>
            <a:fld id="{03CD63D6-E761-4E51-91B6-3584298533D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14265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we’re just going to talk about our project objectives,</a:t>
            </a:r>
            <a:endParaRPr lang="en-US" baseline="0" dirty="0" smtClean="0"/>
          </a:p>
          <a:p>
            <a:r>
              <a:rPr lang="en-US" baseline="0" dirty="0" smtClean="0"/>
              <a:t>And as we go through, we’ll track how we’re staying true to each (bring in tracker)</a:t>
            </a:r>
          </a:p>
          <a:p>
            <a:r>
              <a:rPr lang="en-US" baseline="0" dirty="0" smtClean="0"/>
              <a:t>Ok, so first off, we have the research of state-of-the-art practices in the </a:t>
            </a:r>
            <a:r>
              <a:rPr lang="en-US" i="1" baseline="0" dirty="0" smtClean="0"/>
              <a:t>industry.</a:t>
            </a:r>
          </a:p>
          <a:p>
            <a:r>
              <a:rPr lang="en-US" i="0" baseline="0" dirty="0" smtClean="0"/>
              <a:t>So we’ll save industry down here. (move down) </a:t>
            </a:r>
            <a:r>
              <a:rPr lang="en-US" b="1" i="0" baseline="0" dirty="0" smtClean="0">
                <a:solidFill>
                  <a:srgbClr val="92D050"/>
                </a:solidFill>
              </a:rPr>
              <a:t>&lt;-I think you should play it cool and pretend the animation isn’t even happening.</a:t>
            </a:r>
          </a:p>
          <a:p>
            <a:r>
              <a:rPr lang="en-US" i="0" baseline="0" dirty="0" smtClean="0"/>
              <a:t>Next, we have… (rinse, repeat)</a:t>
            </a:r>
          </a:p>
          <a:p>
            <a:endParaRPr lang="en-US" i="0" baseline="0" dirty="0" smtClean="0"/>
          </a:p>
          <a:p>
            <a:endParaRPr lang="en-US" dirty="0"/>
          </a:p>
        </p:txBody>
      </p:sp>
      <p:sp>
        <p:nvSpPr>
          <p:cNvPr id="4" name="Slide Number Placeholder 3"/>
          <p:cNvSpPr>
            <a:spLocks noGrp="1"/>
          </p:cNvSpPr>
          <p:nvPr>
            <p:ph type="sldNum" sz="quarter" idx="10"/>
          </p:nvPr>
        </p:nvSpPr>
        <p:spPr/>
        <p:txBody>
          <a:bodyPr/>
          <a:lstStyle/>
          <a:p>
            <a:fld id="{03CD63D6-E761-4E51-91B6-3584298533D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51426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Objective 2: understand existing costa Rican techniques used by Cuerpo de Bomberos and identify methods by which they can be improved</a:t>
            </a:r>
          </a:p>
          <a:p>
            <a:r>
              <a:rPr lang="en-US" dirty="0" smtClean="0"/>
              <a:t>Interviews with all teams in department</a:t>
            </a:r>
          </a:p>
          <a:p>
            <a:r>
              <a:rPr lang="en-US" dirty="0" smtClean="0"/>
              <a:t>Attended inspections for three of the teams</a:t>
            </a:r>
          </a:p>
          <a:p>
            <a:r>
              <a:rPr lang="en-US" dirty="0" smtClean="0"/>
              <a:t>Surveys</a:t>
            </a:r>
          </a:p>
          <a:p>
            <a:r>
              <a:rPr lang="en-US" dirty="0" err="1" smtClean="0"/>
              <a:t>Reviwed</a:t>
            </a:r>
            <a:r>
              <a:rPr lang="en-US" dirty="0" smtClean="0"/>
              <a:t> existing documents</a:t>
            </a:r>
          </a:p>
          <a:p>
            <a:r>
              <a:rPr lang="en-US" dirty="0" smtClean="0"/>
              <a:t>For all touch on the four components</a:t>
            </a:r>
          </a:p>
          <a:p>
            <a:endParaRPr lang="en-US" dirty="0"/>
          </a:p>
        </p:txBody>
      </p:sp>
      <p:sp>
        <p:nvSpPr>
          <p:cNvPr id="4" name="Slide Number Placeholder 3"/>
          <p:cNvSpPr>
            <a:spLocks noGrp="1"/>
          </p:cNvSpPr>
          <p:nvPr>
            <p:ph type="sldNum" sz="quarter" idx="10"/>
          </p:nvPr>
        </p:nvSpPr>
        <p:spPr/>
        <p:txBody>
          <a:bodyPr/>
          <a:lstStyle/>
          <a:p>
            <a:fld id="{31728D16-5FC5-EF4E-9A91-DCB318CD6E83}" type="slidenum">
              <a:rPr lang="en-US" smtClean="0"/>
              <a:t>7</a:t>
            </a:fld>
            <a:endParaRPr lang="en-US"/>
          </a:p>
        </p:txBody>
      </p:sp>
    </p:spTree>
    <p:extLst>
      <p:ext uri="{BB962C8B-B14F-4D97-AF65-F5344CB8AC3E}">
        <p14:creationId xmlns:p14="http://schemas.microsoft.com/office/powerpoint/2010/main" val="4065698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Copying slide 9 from </a:t>
            </a:r>
            <a:r>
              <a:rPr lang="en-US" sz="1200" dirty="0" err="1" smtClean="0"/>
              <a:t>voces</a:t>
            </a:r>
            <a:r>
              <a:rPr lang="en-US" sz="1200" dirty="0" smtClean="0"/>
              <a:t> </a:t>
            </a:r>
            <a:r>
              <a:rPr lang="en-US" sz="1200" dirty="0" err="1" smtClean="0"/>
              <a:t>vitales</a:t>
            </a:r>
            <a:r>
              <a:rPr lang="en-US" sz="1200" dirty="0" smtClean="0"/>
              <a:t>, I would like to do something like this. Feel free to make changes as you see fit</a:t>
            </a:r>
          </a:p>
          <a:p>
            <a:endParaRPr lang="en-US" dirty="0" smtClean="0"/>
          </a:p>
          <a:p>
            <a:r>
              <a:rPr lang="en-US" baseline="0" dirty="0" smtClean="0"/>
              <a:t>-5 commonalities that are seen in the organizational structures of the regulatory inspections around the world is a regional focus, specialization on building types, having basic diagnostic inspections, having the prevention department manage inspections, investigations, plans reviews and code enforcement. Here you can see the countries that utilize these practices. Analyzing the Costa Rican laws and regulations, all of these options but the last one seems to be applicable to Costa Rica. </a:t>
            </a:r>
            <a:endParaRPr lang="en-US" dirty="0"/>
          </a:p>
        </p:txBody>
      </p:sp>
      <p:sp>
        <p:nvSpPr>
          <p:cNvPr id="4" name="Slide Number Placeholder 3"/>
          <p:cNvSpPr>
            <a:spLocks noGrp="1"/>
          </p:cNvSpPr>
          <p:nvPr>
            <p:ph type="sldNum" sz="quarter" idx="10"/>
          </p:nvPr>
        </p:nvSpPr>
        <p:spPr/>
        <p:txBody>
          <a:bodyPr/>
          <a:lstStyle/>
          <a:p>
            <a:fld id="{31728D16-5FC5-EF4E-9A91-DCB318CD6E83}" type="slidenum">
              <a:rPr lang="en-US" smtClean="0"/>
              <a:t>8</a:t>
            </a:fld>
            <a:endParaRPr lang="en-US"/>
          </a:p>
        </p:txBody>
      </p:sp>
    </p:spTree>
    <p:extLst>
      <p:ext uri="{BB962C8B-B14F-4D97-AF65-F5344CB8AC3E}">
        <p14:creationId xmlns:p14="http://schemas.microsoft.com/office/powerpoint/2010/main" val="2685069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Findings changed</a:t>
            </a:r>
            <a:r>
              <a:rPr lang="en-US" baseline="0" dirty="0" smtClean="0"/>
              <a:t> from 3 to 2 considering the comments to our practice presentation. The first finding includes two aspects. I included what those are in this slide. I am already saying them in the script, so we may not need those in there and just have the general findings. I just left it there so that you can see and decide.</a:t>
            </a:r>
            <a:endParaRPr lang="en-US" dirty="0"/>
          </a:p>
        </p:txBody>
      </p:sp>
      <p:sp>
        <p:nvSpPr>
          <p:cNvPr id="4" name="Slide Number Placeholder 3"/>
          <p:cNvSpPr>
            <a:spLocks noGrp="1"/>
          </p:cNvSpPr>
          <p:nvPr>
            <p:ph type="sldNum" sz="quarter" idx="10"/>
          </p:nvPr>
        </p:nvSpPr>
        <p:spPr/>
        <p:txBody>
          <a:bodyPr/>
          <a:lstStyle/>
          <a:p>
            <a:fld id="{31728D16-5FC5-EF4E-9A91-DCB318CD6E83}" type="slidenum">
              <a:rPr lang="en-US" smtClean="0"/>
              <a:t>9</a:t>
            </a:fld>
            <a:endParaRPr lang="en-US"/>
          </a:p>
        </p:txBody>
      </p:sp>
    </p:spTree>
    <p:extLst>
      <p:ext uri="{BB962C8B-B14F-4D97-AF65-F5344CB8AC3E}">
        <p14:creationId xmlns:p14="http://schemas.microsoft.com/office/powerpoint/2010/main" val="1033391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 slightly change on Sunday. I will try to find</a:t>
            </a:r>
            <a:r>
              <a:rPr lang="en-US" baseline="0" dirty="0" smtClean="0"/>
              <a:t> numbers that make sense to </a:t>
            </a:r>
            <a:r>
              <a:rPr lang="en-US" baseline="0" dirty="0" err="1" smtClean="0"/>
              <a:t>Bomberos</a:t>
            </a:r>
            <a:r>
              <a:rPr lang="en-US" baseline="0" dirty="0" smtClean="0"/>
              <a:t> for inspection hours and the total number of buildings. For the Inspection hours I already have averages for the Risk Assessment team that I can round and use. It is the average of 40 risk assessment inspection details they gave us in excel file. For the number of buildings, we can use the last year number of the plans review team.</a:t>
            </a:r>
            <a:endParaRPr lang="en-US" dirty="0"/>
          </a:p>
        </p:txBody>
      </p:sp>
      <p:sp>
        <p:nvSpPr>
          <p:cNvPr id="4" name="Slide Number Placeholder 3"/>
          <p:cNvSpPr>
            <a:spLocks noGrp="1"/>
          </p:cNvSpPr>
          <p:nvPr>
            <p:ph type="sldNum" sz="quarter" idx="10"/>
          </p:nvPr>
        </p:nvSpPr>
        <p:spPr/>
        <p:txBody>
          <a:bodyPr/>
          <a:lstStyle/>
          <a:p>
            <a:fld id="{31728D16-5FC5-EF4E-9A91-DCB318CD6E83}" type="slidenum">
              <a:rPr lang="en-US" smtClean="0"/>
              <a:t>13</a:t>
            </a:fld>
            <a:endParaRPr lang="en-US"/>
          </a:p>
        </p:txBody>
      </p:sp>
    </p:spTree>
    <p:extLst>
      <p:ext uri="{BB962C8B-B14F-4D97-AF65-F5344CB8AC3E}">
        <p14:creationId xmlns:p14="http://schemas.microsoft.com/office/powerpoint/2010/main" val="2661328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0E37F4F5-7F91-4DE7-AC51-D6BCB4CE9763}" type="datetimeFigureOut">
              <a:rPr lang="es-ES" smtClean="0">
                <a:solidFill>
                  <a:prstClr val="black">
                    <a:tint val="75000"/>
                  </a:prstClr>
                </a:solidFill>
                <a:latin typeface="Calibri"/>
              </a:rPr>
              <a:pPr/>
              <a:t>06/05/2015</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378CF46F-A499-4D6A-9C45-6CAB785A9735}"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4129207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E37F4F5-7F91-4DE7-AC51-D6BCB4CE9763}" type="datetimeFigureOut">
              <a:rPr lang="es-ES" smtClean="0">
                <a:solidFill>
                  <a:prstClr val="black">
                    <a:tint val="75000"/>
                  </a:prstClr>
                </a:solidFill>
                <a:latin typeface="Calibri"/>
              </a:rPr>
              <a:pPr/>
              <a:t>06/05/2015</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378CF46F-A499-4D6A-9C45-6CAB785A9735}"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3905010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E37F4F5-7F91-4DE7-AC51-D6BCB4CE9763}" type="datetimeFigureOut">
              <a:rPr lang="es-ES" smtClean="0">
                <a:solidFill>
                  <a:prstClr val="black">
                    <a:tint val="75000"/>
                  </a:prstClr>
                </a:solidFill>
                <a:latin typeface="Calibri"/>
              </a:rPr>
              <a:pPr/>
              <a:t>06/05/2015</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378CF46F-A499-4D6A-9C45-6CAB785A9735}"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3828915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E37F4F5-7F91-4DE7-AC51-D6BCB4CE9763}" type="datetimeFigureOut">
              <a:rPr lang="es-ES" smtClean="0">
                <a:solidFill>
                  <a:prstClr val="black">
                    <a:tint val="75000"/>
                  </a:prstClr>
                </a:solidFill>
                <a:latin typeface="Calibri"/>
              </a:rPr>
              <a:pPr/>
              <a:t>06/05/2015</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378CF46F-A499-4D6A-9C45-6CAB785A9735}"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pic>
        <p:nvPicPr>
          <p:cNvPr id="7" name="2 Imagen" descr="PPT-2.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86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87000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E37F4F5-7F91-4DE7-AC51-D6BCB4CE9763}" type="datetimeFigureOut">
              <a:rPr lang="es-ES" smtClean="0">
                <a:solidFill>
                  <a:prstClr val="black">
                    <a:tint val="75000"/>
                  </a:prstClr>
                </a:solidFill>
                <a:latin typeface="Calibri"/>
              </a:rPr>
              <a:pPr/>
              <a:t>06/05/2015</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378CF46F-A499-4D6A-9C45-6CAB785A9735}"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3064885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0E37F4F5-7F91-4DE7-AC51-D6BCB4CE9763}" type="datetimeFigureOut">
              <a:rPr lang="es-ES" smtClean="0">
                <a:solidFill>
                  <a:prstClr val="black">
                    <a:tint val="75000"/>
                  </a:prstClr>
                </a:solidFill>
                <a:latin typeface="Calibri"/>
              </a:rPr>
              <a:pPr/>
              <a:t>06/05/2015</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378CF46F-A499-4D6A-9C45-6CAB785A9735}"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3815282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0E37F4F5-7F91-4DE7-AC51-D6BCB4CE9763}" type="datetimeFigureOut">
              <a:rPr lang="es-ES" smtClean="0">
                <a:solidFill>
                  <a:prstClr val="black">
                    <a:tint val="75000"/>
                  </a:prstClr>
                </a:solidFill>
                <a:latin typeface="Calibri"/>
              </a:rPr>
              <a:pPr/>
              <a:t>06/05/2015</a:t>
            </a:fld>
            <a:endParaRPr lang="es-ES">
              <a:solidFill>
                <a:prstClr val="black">
                  <a:tint val="75000"/>
                </a:prstClr>
              </a:solidFill>
              <a:latin typeface="Calibri"/>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9" name="8 Marcador de número de diapositiva"/>
          <p:cNvSpPr>
            <a:spLocks noGrp="1"/>
          </p:cNvSpPr>
          <p:nvPr>
            <p:ph type="sldNum" sz="quarter" idx="12"/>
          </p:nvPr>
        </p:nvSpPr>
        <p:spPr/>
        <p:txBody>
          <a:bodyPr/>
          <a:lstStyle/>
          <a:p>
            <a:fld id="{378CF46F-A499-4D6A-9C45-6CAB785A9735}"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28979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0E37F4F5-7F91-4DE7-AC51-D6BCB4CE9763}" type="datetimeFigureOut">
              <a:rPr lang="es-ES" smtClean="0">
                <a:solidFill>
                  <a:prstClr val="black">
                    <a:tint val="75000"/>
                  </a:prstClr>
                </a:solidFill>
                <a:latin typeface="Calibri"/>
              </a:rPr>
              <a:pPr/>
              <a:t>06/05/2015</a:t>
            </a:fld>
            <a:endParaRPr lang="es-ES">
              <a:solidFill>
                <a:prstClr val="black">
                  <a:tint val="75000"/>
                </a:prstClr>
              </a:solidFill>
              <a:latin typeface="Calibri"/>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5" name="4 Marcador de número de diapositiva"/>
          <p:cNvSpPr>
            <a:spLocks noGrp="1"/>
          </p:cNvSpPr>
          <p:nvPr>
            <p:ph type="sldNum" sz="quarter" idx="12"/>
          </p:nvPr>
        </p:nvSpPr>
        <p:spPr/>
        <p:txBody>
          <a:bodyPr/>
          <a:lstStyle/>
          <a:p>
            <a:fld id="{378CF46F-A499-4D6A-9C45-6CAB785A9735}"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3102860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E37F4F5-7F91-4DE7-AC51-D6BCB4CE9763}" type="datetimeFigureOut">
              <a:rPr lang="es-ES" smtClean="0">
                <a:solidFill>
                  <a:prstClr val="black">
                    <a:tint val="75000"/>
                  </a:prstClr>
                </a:solidFill>
                <a:latin typeface="Calibri"/>
              </a:rPr>
              <a:pPr/>
              <a:t>06/05/2015</a:t>
            </a:fld>
            <a:endParaRPr lang="es-ES">
              <a:solidFill>
                <a:prstClr val="black">
                  <a:tint val="75000"/>
                </a:prstClr>
              </a:solidFill>
              <a:latin typeface="Calibri"/>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4" name="3 Marcador de número de diapositiva"/>
          <p:cNvSpPr>
            <a:spLocks noGrp="1"/>
          </p:cNvSpPr>
          <p:nvPr>
            <p:ph type="sldNum" sz="quarter" idx="12"/>
          </p:nvPr>
        </p:nvSpPr>
        <p:spPr/>
        <p:txBody>
          <a:bodyPr/>
          <a:lstStyle/>
          <a:p>
            <a:fld id="{378CF46F-A499-4D6A-9C45-6CAB785A9735}"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651893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E37F4F5-7F91-4DE7-AC51-D6BCB4CE9763}" type="datetimeFigureOut">
              <a:rPr lang="es-ES" smtClean="0">
                <a:solidFill>
                  <a:prstClr val="black">
                    <a:tint val="75000"/>
                  </a:prstClr>
                </a:solidFill>
                <a:latin typeface="Calibri"/>
              </a:rPr>
              <a:pPr/>
              <a:t>06/05/2015</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378CF46F-A499-4D6A-9C45-6CAB785A9735}"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2564874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E37F4F5-7F91-4DE7-AC51-D6BCB4CE9763}" type="datetimeFigureOut">
              <a:rPr lang="es-ES" smtClean="0">
                <a:solidFill>
                  <a:prstClr val="black">
                    <a:tint val="75000"/>
                  </a:prstClr>
                </a:solidFill>
                <a:latin typeface="Calibri"/>
              </a:rPr>
              <a:pPr/>
              <a:t>06/05/2015</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378CF46F-A499-4D6A-9C45-6CAB785A9735}"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4285366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E37F4F5-7F91-4DE7-AC51-D6BCB4CE9763}" type="datetimeFigureOut">
              <a:rPr lang="es-ES" smtClean="0">
                <a:solidFill>
                  <a:prstClr val="black">
                    <a:tint val="75000"/>
                  </a:prstClr>
                </a:solidFill>
                <a:latin typeface="Calibri"/>
                <a:ea typeface="MS PGothic" charset="0"/>
                <a:cs typeface="MS PGothic" charset="0"/>
              </a:rPr>
              <a:pPr defTabSz="914400"/>
              <a:t>06/05/2015</a:t>
            </a:fld>
            <a:endParaRPr lang="es-ES">
              <a:solidFill>
                <a:prstClr val="black">
                  <a:tint val="75000"/>
                </a:prstClr>
              </a:solidFill>
              <a:latin typeface="Calibri"/>
              <a:ea typeface="MS PGothic" charset="0"/>
              <a:cs typeface="MS PGothic" charset="0"/>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ES">
              <a:solidFill>
                <a:prstClr val="black">
                  <a:tint val="75000"/>
                </a:prstClr>
              </a:solidFill>
              <a:latin typeface="Calibri"/>
              <a:ea typeface="MS PGothic" charset="0"/>
              <a:cs typeface="MS PGothic" charset="0"/>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78CF46F-A499-4D6A-9C45-6CAB785A9735}" type="slidenum">
              <a:rPr lang="es-ES" smtClean="0">
                <a:solidFill>
                  <a:prstClr val="black">
                    <a:tint val="75000"/>
                  </a:prstClr>
                </a:solidFill>
                <a:latin typeface="Calibri"/>
                <a:ea typeface="MS PGothic" charset="0"/>
                <a:cs typeface="MS PGothic" charset="0"/>
              </a:rPr>
              <a:pPr defTabSz="914400"/>
              <a:t>‹#›</a:t>
            </a:fld>
            <a:endParaRPr lang="es-ES">
              <a:solidFill>
                <a:prstClr val="black">
                  <a:tint val="75000"/>
                </a:prstClr>
              </a:solidFill>
              <a:latin typeface="Calibri"/>
              <a:ea typeface="MS PGothic" charset="0"/>
              <a:cs typeface="MS PGothic" charset="0"/>
            </a:endParaRPr>
          </a:p>
        </p:txBody>
      </p:sp>
      <p:pic>
        <p:nvPicPr>
          <p:cNvPr id="7" name="2 Imagen" descr="PPT-2.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286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6503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36.png"/><Relationship Id="rId7" Type="http://schemas.openxmlformats.org/officeDocument/2006/relationships/diagramLayout" Target="../diagrams/layout6.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diagramData" Target="../diagrams/data6.xml"/><Relationship Id="rId11" Type="http://schemas.openxmlformats.org/officeDocument/2006/relationships/image" Target="../media/image39.png"/><Relationship Id="rId5" Type="http://schemas.openxmlformats.org/officeDocument/2006/relationships/image" Target="../media/image38.png"/><Relationship Id="rId10" Type="http://schemas.microsoft.com/office/2007/relationships/diagramDrawing" Target="../diagrams/drawing6.xml"/><Relationship Id="rId4" Type="http://schemas.openxmlformats.org/officeDocument/2006/relationships/image" Target="../media/image37.png"/><Relationship Id="rId9" Type="http://schemas.openxmlformats.org/officeDocument/2006/relationships/diagramColors" Target="../diagrams/colors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1.png"/><Relationship Id="rId7" Type="http://schemas.openxmlformats.org/officeDocument/2006/relationships/diagramColors" Target="../diagrams/colors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image" Target="../media/image43.png"/><Relationship Id="rId7" Type="http://schemas.openxmlformats.org/officeDocument/2006/relationships/image" Target="../media/image47.png"/><Relationship Id="rId12" Type="http://schemas.microsoft.com/office/2007/relationships/diagramDrawing" Target="../diagrams/drawing10.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diagramColors" Target="../diagrams/colors10.xml"/><Relationship Id="rId5" Type="http://schemas.openxmlformats.org/officeDocument/2006/relationships/image" Target="../media/image45.png"/><Relationship Id="rId10" Type="http://schemas.openxmlformats.org/officeDocument/2006/relationships/diagramQuickStyle" Target="../diagrams/quickStyle10.xml"/><Relationship Id="rId4" Type="http://schemas.openxmlformats.org/officeDocument/2006/relationships/image" Target="../media/image44.png"/><Relationship Id="rId9"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image" Target="../media/image45.png"/><Relationship Id="rId7" Type="http://schemas.openxmlformats.org/officeDocument/2006/relationships/diagramData" Target="../diagrams/data1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11" Type="http://schemas.microsoft.com/office/2007/relationships/diagramDrawing" Target="../diagrams/drawing11.xml"/><Relationship Id="rId5" Type="http://schemas.openxmlformats.org/officeDocument/2006/relationships/image" Target="../media/image46.png"/><Relationship Id="rId10" Type="http://schemas.openxmlformats.org/officeDocument/2006/relationships/diagramColors" Target="../diagrams/colors11.xml"/><Relationship Id="rId4" Type="http://schemas.openxmlformats.org/officeDocument/2006/relationships/image" Target="../media/image47.png"/><Relationship Id="rId9"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image" Target="../media/image49.PNG"/><Relationship Id="rId7" Type="http://schemas.openxmlformats.org/officeDocument/2006/relationships/diagramLayout" Target="../diagrams/layout13.xml"/><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diagramData" Target="../diagrams/data13.xml"/><Relationship Id="rId5" Type="http://schemas.openxmlformats.org/officeDocument/2006/relationships/image" Target="../media/image51.png"/><Relationship Id="rId10" Type="http://schemas.microsoft.com/office/2007/relationships/diagramDrawing" Target="../diagrams/drawing13.xml"/><Relationship Id="rId4" Type="http://schemas.openxmlformats.org/officeDocument/2006/relationships/image" Target="../media/image50.png"/><Relationship Id="rId9" Type="http://schemas.openxmlformats.org/officeDocument/2006/relationships/diagramColors" Target="../diagrams/colors13.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53.PNG"/><Relationship Id="rId7" Type="http://schemas.openxmlformats.org/officeDocument/2006/relationships/diagramQuickStyle" Target="../diagrams/quickStyle14.xml"/><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54.PNG"/><Relationship Id="rId9" Type="http://schemas.microsoft.com/office/2007/relationships/diagramDrawing" Target="../diagrams/drawing14.xml"/></Relationships>
</file>

<file path=ppt/slides/_rels/slide19.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55.PNG"/><Relationship Id="rId7" Type="http://schemas.openxmlformats.org/officeDocument/2006/relationships/diagramColors" Target="../diagrams/colors15.xml"/><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56.PNG"/><Relationship Id="rId7" Type="http://schemas.openxmlformats.org/officeDocument/2006/relationships/diagramColors" Target="../diagrams/colors16.xml"/><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1.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57.PNG"/><Relationship Id="rId7" Type="http://schemas.openxmlformats.org/officeDocument/2006/relationships/diagramColors" Target="../diagrams/colors17.xml"/><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59.png"/><Relationship Id="rId7" Type="http://schemas.openxmlformats.org/officeDocument/2006/relationships/diagramQuickStyle" Target="../diagrams/quickStyle18.xml"/><Relationship Id="rId2" Type="http://schemas.openxmlformats.org/officeDocument/2006/relationships/image" Target="../media/image58.JPG"/><Relationship Id="rId1" Type="http://schemas.openxmlformats.org/officeDocument/2006/relationships/slideLayout" Target="../slideLayouts/slideLayout6.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60.png"/><Relationship Id="rId9" Type="http://schemas.microsoft.com/office/2007/relationships/diagramDrawing" Target="../diagrams/drawing1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2.xml"/><Relationship Id="rId13" Type="http://schemas.openxmlformats.org/officeDocument/2006/relationships/image" Target="../media/image33.png"/><Relationship Id="rId3" Type="http://schemas.openxmlformats.org/officeDocument/2006/relationships/diagramLayout" Target="../diagrams/layout21.xml"/><Relationship Id="rId7" Type="http://schemas.openxmlformats.org/officeDocument/2006/relationships/diagramData" Target="../diagrams/data22.xml"/><Relationship Id="rId12" Type="http://schemas.openxmlformats.org/officeDocument/2006/relationships/image" Target="../media/image32.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s>
</file>

<file path=ppt/slides/_rels/slide26.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63.gif"/><Relationship Id="rId7" Type="http://schemas.openxmlformats.org/officeDocument/2006/relationships/diagramColors" Target="../diagrams/colors23.xm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26.xml"/><Relationship Id="rId3" Type="http://schemas.openxmlformats.org/officeDocument/2006/relationships/image" Target="../media/image66.png"/><Relationship Id="rId7" Type="http://schemas.openxmlformats.org/officeDocument/2006/relationships/image" Target="../media/image70.png"/><Relationship Id="rId12" Type="http://schemas.microsoft.com/office/2007/relationships/diagramDrawing" Target="../diagrams/drawing26.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diagramColors" Target="../diagrams/colors26.xml"/><Relationship Id="rId5" Type="http://schemas.openxmlformats.org/officeDocument/2006/relationships/image" Target="../media/image68.png"/><Relationship Id="rId10" Type="http://schemas.openxmlformats.org/officeDocument/2006/relationships/diagramQuickStyle" Target="../diagrams/quickStyle26.xml"/><Relationship Id="rId4" Type="http://schemas.openxmlformats.org/officeDocument/2006/relationships/image" Target="../media/image67.png"/><Relationship Id="rId9" Type="http://schemas.openxmlformats.org/officeDocument/2006/relationships/diagramLayout" Target="../diagrams/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27.xml"/><Relationship Id="rId3" Type="http://schemas.openxmlformats.org/officeDocument/2006/relationships/image" Target="../media/image71.jpg"/><Relationship Id="rId7" Type="http://schemas.openxmlformats.org/officeDocument/2006/relationships/diagramLayout" Target="../diagrams/layout2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Data" Target="../diagrams/data27.xml"/><Relationship Id="rId5" Type="http://schemas.openxmlformats.org/officeDocument/2006/relationships/image" Target="../media/image73.png"/><Relationship Id="rId10" Type="http://schemas.microsoft.com/office/2007/relationships/diagramDrawing" Target="../diagrams/drawing27.xml"/><Relationship Id="rId4" Type="http://schemas.openxmlformats.org/officeDocument/2006/relationships/image" Target="../media/image72.jpg"/><Relationship Id="rId9" Type="http://schemas.openxmlformats.org/officeDocument/2006/relationships/diagramColors" Target="../diagrams/colors27.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28.xml"/><Relationship Id="rId3" Type="http://schemas.openxmlformats.org/officeDocument/2006/relationships/image" Target="../media/image75.jpg"/><Relationship Id="rId7" Type="http://schemas.openxmlformats.org/officeDocument/2006/relationships/diagramLayout" Target="../diagrams/layout28.xml"/><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diagramData" Target="../diagrams/data28.xml"/><Relationship Id="rId5" Type="http://schemas.openxmlformats.org/officeDocument/2006/relationships/image" Target="../media/image77.png"/><Relationship Id="rId10" Type="http://schemas.microsoft.com/office/2007/relationships/diagramDrawing" Target="../diagrams/drawing28.xml"/><Relationship Id="rId4" Type="http://schemas.openxmlformats.org/officeDocument/2006/relationships/image" Target="../media/image76.png"/><Relationship Id="rId9" Type="http://schemas.openxmlformats.org/officeDocument/2006/relationships/diagramColors" Target="../diagrams/colors2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1.png"/><Relationship Id="rId5" Type="http://schemas.openxmlformats.org/officeDocument/2006/relationships/diagramQuickStyle" Target="../diagrams/quickStyle1.xml"/><Relationship Id="rId10" Type="http://schemas.openxmlformats.org/officeDocument/2006/relationships/image" Target="../media/image10.png"/><Relationship Id="rId4" Type="http://schemas.openxmlformats.org/officeDocument/2006/relationships/diagramLayout" Target="../diagrams/layout1.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7.jpeg"/><Relationship Id="rId17" Type="http://schemas.openxmlformats.org/officeDocument/2006/relationships/image" Target="../media/image22.gif"/><Relationship Id="rId2" Type="http://schemas.openxmlformats.org/officeDocument/2006/relationships/notesSlide" Target="../notesSlides/notesSlide5.xml"/><Relationship Id="rId16" Type="http://schemas.openxmlformats.org/officeDocument/2006/relationships/image" Target="../media/image21.gif"/><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6.png"/><Relationship Id="rId5" Type="http://schemas.openxmlformats.org/officeDocument/2006/relationships/diagramQuickStyle" Target="../diagrams/quickStyle2.xml"/><Relationship Id="rId15" Type="http://schemas.openxmlformats.org/officeDocument/2006/relationships/image" Target="../media/image20.png"/><Relationship Id="rId10" Type="http://schemas.openxmlformats.org/officeDocument/2006/relationships/image" Target="../media/image15.gif"/><Relationship Id="rId4" Type="http://schemas.openxmlformats.org/officeDocument/2006/relationships/diagramLayout" Target="../diagrams/layout2.xml"/><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diagramColors" Target="../diagrams/colors3.xml"/><Relationship Id="rId5" Type="http://schemas.openxmlformats.org/officeDocument/2006/relationships/image" Target="../media/image26.png"/><Relationship Id="rId10" Type="http://schemas.openxmlformats.org/officeDocument/2006/relationships/diagramQuickStyle" Target="../diagrams/quickStyle3.xml"/><Relationship Id="rId4" Type="http://schemas.openxmlformats.org/officeDocument/2006/relationships/image" Target="../media/image25.png"/><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4.xml"/><Relationship Id="rId11" Type="http://schemas.openxmlformats.org/officeDocument/2006/relationships/image" Target="../media/image33.png"/><Relationship Id="rId5" Type="http://schemas.openxmlformats.org/officeDocument/2006/relationships/diagramQuickStyle" Target="../diagrams/quickStyle4.xml"/><Relationship Id="rId10" Type="http://schemas.openxmlformats.org/officeDocument/2006/relationships/image" Target="../media/image32.png"/><Relationship Id="rId4" Type="http://schemas.openxmlformats.org/officeDocument/2006/relationships/diagramLayout" Target="../diagrams/layout4.xml"/><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0" y="650162"/>
            <a:ext cx="9279293" cy="1470025"/>
          </a:xfrm>
        </p:spPr>
        <p:txBody>
          <a:bodyPr>
            <a:normAutofit fontScale="90000"/>
          </a:bodyPr>
          <a:lstStyle/>
          <a:p>
            <a:r>
              <a:rPr lang="es-ES" sz="3200" b="1" dirty="0" smtClean="0">
                <a:latin typeface="Bangla MN"/>
                <a:cs typeface="Bangla MN"/>
              </a:rPr>
              <a:t>Programa de inspecci</a:t>
            </a:r>
            <a:r>
              <a:rPr lang="es-ES" sz="3200" b="1" dirty="0" smtClean="0">
                <a:latin typeface="Lucida Grande"/>
                <a:ea typeface="Lucida Grande"/>
                <a:cs typeface="Lucida Grande"/>
              </a:rPr>
              <a:t>ón regulatoria para el Benemérito Cuerpo de Bomberos de Costa Rica</a:t>
            </a:r>
            <a:endParaRPr lang="es-ES" sz="2200" b="1" dirty="0">
              <a:latin typeface="Bangla MN"/>
              <a:cs typeface="Bangla MN"/>
            </a:endParaRPr>
          </a:p>
        </p:txBody>
      </p:sp>
      <p:pic>
        <p:nvPicPr>
          <p:cNvPr id="4" name="3 Imagen" descr="Bomberos Logo rojo Nuevo Año 2012.png"/>
          <p:cNvPicPr>
            <a:picLocks noChangeAspect="1"/>
          </p:cNvPicPr>
          <p:nvPr/>
        </p:nvPicPr>
        <p:blipFill>
          <a:blip r:embed="rId3" cstate="print"/>
          <a:stretch>
            <a:fillRect/>
          </a:stretch>
        </p:blipFill>
        <p:spPr>
          <a:xfrm>
            <a:off x="2935471" y="1948990"/>
            <a:ext cx="3346929" cy="3346929"/>
          </a:xfrm>
          <a:prstGeom prst="rect">
            <a:avLst/>
          </a:prstGeom>
        </p:spPr>
      </p:pic>
      <p:sp>
        <p:nvSpPr>
          <p:cNvPr id="3" name="TextBox 2"/>
          <p:cNvSpPr txBox="1"/>
          <p:nvPr/>
        </p:nvSpPr>
        <p:spPr>
          <a:xfrm>
            <a:off x="0" y="5496775"/>
            <a:ext cx="9279293" cy="369332"/>
          </a:xfrm>
          <a:prstGeom prst="rect">
            <a:avLst/>
          </a:prstGeom>
          <a:noFill/>
        </p:spPr>
        <p:txBody>
          <a:bodyPr wrap="square" rtlCol="0">
            <a:spAutoFit/>
          </a:bodyPr>
          <a:lstStyle/>
          <a:p>
            <a:pPr algn="ctr"/>
            <a:r>
              <a:rPr lang="es-ES" dirty="0">
                <a:latin typeface="Bangla MN"/>
                <a:cs typeface="Bangla MN"/>
              </a:rPr>
              <a:t>Michelle Acevedo, </a:t>
            </a:r>
            <a:r>
              <a:rPr lang="es-ES" dirty="0" err="1">
                <a:latin typeface="Bangla MN"/>
                <a:cs typeface="Bangla MN"/>
              </a:rPr>
              <a:t>Heather</a:t>
            </a:r>
            <a:r>
              <a:rPr lang="es-ES" dirty="0">
                <a:latin typeface="Bangla MN"/>
                <a:cs typeface="Bangla MN"/>
              </a:rPr>
              <a:t> Bartlett, Serhan Delareyna, Tom Washburn</a:t>
            </a:r>
            <a:endParaRPr lang="en-US" dirty="0">
              <a:latin typeface="Bangla MN"/>
              <a:cs typeface="Bangla MN"/>
            </a:endParaRPr>
          </a:p>
        </p:txBody>
      </p:sp>
    </p:spTree>
    <p:extLst>
      <p:ext uri="{BB962C8B-B14F-4D97-AF65-F5344CB8AC3E}">
        <p14:creationId xmlns:p14="http://schemas.microsoft.com/office/powerpoint/2010/main" val="287275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425597" y="2585990"/>
            <a:ext cx="1304613" cy="1169551"/>
          </a:xfrm>
          <a:prstGeom prst="rect">
            <a:avLst/>
          </a:prstGeom>
          <a:solidFill>
            <a:srgbClr val="CDCDCD"/>
          </a:solidFill>
          <a:ln w="41275">
            <a:solidFill>
              <a:srgbClr val="CDCDCD"/>
            </a:solidFill>
          </a:ln>
        </p:spPr>
        <p:txBody>
          <a:bodyPr wrap="square" rtlCol="0">
            <a:spAutoFit/>
          </a:bodyPr>
          <a:lstStyle/>
          <a:p>
            <a:pPr algn="ctr"/>
            <a:r>
              <a:rPr lang="en-US" sz="1400" b="1" dirty="0" err="1">
                <a:solidFill>
                  <a:srgbClr val="000000"/>
                </a:solidFill>
              </a:rPr>
              <a:t>Equipo</a:t>
            </a:r>
            <a:r>
              <a:rPr lang="en-US" sz="1400" b="1" dirty="0">
                <a:solidFill>
                  <a:srgbClr val="000000"/>
                </a:solidFill>
              </a:rPr>
              <a:t> de </a:t>
            </a:r>
            <a:r>
              <a:rPr lang="en-US" sz="1400" b="1" dirty="0" err="1">
                <a:solidFill>
                  <a:srgbClr val="000000"/>
                </a:solidFill>
              </a:rPr>
              <a:t>h</a:t>
            </a:r>
            <a:r>
              <a:rPr lang="en-US" sz="1400" b="1" dirty="0" err="1" smtClean="0">
                <a:solidFill>
                  <a:srgbClr val="000000"/>
                </a:solidFill>
              </a:rPr>
              <a:t>oteles</a:t>
            </a:r>
            <a:r>
              <a:rPr lang="en-US" sz="1400" b="1" dirty="0" smtClean="0">
                <a:solidFill>
                  <a:srgbClr val="000000"/>
                </a:solidFill>
              </a:rPr>
              <a:t> </a:t>
            </a:r>
            <a:r>
              <a:rPr lang="en-US" sz="1400" b="1" dirty="0">
                <a:solidFill>
                  <a:srgbClr val="000000"/>
                </a:solidFill>
              </a:rPr>
              <a:t>y </a:t>
            </a:r>
            <a:r>
              <a:rPr lang="en-US" sz="1400" b="1" dirty="0" err="1">
                <a:solidFill>
                  <a:srgbClr val="000000"/>
                </a:solidFill>
              </a:rPr>
              <a:t>las</a:t>
            </a:r>
            <a:r>
              <a:rPr lang="en-US" sz="1400" b="1" dirty="0">
                <a:solidFill>
                  <a:srgbClr val="000000"/>
                </a:solidFill>
              </a:rPr>
              <a:t> </a:t>
            </a:r>
            <a:r>
              <a:rPr lang="en-US" sz="1400" b="1" dirty="0" err="1">
                <a:solidFill>
                  <a:srgbClr val="000000"/>
                </a:solidFill>
              </a:rPr>
              <a:t>instalaciones</a:t>
            </a:r>
            <a:r>
              <a:rPr lang="en-US" sz="1400" b="1" dirty="0">
                <a:solidFill>
                  <a:srgbClr val="000000"/>
                </a:solidFill>
              </a:rPr>
              <a:t> de </a:t>
            </a:r>
            <a:r>
              <a:rPr lang="en-US" sz="1400" b="1" dirty="0" err="1">
                <a:solidFill>
                  <a:srgbClr val="000000"/>
                </a:solidFill>
              </a:rPr>
              <a:t>detención</a:t>
            </a:r>
            <a:endParaRPr lang="en-US" sz="1400" b="1" dirty="0">
              <a:solidFill>
                <a:srgbClr val="000000"/>
              </a:solidFill>
            </a:endParaRPr>
          </a:p>
          <a:p>
            <a:pPr algn="ctr"/>
            <a:endParaRPr lang="en-US" sz="1400" b="1" kern="1200" dirty="0">
              <a:solidFill>
                <a:srgbClr val="000000"/>
              </a:solidFill>
            </a:endParaRPr>
          </a:p>
        </p:txBody>
      </p:sp>
      <p:sp>
        <p:nvSpPr>
          <p:cNvPr id="4" name="TextBox 3"/>
          <p:cNvSpPr txBox="1"/>
          <p:nvPr/>
        </p:nvSpPr>
        <p:spPr>
          <a:xfrm>
            <a:off x="3482293" y="1745275"/>
            <a:ext cx="2409962" cy="369332"/>
          </a:xfrm>
          <a:prstGeom prst="rect">
            <a:avLst/>
          </a:prstGeom>
          <a:solidFill>
            <a:srgbClr val="C22B34"/>
          </a:solidFill>
          <a:ln w="28575">
            <a:solidFill>
              <a:srgbClr val="C22B34"/>
            </a:solidFill>
          </a:ln>
        </p:spPr>
        <p:txBody>
          <a:bodyPr wrap="square" rtlCol="0">
            <a:spAutoFit/>
          </a:bodyPr>
          <a:lstStyle/>
          <a:p>
            <a:pPr algn="ctr"/>
            <a:r>
              <a:rPr lang="en-US" b="1" kern="1200" dirty="0" err="1" smtClean="0">
                <a:solidFill>
                  <a:srgbClr val="FFFFFF"/>
                </a:solidFill>
              </a:rPr>
              <a:t>Evaluación</a:t>
            </a:r>
            <a:r>
              <a:rPr lang="en-US" b="1" kern="1200" dirty="0" smtClean="0">
                <a:solidFill>
                  <a:srgbClr val="FFFFFF"/>
                </a:solidFill>
              </a:rPr>
              <a:t> de </a:t>
            </a:r>
            <a:r>
              <a:rPr lang="en-US" b="1" kern="1200" dirty="0" err="1" smtClean="0">
                <a:solidFill>
                  <a:srgbClr val="FFFFFF"/>
                </a:solidFill>
              </a:rPr>
              <a:t>riesgos</a:t>
            </a:r>
            <a:endParaRPr lang="en-US" b="1" kern="1200" dirty="0">
              <a:solidFill>
                <a:srgbClr val="FFFFFF"/>
              </a:solidFill>
            </a:endParaRPr>
          </a:p>
        </p:txBody>
      </p:sp>
      <p:sp>
        <p:nvSpPr>
          <p:cNvPr id="5" name="TextBox 4"/>
          <p:cNvSpPr txBox="1"/>
          <p:nvPr/>
        </p:nvSpPr>
        <p:spPr>
          <a:xfrm>
            <a:off x="1317402" y="2585987"/>
            <a:ext cx="1048302" cy="954107"/>
          </a:xfrm>
          <a:prstGeom prst="rect">
            <a:avLst/>
          </a:prstGeom>
          <a:solidFill>
            <a:srgbClr val="CDCDCD"/>
          </a:solidFill>
          <a:ln w="41275">
            <a:solidFill>
              <a:srgbClr val="CDCDCD"/>
            </a:solidFill>
          </a:ln>
        </p:spPr>
        <p:txBody>
          <a:bodyPr wrap="square" rtlCol="0">
            <a:spAutoFit/>
          </a:bodyPr>
          <a:lstStyle/>
          <a:p>
            <a:pPr algn="ctr"/>
            <a:r>
              <a:rPr lang="en-US" sz="1400" b="1" dirty="0" err="1">
                <a:solidFill>
                  <a:srgbClr val="000000"/>
                </a:solidFill>
              </a:rPr>
              <a:t>Equipo</a:t>
            </a:r>
            <a:r>
              <a:rPr lang="en-US" sz="1400" b="1" dirty="0">
                <a:solidFill>
                  <a:srgbClr val="000000"/>
                </a:solidFill>
              </a:rPr>
              <a:t> de </a:t>
            </a:r>
            <a:r>
              <a:rPr lang="en-US" sz="1400" b="1" dirty="0" err="1">
                <a:solidFill>
                  <a:srgbClr val="000000"/>
                </a:solidFill>
              </a:rPr>
              <a:t>e</a:t>
            </a:r>
            <a:r>
              <a:rPr lang="en-US" sz="1400" b="1" dirty="0" err="1" smtClean="0">
                <a:solidFill>
                  <a:srgbClr val="000000"/>
                </a:solidFill>
              </a:rPr>
              <a:t>dificios</a:t>
            </a:r>
            <a:r>
              <a:rPr lang="en-US" sz="1400" b="1" dirty="0" smtClean="0">
                <a:solidFill>
                  <a:srgbClr val="000000"/>
                </a:solidFill>
              </a:rPr>
              <a:t> </a:t>
            </a:r>
            <a:r>
              <a:rPr lang="en-US" sz="1400" b="1" dirty="0">
                <a:solidFill>
                  <a:srgbClr val="000000"/>
                </a:solidFill>
              </a:rPr>
              <a:t>de </a:t>
            </a:r>
            <a:r>
              <a:rPr lang="en-US" sz="1400" b="1" dirty="0" err="1">
                <a:solidFill>
                  <a:srgbClr val="000000"/>
                </a:solidFill>
              </a:rPr>
              <a:t>a</a:t>
            </a:r>
            <a:r>
              <a:rPr lang="en-US" sz="1400" b="1" dirty="0" err="1" smtClean="0">
                <a:solidFill>
                  <a:srgbClr val="000000"/>
                </a:solidFill>
              </a:rPr>
              <a:t>tención</a:t>
            </a:r>
            <a:r>
              <a:rPr lang="en-US" sz="1400" b="1" dirty="0" smtClean="0">
                <a:solidFill>
                  <a:srgbClr val="000000"/>
                </a:solidFill>
              </a:rPr>
              <a:t> </a:t>
            </a:r>
            <a:r>
              <a:rPr lang="en-US" sz="1400" b="1" dirty="0" err="1">
                <a:solidFill>
                  <a:srgbClr val="000000"/>
                </a:solidFill>
              </a:rPr>
              <a:t>m</a:t>
            </a:r>
            <a:r>
              <a:rPr lang="en-US" sz="1400" b="1" dirty="0" err="1" smtClean="0">
                <a:solidFill>
                  <a:srgbClr val="000000"/>
                </a:solidFill>
              </a:rPr>
              <a:t>édica</a:t>
            </a:r>
            <a:endParaRPr lang="en-US" sz="1400" b="1" dirty="0">
              <a:solidFill>
                <a:srgbClr val="000000"/>
              </a:solidFill>
            </a:endParaRPr>
          </a:p>
        </p:txBody>
      </p:sp>
      <p:sp>
        <p:nvSpPr>
          <p:cNvPr id="6" name="TextBox 5"/>
          <p:cNvSpPr txBox="1"/>
          <p:nvPr/>
        </p:nvSpPr>
        <p:spPr>
          <a:xfrm>
            <a:off x="2423892" y="2585987"/>
            <a:ext cx="1182343" cy="738664"/>
          </a:xfrm>
          <a:prstGeom prst="rect">
            <a:avLst/>
          </a:prstGeom>
          <a:solidFill>
            <a:srgbClr val="CDCDCD"/>
          </a:solidFill>
          <a:ln w="41275">
            <a:solidFill>
              <a:srgbClr val="CDCDCD"/>
            </a:solidFill>
          </a:ln>
        </p:spPr>
        <p:txBody>
          <a:bodyPr wrap="square" rtlCol="0">
            <a:spAutoFit/>
          </a:bodyPr>
          <a:lstStyle/>
          <a:p>
            <a:r>
              <a:rPr lang="en-US" sz="1400" b="1" dirty="0" err="1">
                <a:solidFill>
                  <a:srgbClr val="000000"/>
                </a:solidFill>
              </a:rPr>
              <a:t>Equipo</a:t>
            </a:r>
            <a:r>
              <a:rPr lang="en-US" sz="1400" b="1" dirty="0">
                <a:solidFill>
                  <a:srgbClr val="000000"/>
                </a:solidFill>
              </a:rPr>
              <a:t> de </a:t>
            </a:r>
            <a:r>
              <a:rPr lang="en-US" sz="1400" b="1" dirty="0" err="1">
                <a:solidFill>
                  <a:srgbClr val="000000"/>
                </a:solidFill>
              </a:rPr>
              <a:t>i</a:t>
            </a:r>
            <a:r>
              <a:rPr lang="en-US" sz="1400" b="1" dirty="0" err="1" smtClean="0">
                <a:solidFill>
                  <a:srgbClr val="000000"/>
                </a:solidFill>
              </a:rPr>
              <a:t>nstalaciones</a:t>
            </a:r>
            <a:r>
              <a:rPr lang="en-US" sz="1400" b="1" dirty="0" smtClean="0">
                <a:solidFill>
                  <a:srgbClr val="000000"/>
                </a:solidFill>
              </a:rPr>
              <a:t> </a:t>
            </a:r>
            <a:r>
              <a:rPr lang="en-US" sz="1400" b="1" dirty="0" err="1">
                <a:solidFill>
                  <a:srgbClr val="000000"/>
                </a:solidFill>
              </a:rPr>
              <a:t>e</a:t>
            </a:r>
            <a:r>
              <a:rPr lang="en-US" sz="1400" b="1" dirty="0" err="1" smtClean="0">
                <a:solidFill>
                  <a:srgbClr val="000000"/>
                </a:solidFill>
              </a:rPr>
              <a:t>ducativas</a:t>
            </a:r>
            <a:endParaRPr lang="en-US" sz="1400" b="1" dirty="0">
              <a:solidFill>
                <a:srgbClr val="000000"/>
              </a:solidFill>
            </a:endParaRPr>
          </a:p>
        </p:txBody>
      </p:sp>
      <p:sp>
        <p:nvSpPr>
          <p:cNvPr id="7" name="TextBox 6"/>
          <p:cNvSpPr txBox="1"/>
          <p:nvPr/>
        </p:nvSpPr>
        <p:spPr>
          <a:xfrm>
            <a:off x="3699283" y="2584561"/>
            <a:ext cx="1545576" cy="954107"/>
          </a:xfrm>
          <a:prstGeom prst="rect">
            <a:avLst/>
          </a:prstGeom>
          <a:solidFill>
            <a:srgbClr val="CDCDCD"/>
          </a:solidFill>
          <a:ln w="41275">
            <a:solidFill>
              <a:srgbClr val="CDCDCD"/>
            </a:solidFill>
          </a:ln>
        </p:spPr>
        <p:txBody>
          <a:bodyPr wrap="square" rtlCol="0">
            <a:spAutoFit/>
          </a:bodyPr>
          <a:lstStyle/>
          <a:p>
            <a:pPr algn="ctr"/>
            <a:r>
              <a:rPr lang="en-US" sz="1400" b="1" dirty="0" err="1">
                <a:solidFill>
                  <a:srgbClr val="000000"/>
                </a:solidFill>
              </a:rPr>
              <a:t>Equipo</a:t>
            </a:r>
            <a:r>
              <a:rPr lang="en-US" sz="1400" b="1" dirty="0">
                <a:solidFill>
                  <a:srgbClr val="000000"/>
                </a:solidFill>
              </a:rPr>
              <a:t> de </a:t>
            </a:r>
            <a:r>
              <a:rPr lang="en-US" sz="1400" b="1" dirty="0" err="1" smtClean="0">
                <a:solidFill>
                  <a:srgbClr val="000000"/>
                </a:solidFill>
              </a:rPr>
              <a:t>edificios</a:t>
            </a:r>
            <a:r>
              <a:rPr lang="en-US" sz="1400" b="1" dirty="0" smtClean="0">
                <a:solidFill>
                  <a:srgbClr val="000000"/>
                </a:solidFill>
              </a:rPr>
              <a:t> </a:t>
            </a:r>
            <a:r>
              <a:rPr lang="en-US" sz="1400" b="1" dirty="0" err="1">
                <a:solidFill>
                  <a:srgbClr val="000000"/>
                </a:solidFill>
              </a:rPr>
              <a:t>i</a:t>
            </a:r>
            <a:r>
              <a:rPr lang="en-US" sz="1400" b="1" dirty="0" err="1" smtClean="0">
                <a:solidFill>
                  <a:srgbClr val="000000"/>
                </a:solidFill>
              </a:rPr>
              <a:t>ndustriales</a:t>
            </a:r>
            <a:r>
              <a:rPr lang="en-US" sz="1400" b="1" dirty="0" smtClean="0">
                <a:solidFill>
                  <a:srgbClr val="000000"/>
                </a:solidFill>
              </a:rPr>
              <a:t> y  </a:t>
            </a:r>
            <a:r>
              <a:rPr lang="en-US" sz="1400" b="1" dirty="0" err="1">
                <a:solidFill>
                  <a:srgbClr val="000000"/>
                </a:solidFill>
              </a:rPr>
              <a:t>a</a:t>
            </a:r>
            <a:r>
              <a:rPr lang="en-US" sz="1400" b="1" dirty="0" err="1" smtClean="0">
                <a:solidFill>
                  <a:srgbClr val="000000"/>
                </a:solidFill>
              </a:rPr>
              <a:t>lmacenamientos</a:t>
            </a:r>
            <a:endParaRPr lang="en-US" sz="1400" b="1" dirty="0">
              <a:solidFill>
                <a:srgbClr val="000000"/>
              </a:solidFill>
            </a:endParaRPr>
          </a:p>
        </p:txBody>
      </p:sp>
      <p:sp>
        <p:nvSpPr>
          <p:cNvPr id="8" name="TextBox 7"/>
          <p:cNvSpPr txBox="1"/>
          <p:nvPr/>
        </p:nvSpPr>
        <p:spPr>
          <a:xfrm>
            <a:off x="5403289" y="2585989"/>
            <a:ext cx="917294" cy="1169551"/>
          </a:xfrm>
          <a:prstGeom prst="rect">
            <a:avLst/>
          </a:prstGeom>
          <a:solidFill>
            <a:srgbClr val="CDCDCD"/>
          </a:solidFill>
          <a:ln w="41275">
            <a:solidFill>
              <a:srgbClr val="CDCDCD"/>
            </a:solidFill>
          </a:ln>
        </p:spPr>
        <p:txBody>
          <a:bodyPr wrap="square" rtlCol="0">
            <a:spAutoFit/>
          </a:bodyPr>
          <a:lstStyle/>
          <a:p>
            <a:pPr algn="ctr"/>
            <a:r>
              <a:rPr lang="en-US" sz="1400" b="1" dirty="0" err="1">
                <a:solidFill>
                  <a:srgbClr val="000000"/>
                </a:solidFill>
              </a:rPr>
              <a:t>Equipo</a:t>
            </a:r>
            <a:r>
              <a:rPr lang="en-US" sz="1400" b="1" dirty="0">
                <a:solidFill>
                  <a:srgbClr val="000000"/>
                </a:solidFill>
              </a:rPr>
              <a:t> de </a:t>
            </a:r>
            <a:r>
              <a:rPr lang="en-US" sz="1400" b="1" dirty="0" err="1" smtClean="0">
                <a:solidFill>
                  <a:srgbClr val="000000"/>
                </a:solidFill>
              </a:rPr>
              <a:t>edificios</a:t>
            </a:r>
            <a:r>
              <a:rPr lang="en-US" sz="1400" b="1" dirty="0" smtClean="0">
                <a:solidFill>
                  <a:srgbClr val="000000"/>
                </a:solidFill>
              </a:rPr>
              <a:t> </a:t>
            </a:r>
            <a:r>
              <a:rPr lang="en-US" sz="1400" b="1" dirty="0" err="1">
                <a:solidFill>
                  <a:srgbClr val="000000"/>
                </a:solidFill>
              </a:rPr>
              <a:t>n</a:t>
            </a:r>
            <a:r>
              <a:rPr lang="en-US" sz="1400" b="1" dirty="0" err="1" smtClean="0">
                <a:solidFill>
                  <a:srgbClr val="000000"/>
                </a:solidFill>
              </a:rPr>
              <a:t>egocios</a:t>
            </a:r>
            <a:r>
              <a:rPr lang="en-US" sz="1400" b="1" dirty="0" smtClean="0">
                <a:solidFill>
                  <a:srgbClr val="000000"/>
                </a:solidFill>
              </a:rPr>
              <a:t> y </a:t>
            </a:r>
            <a:r>
              <a:rPr lang="en-US" sz="1400" b="1" dirty="0" err="1">
                <a:solidFill>
                  <a:srgbClr val="000000"/>
                </a:solidFill>
              </a:rPr>
              <a:t>m</a:t>
            </a:r>
            <a:r>
              <a:rPr lang="en-US" sz="1400" b="1" dirty="0" err="1" smtClean="0">
                <a:solidFill>
                  <a:srgbClr val="000000"/>
                </a:solidFill>
              </a:rPr>
              <a:t>ercantil</a:t>
            </a:r>
            <a:endParaRPr lang="en-US" sz="1400" b="1" dirty="0">
              <a:solidFill>
                <a:srgbClr val="000000"/>
              </a:solidFill>
            </a:endParaRPr>
          </a:p>
        </p:txBody>
      </p:sp>
      <p:cxnSp>
        <p:nvCxnSpPr>
          <p:cNvPr id="9" name="Straight Connector 8"/>
          <p:cNvCxnSpPr/>
          <p:nvPr/>
        </p:nvCxnSpPr>
        <p:spPr>
          <a:xfrm flipV="1">
            <a:off x="4717212" y="2114607"/>
            <a:ext cx="0" cy="212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053376" y="2340490"/>
            <a:ext cx="26638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717213" y="2335009"/>
            <a:ext cx="219412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60664" y="2340490"/>
            <a:ext cx="0" cy="245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15064" y="2340490"/>
            <a:ext cx="0" cy="245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825620" y="2340490"/>
            <a:ext cx="0" cy="2454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911342" y="2340490"/>
            <a:ext cx="0" cy="245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399731" y="2340490"/>
            <a:ext cx="0" cy="245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entagon 23"/>
          <p:cNvSpPr/>
          <p:nvPr/>
        </p:nvSpPr>
        <p:spPr>
          <a:xfrm>
            <a:off x="-194319" y="470795"/>
            <a:ext cx="5219277" cy="448898"/>
          </a:xfrm>
          <a:prstGeom prst="homePlate">
            <a:avLst/>
          </a:prstGeom>
          <a:solidFill>
            <a:srgbClr val="C22B34"/>
          </a:solidFill>
          <a:ln>
            <a:solidFill>
              <a:srgbClr val="C22B34"/>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1</a:t>
            </a:r>
            <a:r>
              <a:rPr lang="en-US" dirty="0"/>
              <a:t>. </a:t>
            </a:r>
            <a:r>
              <a:rPr lang="en-US" dirty="0" err="1"/>
              <a:t>Necesita</a:t>
            </a:r>
            <a:r>
              <a:rPr lang="en-US" dirty="0"/>
              <a:t> </a:t>
            </a:r>
            <a:r>
              <a:rPr lang="en-US" dirty="0" err="1"/>
              <a:t>ser</a:t>
            </a:r>
            <a:r>
              <a:rPr lang="en-US" dirty="0"/>
              <a:t> </a:t>
            </a:r>
            <a:r>
              <a:rPr lang="en-US" dirty="0" err="1"/>
              <a:t>a</a:t>
            </a:r>
            <a:r>
              <a:rPr lang="en-US" dirty="0" err="1" smtClean="0"/>
              <a:t>daptado</a:t>
            </a:r>
            <a:endParaRPr lang="en-US" dirty="0"/>
          </a:p>
        </p:txBody>
      </p:sp>
      <p:pic>
        <p:nvPicPr>
          <p:cNvPr id="31" name="Picture 30"/>
          <p:cNvPicPr>
            <a:picLocks noChangeAspect="1"/>
          </p:cNvPicPr>
          <p:nvPr/>
        </p:nvPicPr>
        <p:blipFill>
          <a:blip r:embed="rId2"/>
          <a:stretch>
            <a:fillRect/>
          </a:stretch>
        </p:blipFill>
        <p:spPr>
          <a:xfrm>
            <a:off x="650377" y="3553577"/>
            <a:ext cx="1773515" cy="1330136"/>
          </a:xfrm>
          <a:prstGeom prst="rect">
            <a:avLst/>
          </a:prstGeom>
        </p:spPr>
      </p:pic>
      <p:pic>
        <p:nvPicPr>
          <p:cNvPr id="32" name="Picture 31"/>
          <p:cNvPicPr>
            <a:picLocks noChangeAspect="1"/>
          </p:cNvPicPr>
          <p:nvPr/>
        </p:nvPicPr>
        <p:blipFill>
          <a:blip r:embed="rId3"/>
          <a:stretch>
            <a:fillRect/>
          </a:stretch>
        </p:blipFill>
        <p:spPr>
          <a:xfrm>
            <a:off x="2387307" y="3324651"/>
            <a:ext cx="1218928" cy="1227054"/>
          </a:xfrm>
          <a:prstGeom prst="rect">
            <a:avLst/>
          </a:prstGeom>
        </p:spPr>
      </p:pic>
      <p:pic>
        <p:nvPicPr>
          <p:cNvPr id="33" name="Picture 32"/>
          <p:cNvPicPr>
            <a:picLocks noChangeAspect="1"/>
          </p:cNvPicPr>
          <p:nvPr/>
        </p:nvPicPr>
        <p:blipFill>
          <a:blip r:embed="rId4"/>
          <a:stretch>
            <a:fillRect/>
          </a:stretch>
        </p:blipFill>
        <p:spPr>
          <a:xfrm>
            <a:off x="5403289" y="3737629"/>
            <a:ext cx="992852" cy="1251672"/>
          </a:xfrm>
          <a:prstGeom prst="rect">
            <a:avLst/>
          </a:prstGeom>
        </p:spPr>
      </p:pic>
      <p:pic>
        <p:nvPicPr>
          <p:cNvPr id="36" name="Picture 35"/>
          <p:cNvPicPr>
            <a:picLocks noChangeAspect="1"/>
          </p:cNvPicPr>
          <p:nvPr/>
        </p:nvPicPr>
        <p:blipFill>
          <a:blip r:embed="rId5"/>
          <a:stretch>
            <a:fillRect/>
          </a:stretch>
        </p:blipFill>
        <p:spPr>
          <a:xfrm>
            <a:off x="6502230" y="3429181"/>
            <a:ext cx="1403015" cy="1701156"/>
          </a:xfrm>
          <a:prstGeom prst="rect">
            <a:avLst/>
          </a:prstGeom>
        </p:spPr>
      </p:pic>
      <p:graphicFrame>
        <p:nvGraphicFramePr>
          <p:cNvPr id="23" name="Diagram 22"/>
          <p:cNvGraphicFramePr/>
          <p:nvPr>
            <p:extLst>
              <p:ext uri="{D42A27DB-BD31-4B8C-83A1-F6EECF244321}">
                <p14:modId xmlns:p14="http://schemas.microsoft.com/office/powerpoint/2010/main" val="1616147485"/>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6" name="TextBox 25"/>
          <p:cNvSpPr txBox="1"/>
          <p:nvPr/>
        </p:nvSpPr>
        <p:spPr>
          <a:xfrm>
            <a:off x="4612035" y="6025202"/>
            <a:ext cx="2751207" cy="369332"/>
          </a:xfrm>
          <a:prstGeom prst="rect">
            <a:avLst/>
          </a:prstGeom>
          <a:noFill/>
        </p:spPr>
        <p:txBody>
          <a:bodyPr wrap="square" rtlCol="0">
            <a:spAutoFit/>
          </a:bodyPr>
          <a:lstStyle/>
          <a:p>
            <a:endParaRPr lang="en-US" dirty="0"/>
          </a:p>
        </p:txBody>
      </p:sp>
      <p:sp>
        <p:nvSpPr>
          <p:cNvPr id="27" name="TextBox 26"/>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grpSp>
        <p:nvGrpSpPr>
          <p:cNvPr id="28" name="Group 27"/>
          <p:cNvGrpSpPr/>
          <p:nvPr/>
        </p:nvGrpSpPr>
        <p:grpSpPr>
          <a:xfrm>
            <a:off x="4612035" y="5160946"/>
            <a:ext cx="1098588" cy="852586"/>
            <a:chOff x="1397730" y="5214189"/>
            <a:chExt cx="1098588" cy="852586"/>
          </a:xfrm>
        </p:grpSpPr>
        <p:sp>
          <p:nvSpPr>
            <p:cNvPr id="29" name="Oval 28"/>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0" name="TextBox 29"/>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Educacion</a:t>
              </a:r>
              <a:endParaRPr lang="en-US" sz="1400" dirty="0">
                <a:solidFill>
                  <a:schemeClr val="bg1"/>
                </a:solidFill>
              </a:endParaRPr>
            </a:p>
          </p:txBody>
        </p:sp>
      </p:grpSp>
      <p:grpSp>
        <p:nvGrpSpPr>
          <p:cNvPr id="35" name="Group 34"/>
          <p:cNvGrpSpPr/>
          <p:nvPr/>
        </p:nvGrpSpPr>
        <p:grpSpPr>
          <a:xfrm>
            <a:off x="6614237" y="5160946"/>
            <a:ext cx="1098588" cy="852586"/>
            <a:chOff x="118220" y="6025202"/>
            <a:chExt cx="1098588" cy="852586"/>
          </a:xfrm>
        </p:grpSpPr>
        <p:sp>
          <p:nvSpPr>
            <p:cNvPr id="37" name="Oval 36"/>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8" name="TextBox 37"/>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39" name="Group 38"/>
          <p:cNvGrpSpPr/>
          <p:nvPr/>
        </p:nvGrpSpPr>
        <p:grpSpPr>
          <a:xfrm>
            <a:off x="7845303" y="5780704"/>
            <a:ext cx="1411260" cy="852586"/>
            <a:chOff x="759660" y="6025664"/>
            <a:chExt cx="1411260" cy="852586"/>
          </a:xfrm>
        </p:grpSpPr>
        <p:sp>
          <p:nvSpPr>
            <p:cNvPr id="40" name="Oval 39"/>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41" name="TextBox 40"/>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Legislacion</a:t>
              </a:r>
              <a:endParaRPr lang="en-US" sz="1400" dirty="0">
                <a:solidFill>
                  <a:schemeClr val="bg1"/>
                </a:solidFill>
              </a:endParaRPr>
            </a:p>
          </p:txBody>
        </p:sp>
      </p:grpSp>
      <p:sp>
        <p:nvSpPr>
          <p:cNvPr id="42" name="Oval 41"/>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43" name="TextBox 42"/>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44" name="Group 43"/>
          <p:cNvGrpSpPr/>
          <p:nvPr/>
        </p:nvGrpSpPr>
        <p:grpSpPr>
          <a:xfrm>
            <a:off x="2874941" y="5685993"/>
            <a:ext cx="1411260" cy="852586"/>
            <a:chOff x="2874941" y="5685993"/>
            <a:chExt cx="1411260" cy="852586"/>
          </a:xfrm>
        </p:grpSpPr>
        <p:sp>
          <p:nvSpPr>
            <p:cNvPr id="45" name="Oval 44"/>
            <p:cNvSpPr/>
            <p:nvPr/>
          </p:nvSpPr>
          <p:spPr>
            <a:xfrm>
              <a:off x="3149119" y="5685993"/>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46" name="TextBox 45"/>
            <p:cNvSpPr txBox="1"/>
            <p:nvPr/>
          </p:nvSpPr>
          <p:spPr>
            <a:xfrm>
              <a:off x="2874941" y="5920349"/>
              <a:ext cx="1411260" cy="307777"/>
            </a:xfrm>
            <a:prstGeom prst="rect">
              <a:avLst/>
            </a:prstGeom>
            <a:noFill/>
          </p:spPr>
          <p:txBody>
            <a:bodyPr wrap="square" rtlCol="0">
              <a:spAutoFit/>
            </a:bodyPr>
            <a:lstStyle/>
            <a:p>
              <a:pPr algn="ctr"/>
              <a:r>
                <a:rPr lang="en-US" sz="1400" b="1" dirty="0" smtClean="0"/>
                <a:t>Estructura</a:t>
              </a:r>
              <a:endParaRPr lang="en-US" sz="1400" b="1" dirty="0"/>
            </a:p>
          </p:txBody>
        </p:sp>
      </p:grpSp>
      <p:pic>
        <p:nvPicPr>
          <p:cNvPr id="3" name="Picture 2"/>
          <p:cNvPicPr>
            <a:picLocks noChangeAspect="1"/>
          </p:cNvPicPr>
          <p:nvPr/>
        </p:nvPicPr>
        <p:blipFill>
          <a:blip r:embed="rId11"/>
          <a:stretch>
            <a:fillRect/>
          </a:stretch>
        </p:blipFill>
        <p:spPr>
          <a:xfrm>
            <a:off x="3699283" y="3468050"/>
            <a:ext cx="1521251" cy="1521251"/>
          </a:xfrm>
          <a:prstGeom prst="rect">
            <a:avLst/>
          </a:prstGeom>
        </p:spPr>
      </p:pic>
      <p:sp>
        <p:nvSpPr>
          <p:cNvPr id="16" name="Rectangle 15"/>
          <p:cNvSpPr/>
          <p:nvPr/>
        </p:nvSpPr>
        <p:spPr>
          <a:xfrm>
            <a:off x="521444" y="1096248"/>
            <a:ext cx="3306314" cy="369332"/>
          </a:xfrm>
          <a:prstGeom prst="rect">
            <a:avLst/>
          </a:prstGeom>
        </p:spPr>
        <p:txBody>
          <a:bodyPr wrap="none">
            <a:spAutoFit/>
          </a:bodyPr>
          <a:lstStyle/>
          <a:p>
            <a:r>
              <a:rPr lang="en-US" dirty="0" err="1"/>
              <a:t>C</a:t>
            </a:r>
            <a:r>
              <a:rPr lang="en-US" dirty="0" err="1" smtClean="0"/>
              <a:t>entrarse</a:t>
            </a:r>
            <a:r>
              <a:rPr lang="en-US" dirty="0" smtClean="0"/>
              <a:t> </a:t>
            </a:r>
            <a:r>
              <a:rPr lang="en-US" dirty="0"/>
              <a:t>en los </a:t>
            </a:r>
            <a:r>
              <a:rPr lang="en-US" dirty="0" err="1"/>
              <a:t>tipos</a:t>
            </a:r>
            <a:r>
              <a:rPr lang="en-US" dirty="0"/>
              <a:t> de </a:t>
            </a:r>
            <a:r>
              <a:rPr lang="en-US" dirty="0" err="1"/>
              <a:t>edificios</a:t>
            </a:r>
            <a:endParaRPr lang="en-US" dirty="0"/>
          </a:p>
        </p:txBody>
      </p:sp>
    </p:spTree>
    <p:extLst>
      <p:ext uri="{BB962C8B-B14F-4D97-AF65-F5344CB8AC3E}">
        <p14:creationId xmlns:p14="http://schemas.microsoft.com/office/powerpoint/2010/main" val="3628007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5160370" y="1506111"/>
            <a:ext cx="3768849" cy="3548999"/>
          </a:xfrm>
          <a:prstGeom prst="rect">
            <a:avLst/>
          </a:prstGeom>
        </p:spPr>
      </p:pic>
      <p:sp>
        <p:nvSpPr>
          <p:cNvPr id="6" name="TextBox 5"/>
          <p:cNvSpPr txBox="1"/>
          <p:nvPr/>
        </p:nvSpPr>
        <p:spPr>
          <a:xfrm>
            <a:off x="321054" y="3707816"/>
            <a:ext cx="1107112" cy="1124986"/>
          </a:xfrm>
          <a:prstGeom prst="rect">
            <a:avLst/>
          </a:prstGeom>
          <a:gradFill flip="none" rotWithShape="1">
            <a:gsLst>
              <a:gs pos="0">
                <a:srgbClr val="63BD93"/>
              </a:gs>
              <a:gs pos="100000">
                <a:srgbClr val="000000"/>
              </a:gs>
              <a:gs pos="99000">
                <a:srgbClr val="EBEA6D"/>
              </a:gs>
            </a:gsLst>
            <a:lin ang="0" scaled="1"/>
            <a:tileRect/>
          </a:gradFill>
          <a:ln w="41275">
            <a:solidFill>
              <a:srgbClr val="CDCDCD"/>
            </a:solidFill>
          </a:ln>
        </p:spPr>
        <p:txBody>
          <a:bodyPr wrap="square" rtlCol="0">
            <a:spAutoFit/>
          </a:bodyPr>
          <a:lstStyle/>
          <a:p>
            <a:pPr algn="ctr"/>
            <a:r>
              <a:rPr lang="en-US" kern="1200" dirty="0" smtClean="0"/>
              <a:t>San Jose, Cartago, Alajuela, Heredia</a:t>
            </a:r>
            <a:endParaRPr lang="en-US" kern="1200" dirty="0"/>
          </a:p>
        </p:txBody>
      </p:sp>
      <p:sp>
        <p:nvSpPr>
          <p:cNvPr id="7" name="TextBox 6"/>
          <p:cNvSpPr txBox="1"/>
          <p:nvPr/>
        </p:nvSpPr>
        <p:spPr>
          <a:xfrm>
            <a:off x="1588529" y="3706479"/>
            <a:ext cx="1285913" cy="923330"/>
          </a:xfrm>
          <a:prstGeom prst="rect">
            <a:avLst/>
          </a:prstGeom>
          <a:gradFill flip="none" rotWithShape="1">
            <a:gsLst>
              <a:gs pos="0">
                <a:srgbClr val="EBBE6D"/>
              </a:gs>
              <a:gs pos="100000">
                <a:srgbClr val="FFFFFF"/>
              </a:gs>
              <a:gs pos="99000">
                <a:srgbClr val="DC9B79"/>
              </a:gs>
            </a:gsLst>
            <a:lin ang="0" scaled="1"/>
            <a:tileRect/>
          </a:gradFill>
          <a:ln w="41275">
            <a:solidFill>
              <a:srgbClr val="CDCDCD"/>
            </a:solidFill>
          </a:ln>
        </p:spPr>
        <p:txBody>
          <a:bodyPr wrap="square" rtlCol="0">
            <a:spAutoFit/>
          </a:bodyPr>
          <a:lstStyle/>
          <a:p>
            <a:pPr algn="ctr"/>
            <a:r>
              <a:rPr lang="en-US" kern="1200" dirty="0" smtClean="0"/>
              <a:t>Guanacaste &amp; Puntarenas</a:t>
            </a:r>
            <a:endParaRPr lang="en-US" kern="1200" dirty="0"/>
          </a:p>
        </p:txBody>
      </p:sp>
      <p:sp>
        <p:nvSpPr>
          <p:cNvPr id="8" name="TextBox 7"/>
          <p:cNvSpPr txBox="1"/>
          <p:nvPr/>
        </p:nvSpPr>
        <p:spPr>
          <a:xfrm>
            <a:off x="2979660" y="3730111"/>
            <a:ext cx="836068" cy="346150"/>
          </a:xfrm>
          <a:prstGeom prst="rect">
            <a:avLst/>
          </a:prstGeom>
          <a:solidFill>
            <a:srgbClr val="E087A3"/>
          </a:solidFill>
          <a:ln w="41275">
            <a:solidFill>
              <a:srgbClr val="CDCDCD"/>
            </a:solidFill>
          </a:ln>
        </p:spPr>
        <p:txBody>
          <a:bodyPr wrap="square" rtlCol="0">
            <a:spAutoFit/>
          </a:bodyPr>
          <a:lstStyle/>
          <a:p>
            <a:pPr algn="ctr"/>
            <a:r>
              <a:rPr lang="en-US" kern="1200" dirty="0" smtClean="0"/>
              <a:t>Limon</a:t>
            </a:r>
            <a:endParaRPr lang="en-US" kern="1200" dirty="0"/>
          </a:p>
        </p:txBody>
      </p:sp>
      <p:sp>
        <p:nvSpPr>
          <p:cNvPr id="18" name="TextBox 17"/>
          <p:cNvSpPr txBox="1"/>
          <p:nvPr/>
        </p:nvSpPr>
        <p:spPr>
          <a:xfrm>
            <a:off x="3899480" y="3730111"/>
            <a:ext cx="984754" cy="646331"/>
          </a:xfrm>
          <a:prstGeom prst="rect">
            <a:avLst/>
          </a:prstGeom>
          <a:solidFill>
            <a:srgbClr val="A1E179"/>
          </a:solidFill>
          <a:ln w="41275">
            <a:solidFill>
              <a:srgbClr val="CDCDCD"/>
            </a:solidFill>
          </a:ln>
        </p:spPr>
        <p:txBody>
          <a:bodyPr wrap="square" rtlCol="0">
            <a:spAutoFit/>
          </a:bodyPr>
          <a:lstStyle/>
          <a:p>
            <a:pPr algn="ctr"/>
            <a:r>
              <a:rPr lang="en-US" kern="1200" dirty="0" smtClean="0"/>
              <a:t>Zona Sur</a:t>
            </a:r>
            <a:endParaRPr lang="en-US" kern="1200" dirty="0"/>
          </a:p>
        </p:txBody>
      </p:sp>
      <p:grpSp>
        <p:nvGrpSpPr>
          <p:cNvPr id="29" name="Group 28"/>
          <p:cNvGrpSpPr/>
          <p:nvPr/>
        </p:nvGrpSpPr>
        <p:grpSpPr>
          <a:xfrm>
            <a:off x="750526" y="2550144"/>
            <a:ext cx="3689348" cy="1118759"/>
            <a:chOff x="514538" y="2910309"/>
            <a:chExt cx="3689348" cy="1118759"/>
          </a:xfrm>
        </p:grpSpPr>
        <p:sp>
          <p:nvSpPr>
            <p:cNvPr id="4" name="TextBox 3"/>
            <p:cNvSpPr txBox="1"/>
            <p:nvPr/>
          </p:nvSpPr>
          <p:spPr>
            <a:xfrm>
              <a:off x="879097" y="2910309"/>
              <a:ext cx="3160837" cy="369332"/>
            </a:xfrm>
            <a:prstGeom prst="rect">
              <a:avLst/>
            </a:prstGeom>
            <a:solidFill>
              <a:srgbClr val="C22B34"/>
            </a:solidFill>
            <a:ln w="28575">
              <a:solidFill>
                <a:srgbClr val="C22B34"/>
              </a:solidFill>
            </a:ln>
          </p:spPr>
          <p:txBody>
            <a:bodyPr wrap="square" rtlCol="0">
              <a:spAutoFit/>
            </a:bodyPr>
            <a:lstStyle/>
            <a:p>
              <a:pPr algn="ctr"/>
              <a:r>
                <a:rPr lang="en-US" b="1" kern="1200" dirty="0" err="1" smtClean="0">
                  <a:solidFill>
                    <a:srgbClr val="FFFFFF"/>
                  </a:solidFill>
                </a:rPr>
                <a:t>Evaluación</a:t>
              </a:r>
              <a:r>
                <a:rPr lang="en-US" b="1" kern="1200" dirty="0" smtClean="0">
                  <a:solidFill>
                    <a:srgbClr val="FFFFFF"/>
                  </a:solidFill>
                </a:rPr>
                <a:t> de </a:t>
              </a:r>
              <a:r>
                <a:rPr lang="en-US" b="1" kern="1200" dirty="0" err="1" smtClean="0">
                  <a:solidFill>
                    <a:srgbClr val="FFFFFF"/>
                  </a:solidFill>
                </a:rPr>
                <a:t>riesgos</a:t>
              </a:r>
              <a:endParaRPr lang="en-US" b="1" kern="1200" dirty="0">
                <a:solidFill>
                  <a:srgbClr val="FFFFFF"/>
                </a:solidFill>
              </a:endParaRPr>
            </a:p>
          </p:txBody>
        </p:sp>
        <p:cxnSp>
          <p:nvCxnSpPr>
            <p:cNvPr id="9" name="Straight Connector 8"/>
            <p:cNvCxnSpPr/>
            <p:nvPr/>
          </p:nvCxnSpPr>
          <p:spPr>
            <a:xfrm flipV="1">
              <a:off x="2363703" y="3256459"/>
              <a:ext cx="1" cy="3321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514538" y="3587385"/>
              <a:ext cx="1849167" cy="63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14538" y="3588611"/>
              <a:ext cx="0" cy="4404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36061" y="3587385"/>
              <a:ext cx="0" cy="4404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03886" y="3587385"/>
              <a:ext cx="0" cy="4404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999991" y="3588611"/>
              <a:ext cx="0" cy="4404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363705" y="3593735"/>
              <a:ext cx="1840181"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195535" y="2896031"/>
            <a:ext cx="4416500" cy="1477328"/>
          </a:xfrm>
          <a:prstGeom prst="rect">
            <a:avLst/>
          </a:prstGeom>
          <a:noFill/>
        </p:spPr>
        <p:txBody>
          <a:bodyPr wrap="square" rtlCol="0">
            <a:spAutoFit/>
          </a:bodyPr>
          <a:lstStyle/>
          <a:p>
            <a:pPr marL="285750" indent="-285750">
              <a:buFont typeface="Arial"/>
              <a:buChar char="•"/>
            </a:pPr>
            <a:r>
              <a:rPr lang="es-ES_tradnl" dirty="0"/>
              <a:t>Todos los equipos están ubicados en San José.</a:t>
            </a:r>
          </a:p>
          <a:p>
            <a:pPr marL="285750" indent="-285750">
              <a:buFont typeface="Arial"/>
              <a:buChar char="•"/>
            </a:pPr>
            <a:r>
              <a:rPr lang="es-ES_tradnl" dirty="0"/>
              <a:t>Los equipos están en cargo de uno de las cuatro regiones y viajan a los lugares cuando necesiten.</a:t>
            </a:r>
          </a:p>
        </p:txBody>
      </p:sp>
      <p:sp>
        <p:nvSpPr>
          <p:cNvPr id="31" name="Pentagon 30"/>
          <p:cNvSpPr/>
          <p:nvPr/>
        </p:nvSpPr>
        <p:spPr>
          <a:xfrm>
            <a:off x="-194319" y="470795"/>
            <a:ext cx="5219277" cy="448898"/>
          </a:xfrm>
          <a:prstGeom prst="homePlate">
            <a:avLst/>
          </a:prstGeom>
          <a:solidFill>
            <a:srgbClr val="C22B34"/>
          </a:solidFill>
          <a:ln>
            <a:solidFill>
              <a:srgbClr val="C22B34"/>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1</a:t>
            </a:r>
            <a:r>
              <a:rPr lang="en-US" dirty="0"/>
              <a:t>. </a:t>
            </a:r>
            <a:r>
              <a:rPr lang="en-US" dirty="0" err="1"/>
              <a:t>Necesita</a:t>
            </a:r>
            <a:r>
              <a:rPr lang="en-US" dirty="0"/>
              <a:t> </a:t>
            </a:r>
            <a:r>
              <a:rPr lang="en-US" dirty="0" err="1"/>
              <a:t>ser</a:t>
            </a:r>
            <a:r>
              <a:rPr lang="en-US" dirty="0"/>
              <a:t> </a:t>
            </a:r>
            <a:r>
              <a:rPr lang="en-US" dirty="0" err="1"/>
              <a:t>a</a:t>
            </a:r>
            <a:r>
              <a:rPr lang="en-US" dirty="0" err="1" smtClean="0"/>
              <a:t>daptado</a:t>
            </a:r>
            <a:endParaRPr lang="en-US" dirty="0"/>
          </a:p>
        </p:txBody>
      </p:sp>
      <p:graphicFrame>
        <p:nvGraphicFramePr>
          <p:cNvPr id="20" name="Diagram 19"/>
          <p:cNvGraphicFramePr/>
          <p:nvPr>
            <p:extLst>
              <p:ext uri="{D42A27DB-BD31-4B8C-83A1-F6EECF244321}">
                <p14:modId xmlns:p14="http://schemas.microsoft.com/office/powerpoint/2010/main" val="2832041637"/>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p:cNvSpPr txBox="1"/>
          <p:nvPr/>
        </p:nvSpPr>
        <p:spPr>
          <a:xfrm>
            <a:off x="4612035" y="6025202"/>
            <a:ext cx="2751207" cy="369332"/>
          </a:xfrm>
          <a:prstGeom prst="rect">
            <a:avLst/>
          </a:prstGeom>
          <a:noFill/>
        </p:spPr>
        <p:txBody>
          <a:bodyPr wrap="square" rtlCol="0">
            <a:spAutoFit/>
          </a:bodyPr>
          <a:lstStyle/>
          <a:p>
            <a:endParaRPr lang="en-US" dirty="0"/>
          </a:p>
        </p:txBody>
      </p:sp>
      <p:sp>
        <p:nvSpPr>
          <p:cNvPr id="22" name="TextBox 21"/>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grpSp>
        <p:nvGrpSpPr>
          <p:cNvPr id="23" name="Group 22"/>
          <p:cNvGrpSpPr/>
          <p:nvPr/>
        </p:nvGrpSpPr>
        <p:grpSpPr>
          <a:xfrm>
            <a:off x="4612035" y="5160946"/>
            <a:ext cx="1098588" cy="852586"/>
            <a:chOff x="1397730" y="5214189"/>
            <a:chExt cx="1098588" cy="852586"/>
          </a:xfrm>
        </p:grpSpPr>
        <p:sp>
          <p:nvSpPr>
            <p:cNvPr id="25" name="Oval 24"/>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6" name="TextBox 25"/>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Educacion</a:t>
              </a:r>
              <a:endParaRPr lang="en-US" sz="1400" dirty="0">
                <a:solidFill>
                  <a:schemeClr val="bg1"/>
                </a:solidFill>
              </a:endParaRPr>
            </a:p>
          </p:txBody>
        </p:sp>
      </p:grpSp>
      <p:grpSp>
        <p:nvGrpSpPr>
          <p:cNvPr id="27" name="Group 26"/>
          <p:cNvGrpSpPr/>
          <p:nvPr/>
        </p:nvGrpSpPr>
        <p:grpSpPr>
          <a:xfrm>
            <a:off x="6614237" y="5160946"/>
            <a:ext cx="1098588" cy="852586"/>
            <a:chOff x="118220" y="6025202"/>
            <a:chExt cx="1098588" cy="852586"/>
          </a:xfrm>
        </p:grpSpPr>
        <p:sp>
          <p:nvSpPr>
            <p:cNvPr id="33" name="Oval 32"/>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4" name="TextBox 33"/>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35" name="Group 34"/>
          <p:cNvGrpSpPr/>
          <p:nvPr/>
        </p:nvGrpSpPr>
        <p:grpSpPr>
          <a:xfrm>
            <a:off x="7845303" y="5780704"/>
            <a:ext cx="1411260" cy="852586"/>
            <a:chOff x="759660" y="6025664"/>
            <a:chExt cx="1411260" cy="852586"/>
          </a:xfrm>
        </p:grpSpPr>
        <p:sp>
          <p:nvSpPr>
            <p:cNvPr id="36" name="Oval 35"/>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7" name="TextBox 36"/>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Legislacion</a:t>
              </a:r>
              <a:endParaRPr lang="en-US" sz="1400" dirty="0">
                <a:solidFill>
                  <a:schemeClr val="bg1"/>
                </a:solidFill>
              </a:endParaRPr>
            </a:p>
          </p:txBody>
        </p:sp>
      </p:grpSp>
      <p:sp>
        <p:nvSpPr>
          <p:cNvPr id="38" name="Oval 37"/>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9" name="TextBox 38"/>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40" name="Group 39"/>
          <p:cNvGrpSpPr/>
          <p:nvPr/>
        </p:nvGrpSpPr>
        <p:grpSpPr>
          <a:xfrm>
            <a:off x="2874941" y="5685993"/>
            <a:ext cx="1411260" cy="852586"/>
            <a:chOff x="2874941" y="5685993"/>
            <a:chExt cx="1411260" cy="852586"/>
          </a:xfrm>
        </p:grpSpPr>
        <p:sp>
          <p:nvSpPr>
            <p:cNvPr id="41" name="Oval 40"/>
            <p:cNvSpPr/>
            <p:nvPr/>
          </p:nvSpPr>
          <p:spPr>
            <a:xfrm>
              <a:off x="3149119" y="5685993"/>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42" name="TextBox 41"/>
            <p:cNvSpPr txBox="1"/>
            <p:nvPr/>
          </p:nvSpPr>
          <p:spPr>
            <a:xfrm>
              <a:off x="2874941" y="5920349"/>
              <a:ext cx="1411260" cy="307777"/>
            </a:xfrm>
            <a:prstGeom prst="rect">
              <a:avLst/>
            </a:prstGeom>
            <a:noFill/>
          </p:spPr>
          <p:txBody>
            <a:bodyPr wrap="square" rtlCol="0">
              <a:spAutoFit/>
            </a:bodyPr>
            <a:lstStyle/>
            <a:p>
              <a:pPr algn="ctr"/>
              <a:r>
                <a:rPr lang="en-US" sz="1400" b="1" dirty="0" smtClean="0"/>
                <a:t>Estructura</a:t>
              </a:r>
              <a:endParaRPr lang="en-US" sz="1400" b="1" dirty="0"/>
            </a:p>
          </p:txBody>
        </p:sp>
      </p:grpSp>
      <p:sp>
        <p:nvSpPr>
          <p:cNvPr id="2" name="Rectangle 1"/>
          <p:cNvSpPr/>
          <p:nvPr/>
        </p:nvSpPr>
        <p:spPr>
          <a:xfrm>
            <a:off x="665067" y="1136779"/>
            <a:ext cx="2549459" cy="369332"/>
          </a:xfrm>
          <a:prstGeom prst="rect">
            <a:avLst/>
          </a:prstGeom>
        </p:spPr>
        <p:txBody>
          <a:bodyPr wrap="none">
            <a:spAutoFit/>
          </a:bodyPr>
          <a:lstStyle/>
          <a:p>
            <a:r>
              <a:rPr lang="en-US" dirty="0" err="1"/>
              <a:t>Centrarse</a:t>
            </a:r>
            <a:r>
              <a:rPr lang="en-US" dirty="0"/>
              <a:t> en </a:t>
            </a:r>
            <a:r>
              <a:rPr lang="en-US" dirty="0" err="1" smtClean="0"/>
              <a:t>las</a:t>
            </a:r>
            <a:r>
              <a:rPr lang="en-US" dirty="0" smtClean="0"/>
              <a:t> </a:t>
            </a:r>
            <a:r>
              <a:rPr lang="en-US" dirty="0" err="1" smtClean="0"/>
              <a:t>regiones</a:t>
            </a:r>
            <a:endParaRPr lang="en-US" dirty="0"/>
          </a:p>
        </p:txBody>
      </p:sp>
    </p:spTree>
    <p:extLst>
      <p:ext uri="{BB962C8B-B14F-4D97-AF65-F5344CB8AC3E}">
        <p14:creationId xmlns:p14="http://schemas.microsoft.com/office/powerpoint/2010/main" val="26579971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6947 -0.03521 L 0.69225 -0.20778 " pathEditMode="relative" rAng="0" ptsTypes="AA">
                                      <p:cBhvr>
                                        <p:cTn id="6" dur="2000" fill="hold"/>
                                        <p:tgtEl>
                                          <p:spTgt spid="6"/>
                                        </p:tgtEl>
                                        <p:attrNameLst>
                                          <p:attrName>ppt_x</p:attrName>
                                          <p:attrName>ppt_y</p:attrName>
                                        </p:attrNameLst>
                                      </p:cBhvr>
                                      <p:rCtr x="31139" y="-8640"/>
                                    </p:animMotion>
                                  </p:childTnLst>
                                </p:cTn>
                              </p:par>
                              <p:par>
                                <p:cTn id="7" presetID="0" presetClass="path" presetSubtype="0" accel="50000" decel="50000" fill="hold" grpId="0" nodeType="withEffect">
                                  <p:stCondLst>
                                    <p:cond delay="0"/>
                                  </p:stCondLst>
                                  <p:childTnLst>
                                    <p:animMotion origin="layout" path="M 0.00469 -0.0576 L 0.38303 -0.19269 " pathEditMode="relative" rAng="0" ptsTypes="AA">
                                      <p:cBhvr>
                                        <p:cTn id="8" dur="2000" fill="hold"/>
                                        <p:tgtEl>
                                          <p:spTgt spid="7"/>
                                        </p:tgtEl>
                                        <p:attrNameLst>
                                          <p:attrName>ppt_x</p:attrName>
                                          <p:attrName>ppt_y</p:attrName>
                                        </p:attrNameLst>
                                      </p:cBhvr>
                                      <p:rCtr x="18917" y="-6755"/>
                                    </p:animMotion>
                                  </p:childTnLst>
                                </p:cTn>
                              </p:par>
                              <p:par>
                                <p:cTn id="9" presetID="0" presetClass="path" presetSubtype="0" accel="50000" decel="50000" fill="hold" grpId="0" nodeType="withEffect">
                                  <p:stCondLst>
                                    <p:cond delay="0"/>
                                  </p:stCondLst>
                                  <p:childTnLst>
                                    <p:animMotion origin="layout" path="M -2.11184E-6 -1.38754E-6 L 0.51147 -0.1728 " pathEditMode="relative" ptsTypes="AA">
                                      <p:cBhvr>
                                        <p:cTn id="10" dur="2000" fill="hold"/>
                                        <p:tgtEl>
                                          <p:spTgt spid="8"/>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5.10594E-7 -1.53347E-6 L 0.38555 -1.53347E-6 " pathEditMode="relative" ptsTypes="AA">
                                      <p:cBhvr>
                                        <p:cTn id="12" dur="2000" fill="hold"/>
                                        <p:tgtEl>
                                          <p:spTgt spid="18"/>
                                        </p:tgtEl>
                                        <p:attrNameLst>
                                          <p:attrName>ppt_x</p:attrName>
                                          <p:attrName>ppt_y</p:attrName>
                                        </p:attrNameLst>
                                      </p:cBhvr>
                                    </p:animMotion>
                                  </p:childTnLst>
                                </p:cTn>
                              </p:par>
                              <p:par>
                                <p:cTn id="13" presetID="10" presetClass="exit" presetSubtype="0" fill="hold" nodeType="withEffect">
                                  <p:stCondLst>
                                    <p:cond delay="0"/>
                                  </p:stCondLst>
                                  <p:childTnLst>
                                    <p:animEffect transition="out" filter="fade">
                                      <p:cBhvr>
                                        <p:cTn id="14" dur="500"/>
                                        <p:tgtEl>
                                          <p:spTgt spid="29"/>
                                        </p:tgtEl>
                                      </p:cBhvr>
                                    </p:animEffect>
                                    <p:set>
                                      <p:cBhvr>
                                        <p:cTn id="15" dur="1" fill="hold">
                                          <p:stCondLst>
                                            <p:cond delay="499"/>
                                          </p:stCondLst>
                                        </p:cTn>
                                        <p:tgtEl>
                                          <p:spTgt spid="29"/>
                                        </p:tgtEl>
                                        <p:attrNameLst>
                                          <p:attrName>style.visibility</p:attrName>
                                        </p:attrNameLst>
                                      </p:cBhvr>
                                      <p:to>
                                        <p:strVal val="hidden"/>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8"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7751426" y="3910800"/>
            <a:ext cx="1434668" cy="1200329"/>
          </a:xfrm>
          <a:prstGeom prst="rect">
            <a:avLst/>
          </a:prstGeom>
          <a:solidFill>
            <a:srgbClr val="CDCDCD"/>
          </a:solidFill>
          <a:ln w="41275">
            <a:solidFill>
              <a:srgbClr val="CDCDCD"/>
            </a:solidFill>
          </a:ln>
        </p:spPr>
        <p:txBody>
          <a:bodyPr wrap="square" rtlCol="0">
            <a:spAutoFit/>
          </a:bodyPr>
          <a:lstStyle/>
          <a:p>
            <a:pPr algn="ctr"/>
            <a:r>
              <a:rPr lang="en-US" kern="1200" dirty="0" err="1" smtClean="0"/>
              <a:t>Salud</a:t>
            </a:r>
            <a:r>
              <a:rPr lang="en-US" kern="1200" dirty="0" smtClean="0"/>
              <a:t> </a:t>
            </a:r>
            <a:r>
              <a:rPr lang="en-US" dirty="0" err="1"/>
              <a:t>o</a:t>
            </a:r>
            <a:r>
              <a:rPr lang="en-US" kern="1200" dirty="0" err="1" smtClean="0"/>
              <a:t>cupacional</a:t>
            </a:r>
            <a:endParaRPr lang="en-US" kern="1200" dirty="0" smtClean="0"/>
          </a:p>
          <a:p>
            <a:pPr algn="ctr"/>
            <a:r>
              <a:rPr lang="en-US" kern="1200" dirty="0" smtClean="0"/>
              <a:t>(2 </a:t>
            </a:r>
            <a:r>
              <a:rPr lang="en-US" dirty="0" err="1"/>
              <a:t>Miembros</a:t>
            </a:r>
            <a:r>
              <a:rPr lang="en-US" dirty="0"/>
              <a:t>)</a:t>
            </a:r>
            <a:endParaRPr lang="en-US" kern="1200" dirty="0"/>
          </a:p>
        </p:txBody>
      </p:sp>
      <p:sp>
        <p:nvSpPr>
          <p:cNvPr id="4" name="TextBox 3"/>
          <p:cNvSpPr txBox="1"/>
          <p:nvPr/>
        </p:nvSpPr>
        <p:spPr>
          <a:xfrm>
            <a:off x="2739644" y="2258773"/>
            <a:ext cx="3995880" cy="369332"/>
          </a:xfrm>
          <a:prstGeom prst="rect">
            <a:avLst/>
          </a:prstGeom>
          <a:solidFill>
            <a:srgbClr val="C22B34"/>
          </a:solidFill>
          <a:ln w="28575">
            <a:solidFill>
              <a:srgbClr val="C22B34"/>
            </a:solidFill>
          </a:ln>
        </p:spPr>
        <p:txBody>
          <a:bodyPr wrap="square" rtlCol="0">
            <a:spAutoFit/>
          </a:bodyPr>
          <a:lstStyle/>
          <a:p>
            <a:pPr algn="ctr"/>
            <a:r>
              <a:rPr lang="en-US" b="1" kern="1200" dirty="0" err="1" smtClean="0">
                <a:solidFill>
                  <a:srgbClr val="FFFFFF"/>
                </a:solidFill>
              </a:rPr>
              <a:t>Jefe</a:t>
            </a:r>
            <a:r>
              <a:rPr lang="en-US" b="1" kern="1200" dirty="0" smtClean="0">
                <a:solidFill>
                  <a:srgbClr val="FFFFFF"/>
                </a:solidFill>
              </a:rPr>
              <a:t> del </a:t>
            </a:r>
            <a:r>
              <a:rPr lang="en-US" b="1" dirty="0" err="1">
                <a:solidFill>
                  <a:srgbClr val="FFFFFF"/>
                </a:solidFill>
              </a:rPr>
              <a:t>d</a:t>
            </a:r>
            <a:r>
              <a:rPr lang="en-US" b="1" kern="1200" dirty="0" err="1" smtClean="0">
                <a:solidFill>
                  <a:srgbClr val="FFFFFF"/>
                </a:solidFill>
              </a:rPr>
              <a:t>epartamento</a:t>
            </a:r>
            <a:r>
              <a:rPr lang="en-US" b="1" kern="1200" dirty="0" smtClean="0">
                <a:solidFill>
                  <a:srgbClr val="FFFFFF"/>
                </a:solidFill>
              </a:rPr>
              <a:t> de </a:t>
            </a:r>
            <a:r>
              <a:rPr lang="en-US" b="1" dirty="0" err="1">
                <a:solidFill>
                  <a:srgbClr val="FFFFFF"/>
                </a:solidFill>
              </a:rPr>
              <a:t>i</a:t>
            </a:r>
            <a:r>
              <a:rPr lang="en-US" b="1" kern="1200" dirty="0" err="1" smtClean="0">
                <a:solidFill>
                  <a:srgbClr val="FFFFFF"/>
                </a:solidFill>
              </a:rPr>
              <a:t>ngeniería</a:t>
            </a:r>
            <a:endParaRPr lang="en-US" b="1" kern="1200" dirty="0">
              <a:solidFill>
                <a:srgbClr val="FFFFFF"/>
              </a:solidFill>
            </a:endParaRPr>
          </a:p>
        </p:txBody>
      </p:sp>
      <p:sp>
        <p:nvSpPr>
          <p:cNvPr id="5" name="TextBox 4"/>
          <p:cNvSpPr txBox="1"/>
          <p:nvPr/>
        </p:nvSpPr>
        <p:spPr>
          <a:xfrm>
            <a:off x="101266" y="3950787"/>
            <a:ext cx="1310978" cy="1200329"/>
          </a:xfrm>
          <a:prstGeom prst="rect">
            <a:avLst/>
          </a:prstGeom>
          <a:solidFill>
            <a:srgbClr val="CDCDCD"/>
          </a:solidFill>
          <a:ln w="41275">
            <a:solidFill>
              <a:srgbClr val="CDCDCD"/>
            </a:solidFill>
          </a:ln>
        </p:spPr>
        <p:txBody>
          <a:bodyPr wrap="square" rtlCol="0">
            <a:spAutoFit/>
          </a:bodyPr>
          <a:lstStyle/>
          <a:p>
            <a:pPr algn="ctr"/>
            <a:r>
              <a:rPr lang="en-US" kern="1200" dirty="0" err="1" smtClean="0"/>
              <a:t>Reviso</a:t>
            </a:r>
            <a:r>
              <a:rPr lang="en-US" kern="1200" dirty="0" smtClean="0"/>
              <a:t> de </a:t>
            </a:r>
            <a:r>
              <a:rPr lang="en-US" dirty="0" err="1"/>
              <a:t>p</a:t>
            </a:r>
            <a:r>
              <a:rPr lang="en-US" kern="1200" dirty="0" err="1" smtClean="0"/>
              <a:t>lanos</a:t>
            </a:r>
            <a:endParaRPr lang="en-US" kern="1200" dirty="0" smtClean="0"/>
          </a:p>
          <a:p>
            <a:pPr algn="ctr"/>
            <a:r>
              <a:rPr lang="en-US" kern="1200" dirty="0" smtClean="0"/>
              <a:t>(7 </a:t>
            </a:r>
            <a:r>
              <a:rPr lang="en-US" kern="1200" dirty="0" err="1" smtClean="0"/>
              <a:t>Miembros</a:t>
            </a:r>
            <a:r>
              <a:rPr lang="en-US" kern="1200" dirty="0" smtClean="0"/>
              <a:t>)</a:t>
            </a:r>
            <a:endParaRPr lang="en-US" kern="1200" dirty="0"/>
          </a:p>
        </p:txBody>
      </p:sp>
      <p:sp>
        <p:nvSpPr>
          <p:cNvPr id="6" name="TextBox 5"/>
          <p:cNvSpPr txBox="1"/>
          <p:nvPr/>
        </p:nvSpPr>
        <p:spPr>
          <a:xfrm>
            <a:off x="1547205" y="3935212"/>
            <a:ext cx="1399593" cy="1200329"/>
          </a:xfrm>
          <a:prstGeom prst="rect">
            <a:avLst/>
          </a:prstGeom>
          <a:solidFill>
            <a:srgbClr val="CDCDCD"/>
          </a:solidFill>
          <a:ln w="41275">
            <a:solidFill>
              <a:srgbClr val="CDCDCD"/>
            </a:solidFill>
          </a:ln>
        </p:spPr>
        <p:txBody>
          <a:bodyPr wrap="square" rtlCol="0">
            <a:spAutoFit/>
          </a:bodyPr>
          <a:lstStyle/>
          <a:p>
            <a:pPr algn="ctr"/>
            <a:r>
              <a:rPr lang="en-US" kern="1200" dirty="0" err="1" smtClean="0"/>
              <a:t>Evaluación</a:t>
            </a:r>
            <a:r>
              <a:rPr lang="en-US" kern="1200" dirty="0" smtClean="0"/>
              <a:t> de </a:t>
            </a:r>
            <a:r>
              <a:rPr lang="en-US" dirty="0" err="1"/>
              <a:t>r</a:t>
            </a:r>
            <a:r>
              <a:rPr lang="en-US" kern="1200" dirty="0" err="1" smtClean="0"/>
              <a:t>iesgo</a:t>
            </a:r>
            <a:endParaRPr lang="en-US" kern="1200" dirty="0" smtClean="0"/>
          </a:p>
          <a:p>
            <a:pPr algn="ctr"/>
            <a:r>
              <a:rPr lang="en-US" kern="1200" dirty="0" smtClean="0"/>
              <a:t>(6 </a:t>
            </a:r>
            <a:r>
              <a:rPr lang="en-US" dirty="0" err="1"/>
              <a:t>Miembros</a:t>
            </a:r>
            <a:r>
              <a:rPr lang="en-US" dirty="0"/>
              <a:t>)</a:t>
            </a:r>
            <a:endParaRPr lang="en-US" kern="1200" dirty="0"/>
          </a:p>
        </p:txBody>
      </p:sp>
      <p:sp>
        <p:nvSpPr>
          <p:cNvPr id="7" name="TextBox 6"/>
          <p:cNvSpPr txBox="1"/>
          <p:nvPr/>
        </p:nvSpPr>
        <p:spPr>
          <a:xfrm>
            <a:off x="4480313" y="3919166"/>
            <a:ext cx="1408865" cy="1200329"/>
          </a:xfrm>
          <a:prstGeom prst="rect">
            <a:avLst/>
          </a:prstGeom>
          <a:solidFill>
            <a:srgbClr val="CDCDCD"/>
          </a:solidFill>
          <a:ln w="41275">
            <a:solidFill>
              <a:srgbClr val="CDCDCD"/>
            </a:solidFill>
          </a:ln>
        </p:spPr>
        <p:txBody>
          <a:bodyPr wrap="square" rtlCol="0">
            <a:spAutoFit/>
          </a:bodyPr>
          <a:lstStyle/>
          <a:p>
            <a:pPr algn="ctr"/>
            <a:r>
              <a:rPr lang="en-US" kern="1200" dirty="0" err="1" smtClean="0"/>
              <a:t>Prueba</a:t>
            </a:r>
            <a:r>
              <a:rPr lang="en-US" kern="1200" dirty="0" smtClean="0"/>
              <a:t> </a:t>
            </a:r>
            <a:r>
              <a:rPr lang="en-US" dirty="0" err="1"/>
              <a:t>s</a:t>
            </a:r>
            <a:r>
              <a:rPr lang="en-US" kern="1200" dirty="0" err="1" smtClean="0"/>
              <a:t>istemas</a:t>
            </a:r>
            <a:endParaRPr lang="en-US" kern="1200" dirty="0" smtClean="0"/>
          </a:p>
          <a:p>
            <a:pPr algn="ctr"/>
            <a:r>
              <a:rPr lang="en-US" kern="1200" dirty="0" smtClean="0"/>
              <a:t>(4 </a:t>
            </a:r>
            <a:r>
              <a:rPr lang="en-US" dirty="0" err="1"/>
              <a:t>Miembros</a:t>
            </a:r>
            <a:r>
              <a:rPr lang="en-US" dirty="0"/>
              <a:t>)</a:t>
            </a:r>
            <a:endParaRPr lang="en-US" kern="1200" dirty="0"/>
          </a:p>
        </p:txBody>
      </p:sp>
      <p:sp>
        <p:nvSpPr>
          <p:cNvPr id="8" name="TextBox 7"/>
          <p:cNvSpPr txBox="1"/>
          <p:nvPr/>
        </p:nvSpPr>
        <p:spPr>
          <a:xfrm>
            <a:off x="6061545" y="3910800"/>
            <a:ext cx="1560534" cy="923330"/>
          </a:xfrm>
          <a:prstGeom prst="rect">
            <a:avLst/>
          </a:prstGeom>
          <a:solidFill>
            <a:srgbClr val="CDCDCD"/>
          </a:solidFill>
          <a:ln w="41275">
            <a:solidFill>
              <a:srgbClr val="CDCDCD"/>
            </a:solidFill>
          </a:ln>
        </p:spPr>
        <p:txBody>
          <a:bodyPr wrap="square" rtlCol="0">
            <a:spAutoFit/>
          </a:bodyPr>
          <a:lstStyle/>
          <a:p>
            <a:pPr algn="ctr"/>
            <a:r>
              <a:rPr lang="en-US" dirty="0" err="1" smtClean="0"/>
              <a:t>Investigaciones</a:t>
            </a:r>
            <a:r>
              <a:rPr lang="en-US" dirty="0" smtClean="0"/>
              <a:t> de </a:t>
            </a:r>
            <a:r>
              <a:rPr lang="en-US" dirty="0" err="1"/>
              <a:t>i</a:t>
            </a:r>
            <a:r>
              <a:rPr lang="en-US" dirty="0" err="1" smtClean="0"/>
              <a:t>ncendios</a:t>
            </a:r>
            <a:endParaRPr lang="en-US" kern="1200" dirty="0" smtClean="0"/>
          </a:p>
          <a:p>
            <a:pPr algn="ctr"/>
            <a:r>
              <a:rPr lang="en-US" kern="1200" dirty="0" smtClean="0"/>
              <a:t>(4 </a:t>
            </a:r>
            <a:r>
              <a:rPr lang="en-US" dirty="0" err="1"/>
              <a:t>Miembros</a:t>
            </a:r>
            <a:r>
              <a:rPr lang="en-US" dirty="0"/>
              <a:t>)</a:t>
            </a:r>
            <a:endParaRPr lang="en-US" kern="1200" dirty="0"/>
          </a:p>
        </p:txBody>
      </p:sp>
      <p:cxnSp>
        <p:nvCxnSpPr>
          <p:cNvPr id="9" name="Straight Connector 8"/>
          <p:cNvCxnSpPr/>
          <p:nvPr/>
        </p:nvCxnSpPr>
        <p:spPr>
          <a:xfrm flipV="1">
            <a:off x="4616459" y="2628105"/>
            <a:ext cx="0" cy="8357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86528" y="3480832"/>
            <a:ext cx="37299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616460" y="3480832"/>
            <a:ext cx="3852300" cy="4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6527" y="3480832"/>
            <a:ext cx="0" cy="4699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56584" y="3480832"/>
            <a:ext cx="0" cy="4699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356419" y="3484872"/>
            <a:ext cx="0" cy="4699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936960" y="3465257"/>
            <a:ext cx="0" cy="4699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143399" y="2817975"/>
            <a:ext cx="1121377" cy="369332"/>
          </a:xfrm>
          <a:prstGeom prst="rect">
            <a:avLst/>
          </a:prstGeom>
          <a:solidFill>
            <a:srgbClr val="FED020"/>
          </a:solidFill>
          <a:ln w="28575">
            <a:solidFill>
              <a:srgbClr val="FED020"/>
            </a:solidFill>
          </a:ln>
        </p:spPr>
        <p:txBody>
          <a:bodyPr wrap="square" rtlCol="0">
            <a:spAutoFit/>
          </a:bodyPr>
          <a:lstStyle/>
          <a:p>
            <a:r>
              <a:rPr lang="en-US" kern="1200" dirty="0" err="1" smtClean="0"/>
              <a:t>Secretaria</a:t>
            </a:r>
            <a:endParaRPr lang="en-US" kern="1200" dirty="0"/>
          </a:p>
        </p:txBody>
      </p:sp>
      <p:cxnSp>
        <p:nvCxnSpPr>
          <p:cNvPr id="17" name="Straight Connector 16"/>
          <p:cNvCxnSpPr/>
          <p:nvPr/>
        </p:nvCxnSpPr>
        <p:spPr>
          <a:xfrm>
            <a:off x="4616460" y="2995305"/>
            <a:ext cx="52693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718755" y="3484872"/>
            <a:ext cx="0" cy="4699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68760" y="3480832"/>
            <a:ext cx="0" cy="4299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030255" y="3925491"/>
            <a:ext cx="1377000" cy="1200329"/>
          </a:xfrm>
          <a:prstGeom prst="rect">
            <a:avLst/>
          </a:prstGeom>
          <a:solidFill>
            <a:srgbClr val="CDCDCD"/>
          </a:solidFill>
          <a:ln w="60325">
            <a:solidFill>
              <a:srgbClr val="FCD21A"/>
            </a:solidFill>
          </a:ln>
        </p:spPr>
        <p:txBody>
          <a:bodyPr wrap="square" rtlCol="0">
            <a:spAutoFit/>
          </a:bodyPr>
          <a:lstStyle/>
          <a:p>
            <a:pPr algn="ctr"/>
            <a:r>
              <a:rPr lang="en-US" kern="1200" dirty="0" err="1" smtClean="0"/>
              <a:t>Equipo</a:t>
            </a:r>
            <a:r>
              <a:rPr lang="en-US" kern="1200" dirty="0" smtClean="0"/>
              <a:t> </a:t>
            </a:r>
            <a:r>
              <a:rPr lang="en-US" dirty="0" err="1"/>
              <a:t>d</a:t>
            </a:r>
            <a:r>
              <a:rPr lang="en-US" kern="1200" dirty="0" err="1" smtClean="0"/>
              <a:t>iagnostico</a:t>
            </a:r>
            <a:endParaRPr lang="en-US" kern="1200" dirty="0" smtClean="0"/>
          </a:p>
          <a:p>
            <a:pPr algn="ctr"/>
            <a:r>
              <a:rPr lang="en-US" dirty="0" smtClean="0"/>
              <a:t>(4 </a:t>
            </a:r>
            <a:r>
              <a:rPr lang="en-US" dirty="0" err="1"/>
              <a:t>M</a:t>
            </a:r>
            <a:r>
              <a:rPr lang="en-US" dirty="0" err="1" smtClean="0"/>
              <a:t>iembros</a:t>
            </a:r>
            <a:r>
              <a:rPr lang="en-US" dirty="0" smtClean="0"/>
              <a:t>)</a:t>
            </a:r>
            <a:endParaRPr lang="en-US" kern="1200" dirty="0"/>
          </a:p>
        </p:txBody>
      </p:sp>
      <p:grpSp>
        <p:nvGrpSpPr>
          <p:cNvPr id="3" name="Group 2"/>
          <p:cNvGrpSpPr/>
          <p:nvPr/>
        </p:nvGrpSpPr>
        <p:grpSpPr>
          <a:xfrm>
            <a:off x="2250156" y="3343545"/>
            <a:ext cx="4723758" cy="1971712"/>
            <a:chOff x="4183998" y="2978228"/>
            <a:chExt cx="4723758" cy="1971712"/>
          </a:xfrm>
        </p:grpSpPr>
        <p:sp>
          <p:nvSpPr>
            <p:cNvPr id="26" name="TextBox 25"/>
            <p:cNvSpPr txBox="1"/>
            <p:nvPr/>
          </p:nvSpPr>
          <p:spPr>
            <a:xfrm>
              <a:off x="5612051" y="3750836"/>
              <a:ext cx="1285913" cy="923330"/>
            </a:xfrm>
            <a:prstGeom prst="rect">
              <a:avLst/>
            </a:prstGeom>
            <a:gradFill flip="none" rotWithShape="1">
              <a:gsLst>
                <a:gs pos="0">
                  <a:srgbClr val="EBBE6D"/>
                </a:gs>
                <a:gs pos="100000">
                  <a:srgbClr val="FFFFFF"/>
                </a:gs>
                <a:gs pos="99000">
                  <a:srgbClr val="DC9B79"/>
                </a:gs>
              </a:gsLst>
              <a:lin ang="0" scaled="1"/>
              <a:tileRect/>
            </a:gradFill>
            <a:ln w="41275">
              <a:solidFill>
                <a:srgbClr val="CDCDCD"/>
              </a:solidFill>
            </a:ln>
          </p:spPr>
          <p:txBody>
            <a:bodyPr wrap="square" rtlCol="0">
              <a:spAutoFit/>
            </a:bodyPr>
            <a:lstStyle/>
            <a:p>
              <a:pPr algn="ctr"/>
              <a:r>
                <a:rPr lang="en-US" kern="1200" dirty="0" smtClean="0"/>
                <a:t>Guanacaste &amp; Puntarenas</a:t>
              </a:r>
              <a:endParaRPr lang="en-US" kern="1200" dirty="0"/>
            </a:p>
          </p:txBody>
        </p:sp>
        <p:sp>
          <p:nvSpPr>
            <p:cNvPr id="27" name="TextBox 26"/>
            <p:cNvSpPr txBox="1"/>
            <p:nvPr/>
          </p:nvSpPr>
          <p:spPr>
            <a:xfrm>
              <a:off x="7003182" y="3774468"/>
              <a:ext cx="836068" cy="369332"/>
            </a:xfrm>
            <a:prstGeom prst="rect">
              <a:avLst/>
            </a:prstGeom>
            <a:solidFill>
              <a:srgbClr val="E087A3"/>
            </a:solidFill>
            <a:ln w="41275">
              <a:solidFill>
                <a:srgbClr val="CDCDCD"/>
              </a:solidFill>
            </a:ln>
          </p:spPr>
          <p:txBody>
            <a:bodyPr wrap="square" rtlCol="0">
              <a:spAutoFit/>
            </a:bodyPr>
            <a:lstStyle/>
            <a:p>
              <a:pPr algn="ctr"/>
              <a:r>
                <a:rPr lang="en-US" kern="1200" dirty="0" smtClean="0"/>
                <a:t>Limón</a:t>
              </a:r>
              <a:endParaRPr lang="en-US" kern="1200" dirty="0"/>
            </a:p>
          </p:txBody>
        </p:sp>
        <p:sp>
          <p:nvSpPr>
            <p:cNvPr id="28" name="TextBox 27"/>
            <p:cNvSpPr txBox="1"/>
            <p:nvPr/>
          </p:nvSpPr>
          <p:spPr>
            <a:xfrm>
              <a:off x="7923002" y="3774468"/>
              <a:ext cx="984754" cy="646331"/>
            </a:xfrm>
            <a:prstGeom prst="rect">
              <a:avLst/>
            </a:prstGeom>
            <a:solidFill>
              <a:srgbClr val="A1E179"/>
            </a:solidFill>
            <a:ln w="41275">
              <a:solidFill>
                <a:srgbClr val="CDCDCD"/>
              </a:solidFill>
            </a:ln>
          </p:spPr>
          <p:txBody>
            <a:bodyPr wrap="square" rtlCol="0">
              <a:spAutoFit/>
            </a:bodyPr>
            <a:lstStyle/>
            <a:p>
              <a:pPr algn="ctr"/>
              <a:r>
                <a:rPr lang="en-US" kern="1200" dirty="0" smtClean="0"/>
                <a:t>Zona Sur</a:t>
              </a:r>
              <a:endParaRPr lang="en-US" kern="1200" dirty="0"/>
            </a:p>
          </p:txBody>
        </p:sp>
        <p:grpSp>
          <p:nvGrpSpPr>
            <p:cNvPr id="29" name="Group 28"/>
            <p:cNvGrpSpPr/>
            <p:nvPr/>
          </p:nvGrpSpPr>
          <p:grpSpPr>
            <a:xfrm>
              <a:off x="4769555" y="2978228"/>
              <a:ext cx="3689348" cy="772609"/>
              <a:chOff x="514538" y="3256459"/>
              <a:chExt cx="3689348" cy="772609"/>
            </a:xfrm>
          </p:grpSpPr>
          <p:cxnSp>
            <p:nvCxnSpPr>
              <p:cNvPr id="31" name="Straight Connector 30"/>
              <p:cNvCxnSpPr/>
              <p:nvPr/>
            </p:nvCxnSpPr>
            <p:spPr>
              <a:xfrm flipV="1">
                <a:off x="2363703" y="3256459"/>
                <a:ext cx="1" cy="3321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514538" y="3587385"/>
                <a:ext cx="1849167" cy="63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4538" y="3588611"/>
                <a:ext cx="0" cy="4404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136061" y="3587385"/>
                <a:ext cx="0" cy="4404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203886" y="3587385"/>
                <a:ext cx="0" cy="4404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999991" y="3588611"/>
                <a:ext cx="0" cy="4404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363705" y="3593735"/>
                <a:ext cx="1840181"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4183998" y="3749611"/>
              <a:ext cx="1107112" cy="1200329"/>
            </a:xfrm>
            <a:prstGeom prst="rect">
              <a:avLst/>
            </a:prstGeom>
            <a:gradFill flip="none" rotWithShape="1">
              <a:gsLst>
                <a:gs pos="0">
                  <a:srgbClr val="63BD93"/>
                </a:gs>
                <a:gs pos="100000">
                  <a:srgbClr val="000000"/>
                </a:gs>
                <a:gs pos="99000">
                  <a:srgbClr val="EBEA6D"/>
                </a:gs>
              </a:gsLst>
              <a:lin ang="0" scaled="1"/>
              <a:tileRect/>
            </a:gradFill>
            <a:ln w="41275">
              <a:solidFill>
                <a:srgbClr val="CDCDCD"/>
              </a:solidFill>
            </a:ln>
          </p:spPr>
          <p:txBody>
            <a:bodyPr wrap="square" rtlCol="0">
              <a:spAutoFit/>
            </a:bodyPr>
            <a:lstStyle/>
            <a:p>
              <a:pPr algn="ctr"/>
              <a:r>
                <a:rPr lang="en-US" kern="1200" dirty="0" smtClean="0"/>
                <a:t>San José, Cartago, Alajuela, Heredia</a:t>
              </a:r>
              <a:endParaRPr lang="en-US" kern="1200" dirty="0"/>
            </a:p>
          </p:txBody>
        </p:sp>
      </p:grpSp>
      <p:sp>
        <p:nvSpPr>
          <p:cNvPr id="47" name="Pentagon 46"/>
          <p:cNvSpPr/>
          <p:nvPr/>
        </p:nvSpPr>
        <p:spPr>
          <a:xfrm>
            <a:off x="-194319" y="470795"/>
            <a:ext cx="5219277" cy="448898"/>
          </a:xfrm>
          <a:prstGeom prst="homePlate">
            <a:avLst/>
          </a:prstGeom>
          <a:solidFill>
            <a:srgbClr val="C22B34"/>
          </a:solidFill>
          <a:ln>
            <a:solidFill>
              <a:srgbClr val="C22B34"/>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t> </a:t>
            </a:r>
            <a:r>
              <a:rPr lang="en-US" dirty="0" smtClean="0"/>
              <a:t>     1</a:t>
            </a:r>
            <a:r>
              <a:rPr lang="en-US" dirty="0"/>
              <a:t>. </a:t>
            </a:r>
            <a:r>
              <a:rPr lang="en-US" dirty="0" err="1"/>
              <a:t>Necesita</a:t>
            </a:r>
            <a:r>
              <a:rPr lang="en-US" dirty="0"/>
              <a:t> </a:t>
            </a:r>
            <a:r>
              <a:rPr lang="en-US" dirty="0" err="1"/>
              <a:t>ser</a:t>
            </a:r>
            <a:r>
              <a:rPr lang="en-US" dirty="0"/>
              <a:t> </a:t>
            </a:r>
            <a:r>
              <a:rPr lang="en-US" dirty="0" err="1"/>
              <a:t>a</a:t>
            </a:r>
            <a:r>
              <a:rPr lang="en-US" dirty="0" err="1" smtClean="0"/>
              <a:t>daptado</a:t>
            </a:r>
            <a:endParaRPr lang="en-US" dirty="0"/>
          </a:p>
        </p:txBody>
      </p:sp>
      <p:graphicFrame>
        <p:nvGraphicFramePr>
          <p:cNvPr id="40" name="Diagram 39"/>
          <p:cNvGraphicFramePr/>
          <p:nvPr>
            <p:extLst>
              <p:ext uri="{D42A27DB-BD31-4B8C-83A1-F6EECF244321}">
                <p14:modId xmlns:p14="http://schemas.microsoft.com/office/powerpoint/2010/main" val="2881779550"/>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2" name="TextBox 41"/>
          <p:cNvSpPr txBox="1"/>
          <p:nvPr/>
        </p:nvSpPr>
        <p:spPr>
          <a:xfrm>
            <a:off x="4612035" y="6025202"/>
            <a:ext cx="2751207" cy="369332"/>
          </a:xfrm>
          <a:prstGeom prst="rect">
            <a:avLst/>
          </a:prstGeom>
          <a:noFill/>
        </p:spPr>
        <p:txBody>
          <a:bodyPr wrap="square" rtlCol="0">
            <a:spAutoFit/>
          </a:bodyPr>
          <a:lstStyle/>
          <a:p>
            <a:endParaRPr lang="en-US" dirty="0"/>
          </a:p>
        </p:txBody>
      </p:sp>
      <p:sp>
        <p:nvSpPr>
          <p:cNvPr id="43" name="TextBox 42"/>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grpSp>
        <p:nvGrpSpPr>
          <p:cNvPr id="44" name="Group 43"/>
          <p:cNvGrpSpPr/>
          <p:nvPr/>
        </p:nvGrpSpPr>
        <p:grpSpPr>
          <a:xfrm>
            <a:off x="4612035" y="5160946"/>
            <a:ext cx="1098588" cy="852586"/>
            <a:chOff x="1397730" y="5214189"/>
            <a:chExt cx="1098588" cy="852586"/>
          </a:xfrm>
        </p:grpSpPr>
        <p:sp>
          <p:nvSpPr>
            <p:cNvPr id="45" name="Oval 44"/>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49" name="TextBox 48"/>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Educación</a:t>
              </a:r>
              <a:endParaRPr lang="en-US" sz="1400" dirty="0">
                <a:solidFill>
                  <a:schemeClr val="bg1"/>
                </a:solidFill>
              </a:endParaRPr>
            </a:p>
          </p:txBody>
        </p:sp>
      </p:grpSp>
      <p:grpSp>
        <p:nvGrpSpPr>
          <p:cNvPr id="50" name="Group 49"/>
          <p:cNvGrpSpPr/>
          <p:nvPr/>
        </p:nvGrpSpPr>
        <p:grpSpPr>
          <a:xfrm>
            <a:off x="6614237" y="5160946"/>
            <a:ext cx="1098588" cy="852586"/>
            <a:chOff x="118220" y="6025202"/>
            <a:chExt cx="1098588" cy="852586"/>
          </a:xfrm>
        </p:grpSpPr>
        <p:sp>
          <p:nvSpPr>
            <p:cNvPr id="51" name="Oval 50"/>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52" name="TextBox 51"/>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53" name="Group 52"/>
          <p:cNvGrpSpPr/>
          <p:nvPr/>
        </p:nvGrpSpPr>
        <p:grpSpPr>
          <a:xfrm>
            <a:off x="7845303" y="5780704"/>
            <a:ext cx="1411260" cy="852586"/>
            <a:chOff x="759660" y="6025664"/>
            <a:chExt cx="1411260" cy="852586"/>
          </a:xfrm>
        </p:grpSpPr>
        <p:sp>
          <p:nvSpPr>
            <p:cNvPr id="54" name="Oval 53"/>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55" name="TextBox 54"/>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sp>
        <p:nvSpPr>
          <p:cNvPr id="56" name="Oval 55"/>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57" name="TextBox 56"/>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58" name="Group 57"/>
          <p:cNvGrpSpPr/>
          <p:nvPr/>
        </p:nvGrpSpPr>
        <p:grpSpPr>
          <a:xfrm>
            <a:off x="2874941" y="5685993"/>
            <a:ext cx="1411260" cy="852586"/>
            <a:chOff x="2874941" y="5685993"/>
            <a:chExt cx="1411260" cy="852586"/>
          </a:xfrm>
        </p:grpSpPr>
        <p:sp>
          <p:nvSpPr>
            <p:cNvPr id="59" name="Oval 58"/>
            <p:cNvSpPr/>
            <p:nvPr/>
          </p:nvSpPr>
          <p:spPr>
            <a:xfrm>
              <a:off x="3149119" y="5685993"/>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60" name="TextBox 59"/>
            <p:cNvSpPr txBox="1"/>
            <p:nvPr/>
          </p:nvSpPr>
          <p:spPr>
            <a:xfrm>
              <a:off x="2874941" y="5920349"/>
              <a:ext cx="1411260" cy="307777"/>
            </a:xfrm>
            <a:prstGeom prst="rect">
              <a:avLst/>
            </a:prstGeom>
            <a:noFill/>
          </p:spPr>
          <p:txBody>
            <a:bodyPr wrap="square" rtlCol="0">
              <a:spAutoFit/>
            </a:bodyPr>
            <a:lstStyle/>
            <a:p>
              <a:pPr algn="ctr"/>
              <a:r>
                <a:rPr lang="en-US" sz="1400" b="1" dirty="0" smtClean="0"/>
                <a:t>Estructura</a:t>
              </a:r>
              <a:endParaRPr lang="en-US" sz="1400" b="1" dirty="0"/>
            </a:p>
          </p:txBody>
        </p:sp>
      </p:grpSp>
      <p:sp>
        <p:nvSpPr>
          <p:cNvPr id="2" name="Rectangle 1"/>
          <p:cNvSpPr/>
          <p:nvPr/>
        </p:nvSpPr>
        <p:spPr>
          <a:xfrm>
            <a:off x="852211" y="1136778"/>
            <a:ext cx="2330010" cy="369332"/>
          </a:xfrm>
          <a:prstGeom prst="rect">
            <a:avLst/>
          </a:prstGeom>
        </p:spPr>
        <p:txBody>
          <a:bodyPr wrap="none">
            <a:spAutoFit/>
          </a:bodyPr>
          <a:lstStyle/>
          <a:p>
            <a:r>
              <a:rPr lang="en-US" dirty="0" err="1" smtClean="0"/>
              <a:t>Crear</a:t>
            </a:r>
            <a:r>
              <a:rPr lang="en-US" dirty="0" smtClean="0"/>
              <a:t> un </a:t>
            </a:r>
            <a:r>
              <a:rPr lang="en-US" dirty="0" err="1" smtClean="0"/>
              <a:t>nuevo</a:t>
            </a:r>
            <a:r>
              <a:rPr lang="en-US" dirty="0" smtClean="0"/>
              <a:t> </a:t>
            </a:r>
            <a:r>
              <a:rPr lang="en-US" dirty="0" err="1" smtClean="0"/>
              <a:t>equipo</a:t>
            </a:r>
            <a:endParaRPr lang="en-US" dirty="0"/>
          </a:p>
        </p:txBody>
      </p:sp>
    </p:spTree>
    <p:extLst>
      <p:ext uri="{BB962C8B-B14F-4D97-AF65-F5344CB8AC3E}">
        <p14:creationId xmlns:p14="http://schemas.microsoft.com/office/powerpoint/2010/main" val="34993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25"/>
                                        </p:tgtEl>
                                      </p:cBhvr>
                                      <p:by x="150000" y="150000"/>
                                    </p:animScale>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par>
                          <p:cTn id="41" fill="hold">
                            <p:stCondLst>
                              <p:cond delay="1000"/>
                            </p:stCondLst>
                            <p:childTnLst>
                              <p:par>
                                <p:cTn id="42" presetID="0" presetClass="path" presetSubtype="0" accel="50000" decel="50000" fill="hold" grpId="1" nodeType="afterEffect">
                                  <p:stCondLst>
                                    <p:cond delay="0"/>
                                  </p:stCondLst>
                                  <p:childTnLst>
                                    <p:animMotion origin="layout" path="M -0.05051 -0.01226 L 0.0866 -0.29795 " pathEditMode="relative" rAng="0" ptsTypes="AA">
                                      <p:cBhvr>
                                        <p:cTn id="43" dur="1000" fill="hold"/>
                                        <p:tgtEl>
                                          <p:spTgt spid="25"/>
                                        </p:tgtEl>
                                        <p:attrNameLst>
                                          <p:attrName>ppt_x</p:attrName>
                                          <p:attrName>ppt_y</p:attrName>
                                        </p:attrNameLst>
                                      </p:cBhvr>
                                      <p:rCtr x="6855" y="-14296"/>
                                    </p:animMotion>
                                  </p:childTnLst>
                                </p:cTn>
                              </p:par>
                              <p:par>
                                <p:cTn id="44" presetID="1"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5" grpId="0" animBg="1"/>
      <p:bldP spid="6" grpId="0" animBg="1"/>
      <p:bldP spid="7" grpId="0" animBg="1"/>
      <p:bldP spid="8" grpId="0" animBg="1"/>
      <p:bldP spid="16" grpId="0" animBg="1"/>
      <p:bldP spid="25" grpId="0" animBg="1"/>
      <p:bldP spid="2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5-04 at 10.59.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870" y="3700458"/>
            <a:ext cx="7406130" cy="1458987"/>
          </a:xfrm>
          <a:prstGeom prst="rect">
            <a:avLst/>
          </a:prstGeom>
        </p:spPr>
      </p:pic>
      <p:sp>
        <p:nvSpPr>
          <p:cNvPr id="4" name="Pentagon 3"/>
          <p:cNvSpPr/>
          <p:nvPr/>
        </p:nvSpPr>
        <p:spPr>
          <a:xfrm>
            <a:off x="-194319" y="470795"/>
            <a:ext cx="5219277" cy="448898"/>
          </a:xfrm>
          <a:prstGeom prst="homePlate">
            <a:avLst/>
          </a:prstGeom>
          <a:solidFill>
            <a:srgbClr val="C22B34"/>
          </a:solidFill>
          <a:ln>
            <a:solidFill>
              <a:srgbClr val="C22B34"/>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1</a:t>
            </a:r>
            <a:r>
              <a:rPr lang="en-US" dirty="0"/>
              <a:t>. </a:t>
            </a:r>
            <a:r>
              <a:rPr lang="en-US" dirty="0" err="1"/>
              <a:t>Necesita</a:t>
            </a:r>
            <a:r>
              <a:rPr lang="en-US" dirty="0"/>
              <a:t> </a:t>
            </a:r>
            <a:r>
              <a:rPr lang="en-US" dirty="0" err="1"/>
              <a:t>ser</a:t>
            </a:r>
            <a:r>
              <a:rPr lang="en-US" dirty="0"/>
              <a:t> </a:t>
            </a:r>
            <a:r>
              <a:rPr lang="en-US" dirty="0" err="1"/>
              <a:t>a</a:t>
            </a:r>
            <a:r>
              <a:rPr lang="en-US" dirty="0" err="1" smtClean="0"/>
              <a:t>daptado</a:t>
            </a:r>
            <a:endParaRPr lang="en-US" dirty="0"/>
          </a:p>
        </p:txBody>
      </p:sp>
      <p:sp>
        <p:nvSpPr>
          <p:cNvPr id="5" name="Pentagon 4"/>
          <p:cNvSpPr/>
          <p:nvPr/>
        </p:nvSpPr>
        <p:spPr>
          <a:xfrm>
            <a:off x="-194319" y="930687"/>
            <a:ext cx="5219277" cy="433357"/>
          </a:xfrm>
          <a:prstGeom prst="homePlate">
            <a:avLst/>
          </a:prstGeom>
          <a:solidFill>
            <a:srgbClr val="C22B34"/>
          </a:solidFill>
          <a:ln>
            <a:solidFill>
              <a:srgbClr val="C22B34"/>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2. </a:t>
            </a:r>
            <a:r>
              <a:rPr lang="en-US" dirty="0" err="1"/>
              <a:t>Necesita</a:t>
            </a:r>
            <a:r>
              <a:rPr lang="en-US" dirty="0"/>
              <a:t> </a:t>
            </a:r>
            <a:r>
              <a:rPr lang="en-US" dirty="0" err="1"/>
              <a:t>una</a:t>
            </a:r>
            <a:r>
              <a:rPr lang="en-US" dirty="0"/>
              <a:t> </a:t>
            </a:r>
            <a:r>
              <a:rPr lang="en-US" dirty="0" err="1"/>
              <a:t>m</a:t>
            </a:r>
            <a:r>
              <a:rPr lang="en-US" dirty="0" err="1" smtClean="0"/>
              <a:t>anera</a:t>
            </a:r>
            <a:r>
              <a:rPr lang="en-US" dirty="0" smtClean="0"/>
              <a:t> </a:t>
            </a:r>
            <a:r>
              <a:rPr lang="en-US" dirty="0"/>
              <a:t>de </a:t>
            </a:r>
            <a:r>
              <a:rPr lang="en-US" dirty="0" err="1"/>
              <a:t>c</a:t>
            </a:r>
            <a:r>
              <a:rPr lang="en-US" dirty="0" err="1" smtClean="0"/>
              <a:t>alcular</a:t>
            </a:r>
            <a:r>
              <a:rPr lang="en-US" dirty="0" smtClean="0"/>
              <a:t> </a:t>
            </a:r>
            <a:r>
              <a:rPr lang="en-US" dirty="0" err="1"/>
              <a:t>t</a:t>
            </a:r>
            <a:r>
              <a:rPr lang="en-US" dirty="0" err="1" smtClean="0"/>
              <a:t>rabajadores</a:t>
            </a:r>
            <a:endParaRPr lang="en-US" dirty="0"/>
          </a:p>
        </p:txBody>
      </p:sp>
      <p:sp>
        <p:nvSpPr>
          <p:cNvPr id="10" name="TextBox 9"/>
          <p:cNvSpPr txBox="1"/>
          <p:nvPr/>
        </p:nvSpPr>
        <p:spPr>
          <a:xfrm>
            <a:off x="8114418" y="2745147"/>
            <a:ext cx="920021" cy="400110"/>
          </a:xfrm>
          <a:prstGeom prst="rect">
            <a:avLst/>
          </a:prstGeom>
          <a:noFill/>
        </p:spPr>
        <p:txBody>
          <a:bodyPr wrap="square" rtlCol="0">
            <a:spAutoFit/>
          </a:bodyPr>
          <a:lstStyle/>
          <a:p>
            <a:r>
              <a:rPr lang="en-US" sz="2000" b="1" dirty="0" smtClean="0"/>
              <a:t>24,000</a:t>
            </a:r>
            <a:endParaRPr lang="en-US" sz="2000" b="1" dirty="0"/>
          </a:p>
        </p:txBody>
      </p:sp>
      <p:sp>
        <p:nvSpPr>
          <p:cNvPr id="12" name="TextBox 11"/>
          <p:cNvSpPr txBox="1"/>
          <p:nvPr/>
        </p:nvSpPr>
        <p:spPr>
          <a:xfrm>
            <a:off x="118500" y="4094084"/>
            <a:ext cx="1493949" cy="400110"/>
          </a:xfrm>
          <a:prstGeom prst="rect">
            <a:avLst/>
          </a:prstGeom>
          <a:noFill/>
        </p:spPr>
        <p:txBody>
          <a:bodyPr wrap="square" rtlCol="0">
            <a:spAutoFit/>
          </a:bodyPr>
          <a:lstStyle/>
          <a:p>
            <a:r>
              <a:rPr lang="en-US" sz="2000" b="1" dirty="0" smtClean="0"/>
              <a:t>24,000</a:t>
            </a:r>
            <a:endParaRPr lang="en-US" sz="2000" b="1" dirty="0"/>
          </a:p>
        </p:txBody>
      </p:sp>
      <p:sp>
        <p:nvSpPr>
          <p:cNvPr id="13" name="Equal 12"/>
          <p:cNvSpPr/>
          <p:nvPr/>
        </p:nvSpPr>
        <p:spPr>
          <a:xfrm>
            <a:off x="1003776" y="4183371"/>
            <a:ext cx="489396" cy="310823"/>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684687" y="4551492"/>
            <a:ext cx="936854" cy="461665"/>
          </a:xfrm>
          <a:prstGeom prst="rect">
            <a:avLst/>
          </a:prstGeom>
          <a:noFill/>
        </p:spPr>
        <p:txBody>
          <a:bodyPr wrap="square" rtlCol="0">
            <a:spAutoFit/>
          </a:bodyPr>
          <a:lstStyle/>
          <a:p>
            <a:r>
              <a:rPr lang="en-US" sz="2400" b="1" dirty="0" smtClean="0">
                <a:solidFill>
                  <a:schemeClr val="bg1"/>
                </a:solidFill>
              </a:rPr>
              <a:t>100</a:t>
            </a:r>
            <a:endParaRPr lang="en-US" sz="2400" b="1" dirty="0">
              <a:solidFill>
                <a:schemeClr val="bg1"/>
              </a:solidFill>
            </a:endParaRPr>
          </a:p>
        </p:txBody>
      </p:sp>
      <p:graphicFrame>
        <p:nvGraphicFramePr>
          <p:cNvPr id="15" name="Diagram 14"/>
          <p:cNvGraphicFramePr/>
          <p:nvPr>
            <p:extLst>
              <p:ext uri="{D42A27DB-BD31-4B8C-83A1-F6EECF244321}">
                <p14:modId xmlns:p14="http://schemas.microsoft.com/office/powerpoint/2010/main" val="3036261897"/>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TextBox 15"/>
          <p:cNvSpPr txBox="1"/>
          <p:nvPr/>
        </p:nvSpPr>
        <p:spPr>
          <a:xfrm>
            <a:off x="4612035" y="6025202"/>
            <a:ext cx="2751207" cy="369332"/>
          </a:xfrm>
          <a:prstGeom prst="rect">
            <a:avLst/>
          </a:prstGeom>
          <a:noFill/>
        </p:spPr>
        <p:txBody>
          <a:bodyPr wrap="square" rtlCol="0">
            <a:spAutoFit/>
          </a:bodyPr>
          <a:lstStyle/>
          <a:p>
            <a:endParaRPr lang="en-US" dirty="0"/>
          </a:p>
        </p:txBody>
      </p:sp>
      <p:sp>
        <p:nvSpPr>
          <p:cNvPr id="17" name="TextBox 16"/>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grpSp>
        <p:nvGrpSpPr>
          <p:cNvPr id="18" name="Group 17"/>
          <p:cNvGrpSpPr/>
          <p:nvPr/>
        </p:nvGrpSpPr>
        <p:grpSpPr>
          <a:xfrm>
            <a:off x="4612035" y="5160946"/>
            <a:ext cx="1098588" cy="852586"/>
            <a:chOff x="1397730" y="5214189"/>
            <a:chExt cx="1098588" cy="852586"/>
          </a:xfrm>
        </p:grpSpPr>
        <p:sp>
          <p:nvSpPr>
            <p:cNvPr id="19" name="Oval 18"/>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0" name="TextBox 19"/>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Educación</a:t>
              </a:r>
              <a:endParaRPr lang="en-US" sz="1400" dirty="0">
                <a:solidFill>
                  <a:schemeClr val="bg1"/>
                </a:solidFill>
              </a:endParaRPr>
            </a:p>
          </p:txBody>
        </p:sp>
      </p:grpSp>
      <p:grpSp>
        <p:nvGrpSpPr>
          <p:cNvPr id="23" name="Group 22"/>
          <p:cNvGrpSpPr/>
          <p:nvPr/>
        </p:nvGrpSpPr>
        <p:grpSpPr>
          <a:xfrm>
            <a:off x="6614237" y="5160946"/>
            <a:ext cx="1098588" cy="852586"/>
            <a:chOff x="118220" y="6025202"/>
            <a:chExt cx="1098588" cy="852586"/>
          </a:xfrm>
        </p:grpSpPr>
        <p:sp>
          <p:nvSpPr>
            <p:cNvPr id="24" name="Oval 23"/>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5" name="TextBox 24"/>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26" name="Group 25"/>
          <p:cNvGrpSpPr/>
          <p:nvPr/>
        </p:nvGrpSpPr>
        <p:grpSpPr>
          <a:xfrm>
            <a:off x="7845303" y="5780704"/>
            <a:ext cx="1411260" cy="852586"/>
            <a:chOff x="759660" y="6025664"/>
            <a:chExt cx="1411260" cy="852586"/>
          </a:xfrm>
        </p:grpSpPr>
        <p:sp>
          <p:nvSpPr>
            <p:cNvPr id="27" name="Oval 26"/>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8" name="TextBox 27"/>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sp>
        <p:nvSpPr>
          <p:cNvPr id="29" name="Oval 28"/>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0" name="TextBox 29"/>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31" name="Group 30"/>
          <p:cNvGrpSpPr/>
          <p:nvPr/>
        </p:nvGrpSpPr>
        <p:grpSpPr>
          <a:xfrm>
            <a:off x="2874941" y="5685993"/>
            <a:ext cx="1411260" cy="852586"/>
            <a:chOff x="2874941" y="5685993"/>
            <a:chExt cx="1411260" cy="852586"/>
          </a:xfrm>
        </p:grpSpPr>
        <p:sp>
          <p:nvSpPr>
            <p:cNvPr id="32" name="Oval 31"/>
            <p:cNvSpPr/>
            <p:nvPr/>
          </p:nvSpPr>
          <p:spPr>
            <a:xfrm>
              <a:off x="3149119" y="5685993"/>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3" name="TextBox 32"/>
            <p:cNvSpPr txBox="1"/>
            <p:nvPr/>
          </p:nvSpPr>
          <p:spPr>
            <a:xfrm>
              <a:off x="2874941" y="5920349"/>
              <a:ext cx="1411260" cy="307777"/>
            </a:xfrm>
            <a:prstGeom prst="rect">
              <a:avLst/>
            </a:prstGeom>
            <a:noFill/>
          </p:spPr>
          <p:txBody>
            <a:bodyPr wrap="square" rtlCol="0">
              <a:spAutoFit/>
            </a:bodyPr>
            <a:lstStyle/>
            <a:p>
              <a:pPr algn="ctr"/>
              <a:r>
                <a:rPr lang="en-US" sz="1400" b="1" dirty="0" smtClean="0"/>
                <a:t>Estructura</a:t>
              </a:r>
              <a:endParaRPr lang="en-US" sz="1400" b="1" dirty="0"/>
            </a:p>
          </p:txBody>
        </p:sp>
      </p:grpSp>
      <p:pic>
        <p:nvPicPr>
          <p:cNvPr id="3" name="Picture 2" descr="Screen Shot 2015-05-03 at 10.30.29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939" y="1617649"/>
            <a:ext cx="6985303" cy="1667013"/>
          </a:xfrm>
          <a:prstGeom prst="rect">
            <a:avLst/>
          </a:prstGeom>
        </p:spPr>
      </p:pic>
      <p:sp>
        <p:nvSpPr>
          <p:cNvPr id="34" name="Equal 33"/>
          <p:cNvSpPr/>
          <p:nvPr/>
        </p:nvSpPr>
        <p:spPr>
          <a:xfrm>
            <a:off x="7502540" y="2834434"/>
            <a:ext cx="489396" cy="310823"/>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5847184" y="4551492"/>
            <a:ext cx="416290" cy="461665"/>
          </a:xfrm>
          <a:prstGeom prst="rect">
            <a:avLst/>
          </a:prstGeom>
          <a:noFill/>
        </p:spPr>
        <p:txBody>
          <a:bodyPr wrap="square" rtlCol="0">
            <a:spAutoFit/>
          </a:bodyPr>
          <a:lstStyle/>
          <a:p>
            <a:r>
              <a:rPr lang="es-ES" sz="2400" b="1" dirty="0" smtClean="0">
                <a:solidFill>
                  <a:srgbClr val="FFFFFF"/>
                </a:solidFill>
              </a:rPr>
              <a:t>6</a:t>
            </a:r>
            <a:endParaRPr lang="es-ES" sz="2400" b="1" dirty="0">
              <a:solidFill>
                <a:srgbClr val="FFFFFF"/>
              </a:solidFill>
            </a:endParaRPr>
          </a:p>
        </p:txBody>
      </p:sp>
      <p:pic>
        <p:nvPicPr>
          <p:cNvPr id="7" name="Picture 6" descr="Screen Shot 2015-05-04 at 10.59.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869" y="3700458"/>
            <a:ext cx="7374483" cy="1421571"/>
          </a:xfrm>
          <a:prstGeom prst="rect">
            <a:avLst/>
          </a:prstGeom>
        </p:spPr>
      </p:pic>
      <p:sp>
        <p:nvSpPr>
          <p:cNvPr id="9" name="TextBox 8"/>
          <p:cNvSpPr txBox="1"/>
          <p:nvPr/>
        </p:nvSpPr>
        <p:spPr>
          <a:xfrm>
            <a:off x="2684687" y="4494194"/>
            <a:ext cx="824448" cy="461665"/>
          </a:xfrm>
          <a:prstGeom prst="rect">
            <a:avLst/>
          </a:prstGeom>
          <a:noFill/>
        </p:spPr>
        <p:txBody>
          <a:bodyPr wrap="square" rtlCol="0">
            <a:spAutoFit/>
          </a:bodyPr>
          <a:lstStyle/>
          <a:p>
            <a:r>
              <a:rPr lang="es-ES" sz="2400" b="1" dirty="0" smtClean="0">
                <a:solidFill>
                  <a:srgbClr val="FFFFFF"/>
                </a:solidFill>
              </a:rPr>
              <a:t>25</a:t>
            </a:r>
            <a:endParaRPr lang="es-ES" sz="2400" b="1" dirty="0">
              <a:solidFill>
                <a:srgbClr val="FFFFFF"/>
              </a:solidFill>
            </a:endParaRPr>
          </a:p>
        </p:txBody>
      </p:sp>
      <p:sp>
        <p:nvSpPr>
          <p:cNvPr id="35" name="TextBox 34"/>
          <p:cNvSpPr txBox="1"/>
          <p:nvPr/>
        </p:nvSpPr>
        <p:spPr>
          <a:xfrm>
            <a:off x="5642627" y="4551492"/>
            <a:ext cx="971610" cy="461665"/>
          </a:xfrm>
          <a:prstGeom prst="rect">
            <a:avLst/>
          </a:prstGeom>
          <a:noFill/>
        </p:spPr>
        <p:txBody>
          <a:bodyPr wrap="square" rtlCol="0">
            <a:spAutoFit/>
          </a:bodyPr>
          <a:lstStyle/>
          <a:p>
            <a:r>
              <a:rPr lang="es-ES" sz="2400" b="1" dirty="0" smtClean="0">
                <a:solidFill>
                  <a:srgbClr val="FFFFFF"/>
                </a:solidFill>
              </a:rPr>
              <a:t>24</a:t>
            </a:r>
            <a:endParaRPr lang="es-ES" sz="2400" b="1" dirty="0">
              <a:solidFill>
                <a:srgbClr val="FFFFFF"/>
              </a:solidFill>
            </a:endParaRPr>
          </a:p>
        </p:txBody>
      </p:sp>
    </p:spTree>
    <p:extLst>
      <p:ext uri="{BB962C8B-B14F-4D97-AF65-F5344CB8AC3E}">
        <p14:creationId xmlns:p14="http://schemas.microsoft.com/office/powerpoint/2010/main" val="355393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grpId="0" nodeType="afterEffect">
                                  <p:stCondLst>
                                    <p:cond delay="0"/>
                                  </p:stCondLst>
                                  <p:childTnLst>
                                    <p:animMotion origin="layout" path="M -2.5E-6 3.7037E-7 L 0.00174 -0.06227 " pathEditMode="relative" rAng="0" ptsTypes="AA">
                                      <p:cBhvr>
                                        <p:cTn id="10" dur="1000" fill="hold"/>
                                        <p:tgtEl>
                                          <p:spTgt spid="5"/>
                                        </p:tgtEl>
                                        <p:attrNameLst>
                                          <p:attrName>ppt_x</p:attrName>
                                          <p:attrName>ppt_y</p:attrName>
                                        </p:attrNameLst>
                                      </p:cBhvr>
                                      <p:rCtr x="87" y="-3125"/>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p:bldP spid="14" grpId="1"/>
      <p:bldP spid="6" grpId="1"/>
      <p:bldP spid="9"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022648" y="421850"/>
            <a:ext cx="1067321" cy="646331"/>
          </a:xfrm>
          <a:prstGeom prst="rect">
            <a:avLst/>
          </a:prstGeom>
          <a:solidFill>
            <a:srgbClr val="CDCDCD"/>
          </a:solidFill>
          <a:ln>
            <a:solidFill>
              <a:schemeClr val="tx1"/>
            </a:solidFill>
          </a:ln>
        </p:spPr>
        <p:txBody>
          <a:bodyPr wrap="square" rtlCol="0">
            <a:spAutoFit/>
          </a:bodyPr>
          <a:lstStyle/>
          <a:p>
            <a:pPr algn="ctr"/>
            <a:r>
              <a:rPr lang="en-US" dirty="0" err="1" smtClean="0">
                <a:solidFill>
                  <a:prstClr val="black"/>
                </a:solidFill>
                <a:latin typeface="Calibri"/>
              </a:rPr>
              <a:t>Reino</a:t>
            </a:r>
            <a:r>
              <a:rPr lang="en-US" dirty="0" smtClean="0">
                <a:solidFill>
                  <a:prstClr val="black"/>
                </a:solidFill>
                <a:latin typeface="Calibri"/>
              </a:rPr>
              <a:t> </a:t>
            </a:r>
            <a:r>
              <a:rPr lang="en-US" dirty="0" err="1" smtClean="0">
                <a:solidFill>
                  <a:prstClr val="black"/>
                </a:solidFill>
                <a:latin typeface="Calibri"/>
              </a:rPr>
              <a:t>Unido</a:t>
            </a:r>
            <a:endParaRPr lang="en-US" dirty="0">
              <a:solidFill>
                <a:prstClr val="black"/>
              </a:solidFill>
              <a:latin typeface="Calibri"/>
            </a:endParaRPr>
          </a:p>
        </p:txBody>
      </p:sp>
      <p:graphicFrame>
        <p:nvGraphicFramePr>
          <p:cNvPr id="26" name="Table 25"/>
          <p:cNvGraphicFramePr>
            <a:graphicFrameLocks noGrp="1"/>
          </p:cNvGraphicFramePr>
          <p:nvPr>
            <p:extLst>
              <p:ext uri="{D42A27DB-BD31-4B8C-83A1-F6EECF244321}">
                <p14:modId xmlns:p14="http://schemas.microsoft.com/office/powerpoint/2010/main" val="345077140"/>
              </p:ext>
            </p:extLst>
          </p:nvPr>
        </p:nvGraphicFramePr>
        <p:xfrm>
          <a:off x="3905684" y="2365278"/>
          <a:ext cx="5117176" cy="2123440"/>
        </p:xfrm>
        <a:graphic>
          <a:graphicData uri="http://schemas.openxmlformats.org/drawingml/2006/table">
            <a:tbl>
              <a:tblPr bandRow="1">
                <a:tableStyleId>{284E427A-3D55-4303-BF80-6455036E1DE7}</a:tableStyleId>
              </a:tblPr>
              <a:tblGrid>
                <a:gridCol w="1326254"/>
                <a:gridCol w="1232334"/>
                <a:gridCol w="1279294"/>
                <a:gridCol w="1279294"/>
              </a:tblGrid>
              <a:tr h="370840">
                <a:tc>
                  <a:txBody>
                    <a:bodyPr/>
                    <a:lstStyle/>
                    <a:p>
                      <a:r>
                        <a:rPr lang="en-US" dirty="0" err="1" smtClean="0"/>
                        <a:t>Existente</a:t>
                      </a:r>
                      <a:endParaRPr lang="en-US" dirty="0">
                        <a:solidFill>
                          <a:schemeClr val="bg1"/>
                        </a:solidFill>
                      </a:endParaRPr>
                    </a:p>
                  </a:txBody>
                  <a:tcPr/>
                </a:tc>
                <a:tc>
                  <a:txBody>
                    <a:bodyPr/>
                    <a:lstStyle/>
                    <a:p>
                      <a:r>
                        <a:rPr lang="en-US" dirty="0" smtClean="0"/>
                        <a:t>Nuevo</a:t>
                      </a:r>
                      <a:endParaRPr lang="en-US" dirty="0">
                        <a:solidFill>
                          <a:schemeClr val="bg1"/>
                        </a:solidFill>
                      </a:endParaRPr>
                    </a:p>
                  </a:txBody>
                  <a:tcPr/>
                </a:tc>
                <a:tc>
                  <a:txBody>
                    <a:bodyPr/>
                    <a:lstStyle/>
                    <a:p>
                      <a:r>
                        <a:rPr lang="en-US" dirty="0" smtClean="0"/>
                        <a:t>**Nuevo</a:t>
                      </a:r>
                      <a:endParaRPr lang="en-US" dirty="0">
                        <a:solidFill>
                          <a:schemeClr val="bg1"/>
                        </a:solidFill>
                      </a:endParaRPr>
                    </a:p>
                  </a:txBody>
                  <a:tcPr/>
                </a:tc>
                <a:tc>
                  <a:txBody>
                    <a:bodyPr/>
                    <a:lstStyle/>
                    <a:p>
                      <a:r>
                        <a:rPr lang="en-US" dirty="0" smtClean="0"/>
                        <a:t>Nuevo</a:t>
                      </a:r>
                      <a:endParaRPr lang="en-US" dirty="0">
                        <a:solidFill>
                          <a:schemeClr val="bg1"/>
                        </a:solidFill>
                      </a:endParaRPr>
                    </a:p>
                  </a:txBody>
                  <a:tcPr/>
                </a:tc>
              </a:tr>
              <a:tr h="370840">
                <a:tc>
                  <a:txBody>
                    <a:bodyPr/>
                    <a:lstStyle/>
                    <a:p>
                      <a:r>
                        <a:rPr lang="en-US" dirty="0" smtClean="0"/>
                        <a:t>SÍ</a:t>
                      </a:r>
                      <a:endParaRPr lang="en-US" dirty="0"/>
                    </a:p>
                  </a:txBody>
                  <a:tcPr/>
                </a:tc>
                <a:tc>
                  <a:txBody>
                    <a:bodyPr/>
                    <a:lstStyle/>
                    <a:p>
                      <a:r>
                        <a:rPr lang="en-US" dirty="0" smtClean="0"/>
                        <a:t>SÍ</a:t>
                      </a:r>
                      <a:endParaRPr lang="en-US" dirty="0"/>
                    </a:p>
                  </a:txBody>
                  <a:tcPr/>
                </a:tc>
                <a:tc>
                  <a:txBody>
                    <a:bodyPr/>
                    <a:lstStyle/>
                    <a:p>
                      <a:r>
                        <a:rPr lang="en-US" dirty="0" smtClean="0"/>
                        <a:t>SÍ</a:t>
                      </a:r>
                      <a:endParaRPr lang="en-US" dirty="0"/>
                    </a:p>
                  </a:txBody>
                  <a:tcPr/>
                </a:tc>
                <a:tc>
                  <a:txBody>
                    <a:bodyPr/>
                    <a:lstStyle/>
                    <a:p>
                      <a:r>
                        <a:rPr lang="en-US" dirty="0" smtClean="0"/>
                        <a:t>SÍ</a:t>
                      </a:r>
                      <a:endParaRPr lang="en-US" dirty="0"/>
                    </a:p>
                  </a:txBody>
                  <a:tcPr/>
                </a:tc>
              </a:tr>
              <a:tr h="370840">
                <a:tc>
                  <a:txBody>
                    <a:bodyPr/>
                    <a:lstStyle/>
                    <a:p>
                      <a:r>
                        <a:rPr lang="en-US" dirty="0" smtClean="0"/>
                        <a:t>SÍ</a:t>
                      </a:r>
                      <a:endParaRPr lang="en-US" dirty="0"/>
                    </a:p>
                  </a:txBody>
                  <a:tcPr/>
                </a:tc>
                <a:tc>
                  <a:txBody>
                    <a:bodyPr/>
                    <a:lstStyle/>
                    <a:p>
                      <a:r>
                        <a:rPr lang="en-US" dirty="0" smtClean="0"/>
                        <a:t>SÍ</a:t>
                      </a:r>
                      <a:endParaRPr lang="en-US" dirty="0"/>
                    </a:p>
                  </a:txBody>
                  <a:tcPr/>
                </a:tc>
                <a:tc>
                  <a:txBody>
                    <a:bodyPr/>
                    <a:lstStyle/>
                    <a:p>
                      <a:r>
                        <a:rPr lang="en-US" dirty="0" smtClean="0"/>
                        <a:t>SÍ</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SÍ</a:t>
                      </a:r>
                    </a:p>
                  </a:txBody>
                  <a:tcPr/>
                </a:tc>
              </a:tr>
              <a:tr h="370840">
                <a:tc>
                  <a:txBody>
                    <a:bodyPr/>
                    <a:lstStyle/>
                    <a:p>
                      <a:r>
                        <a:rPr lang="en-US" dirty="0" smtClean="0"/>
                        <a:t>SÍ</a:t>
                      </a:r>
                      <a:endParaRPr lang="en-US" dirty="0"/>
                    </a:p>
                  </a:txBody>
                  <a:tcPr/>
                </a:tc>
                <a:tc>
                  <a:txBody>
                    <a:bodyPr/>
                    <a:lstStyle/>
                    <a:p>
                      <a:r>
                        <a:rPr lang="en-US" dirty="0" smtClean="0"/>
                        <a:t>N/A</a:t>
                      </a:r>
                      <a:endParaRPr lang="en-US" dirty="0">
                        <a:solidFill>
                          <a:schemeClr val="bg1"/>
                        </a:solidFill>
                      </a:endParaRPr>
                    </a:p>
                  </a:txBody>
                  <a:tcPr/>
                </a:tc>
                <a:tc>
                  <a:txBody>
                    <a:bodyPr/>
                    <a:lstStyle/>
                    <a:p>
                      <a:r>
                        <a:rPr lang="en-US" dirty="0" smtClean="0"/>
                        <a:t>SÍ</a:t>
                      </a:r>
                      <a:endParaRPr lang="en-US" dirty="0"/>
                    </a:p>
                  </a:txBody>
                  <a:tcPr/>
                </a:tc>
                <a:tc>
                  <a:txBody>
                    <a:bodyPr/>
                    <a:lstStyle/>
                    <a:p>
                      <a:r>
                        <a:rPr lang="en-US" dirty="0" smtClean="0"/>
                        <a:t>SÍ</a:t>
                      </a:r>
                      <a:endParaRPr lang="en-US" dirty="0"/>
                    </a:p>
                  </a:txBody>
                  <a:tcPr/>
                </a:tc>
              </a:tr>
              <a:tr h="370840">
                <a:tc>
                  <a:txBody>
                    <a:bodyPr/>
                    <a:lstStyle/>
                    <a:p>
                      <a:r>
                        <a:rPr lang="en-US" dirty="0" smtClean="0"/>
                        <a:t>A </a:t>
                      </a:r>
                      <a:r>
                        <a:rPr lang="en-US" dirty="0" err="1" smtClean="0"/>
                        <a:t>través</a:t>
                      </a:r>
                      <a:r>
                        <a:rPr lang="en-US" dirty="0" smtClean="0"/>
                        <a:t> de </a:t>
                      </a:r>
                      <a:r>
                        <a:rPr lang="en-US" dirty="0" err="1" smtClean="0"/>
                        <a:t>carrera</a:t>
                      </a:r>
                      <a:endParaRPr lang="en-US" dirty="0">
                        <a:solidFill>
                          <a:schemeClr val="bg1"/>
                        </a:solidFill>
                      </a:endParaRPr>
                    </a:p>
                  </a:txBody>
                  <a:tcPr/>
                </a:tc>
                <a:tc>
                  <a:txBody>
                    <a:bodyPr/>
                    <a:lstStyle/>
                    <a:p>
                      <a:r>
                        <a:rPr lang="en-US" dirty="0" smtClean="0"/>
                        <a:t>15 </a:t>
                      </a:r>
                      <a:r>
                        <a:rPr lang="en-US" dirty="0" err="1" smtClean="0"/>
                        <a:t>semanas</a:t>
                      </a:r>
                      <a:endParaRPr lang="en-US" dirty="0">
                        <a:solidFill>
                          <a:schemeClr val="bg1"/>
                        </a:solidFill>
                      </a:endParaRPr>
                    </a:p>
                  </a:txBody>
                  <a:tcPr/>
                </a:tc>
                <a:tc>
                  <a:txBody>
                    <a:bodyPr/>
                    <a:lstStyle/>
                    <a:p>
                      <a:r>
                        <a:rPr lang="en-US" dirty="0" smtClean="0"/>
                        <a:t>1.5 </a:t>
                      </a:r>
                      <a:r>
                        <a:rPr lang="en-US" dirty="0" err="1" smtClean="0"/>
                        <a:t>años</a:t>
                      </a:r>
                      <a:r>
                        <a:rPr lang="en-US" dirty="0" smtClean="0"/>
                        <a:t> </a:t>
                      </a:r>
                    </a:p>
                    <a:p>
                      <a:endParaRPr lang="en-US"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a:t>
                      </a:r>
                      <a:r>
                        <a:rPr lang="en-US" dirty="0" err="1" smtClean="0"/>
                        <a:t>años</a:t>
                      </a:r>
                      <a:r>
                        <a:rPr lang="en-US" dirty="0" smtClean="0"/>
                        <a:t> </a:t>
                      </a:r>
                    </a:p>
                    <a:p>
                      <a:endParaRPr lang="en-US" dirty="0">
                        <a:solidFill>
                          <a:schemeClr val="bg1"/>
                        </a:solidFill>
                      </a:endParaRPr>
                    </a:p>
                  </a:txBody>
                  <a:tcPr/>
                </a:tc>
              </a:tr>
            </a:tbl>
          </a:graphicData>
        </a:graphic>
      </p:graphicFrame>
      <p:sp>
        <p:nvSpPr>
          <p:cNvPr id="17" name="TextBox 16"/>
          <p:cNvSpPr txBox="1"/>
          <p:nvPr/>
        </p:nvSpPr>
        <p:spPr>
          <a:xfrm>
            <a:off x="2516782" y="658412"/>
            <a:ext cx="1192616" cy="369332"/>
          </a:xfrm>
          <a:prstGeom prst="rect">
            <a:avLst/>
          </a:prstGeom>
          <a:solidFill>
            <a:srgbClr val="CDCDCD"/>
          </a:solidFill>
          <a:ln>
            <a:solidFill>
              <a:schemeClr val="tx1"/>
            </a:solidFill>
          </a:ln>
        </p:spPr>
        <p:txBody>
          <a:bodyPr wrap="square" rtlCol="0">
            <a:spAutoFit/>
          </a:bodyPr>
          <a:lstStyle/>
          <a:p>
            <a:pPr algn="ctr"/>
            <a:r>
              <a:rPr lang="en-US" dirty="0">
                <a:solidFill>
                  <a:prstClr val="black"/>
                </a:solidFill>
                <a:latin typeface="Calibri"/>
              </a:rPr>
              <a:t>Costa Rica</a:t>
            </a:r>
          </a:p>
        </p:txBody>
      </p:sp>
      <p:pic>
        <p:nvPicPr>
          <p:cNvPr id="27" name="Picture 26"/>
          <p:cNvPicPr>
            <a:picLocks noChangeAspect="1"/>
          </p:cNvPicPr>
          <p:nvPr/>
        </p:nvPicPr>
        <p:blipFill>
          <a:blip r:embed="rId3"/>
          <a:stretch>
            <a:fillRect/>
          </a:stretch>
        </p:blipFill>
        <p:spPr>
          <a:xfrm>
            <a:off x="2516782" y="1245527"/>
            <a:ext cx="1073598" cy="852288"/>
          </a:xfrm>
          <a:prstGeom prst="rect">
            <a:avLst/>
          </a:prstGeom>
        </p:spPr>
      </p:pic>
      <p:pic>
        <p:nvPicPr>
          <p:cNvPr id="28" name="Picture 27"/>
          <p:cNvPicPr>
            <a:picLocks noChangeAspect="1"/>
          </p:cNvPicPr>
          <p:nvPr/>
        </p:nvPicPr>
        <p:blipFill>
          <a:blip r:embed="rId4"/>
          <a:stretch>
            <a:fillRect/>
          </a:stretch>
        </p:blipFill>
        <p:spPr>
          <a:xfrm>
            <a:off x="5332227" y="1245525"/>
            <a:ext cx="1067321" cy="852289"/>
          </a:xfrm>
          <a:prstGeom prst="rect">
            <a:avLst/>
          </a:prstGeom>
        </p:spPr>
      </p:pic>
      <p:pic>
        <p:nvPicPr>
          <p:cNvPr id="31" name="Picture 30"/>
          <p:cNvPicPr>
            <a:picLocks noChangeAspect="1"/>
          </p:cNvPicPr>
          <p:nvPr/>
        </p:nvPicPr>
        <p:blipFill>
          <a:blip r:embed="rId5"/>
          <a:stretch>
            <a:fillRect/>
          </a:stretch>
        </p:blipFill>
        <p:spPr>
          <a:xfrm>
            <a:off x="4022648" y="1245526"/>
            <a:ext cx="1067321" cy="852289"/>
          </a:xfrm>
          <a:prstGeom prst="rect">
            <a:avLst/>
          </a:prstGeom>
        </p:spPr>
      </p:pic>
      <p:pic>
        <p:nvPicPr>
          <p:cNvPr id="32" name="Picture 31"/>
          <p:cNvPicPr>
            <a:picLocks noChangeAspect="1"/>
          </p:cNvPicPr>
          <p:nvPr/>
        </p:nvPicPr>
        <p:blipFill>
          <a:blip r:embed="rId6"/>
          <a:stretch>
            <a:fillRect/>
          </a:stretch>
        </p:blipFill>
        <p:spPr>
          <a:xfrm>
            <a:off x="6614665" y="1245525"/>
            <a:ext cx="1071475" cy="802154"/>
          </a:xfrm>
          <a:prstGeom prst="rect">
            <a:avLst/>
          </a:prstGeom>
        </p:spPr>
      </p:pic>
      <p:pic>
        <p:nvPicPr>
          <p:cNvPr id="35" name="Picture 34"/>
          <p:cNvPicPr>
            <a:picLocks noChangeAspect="1"/>
          </p:cNvPicPr>
          <p:nvPr/>
        </p:nvPicPr>
        <p:blipFill>
          <a:blip r:embed="rId7"/>
          <a:stretch>
            <a:fillRect/>
          </a:stretch>
        </p:blipFill>
        <p:spPr>
          <a:xfrm>
            <a:off x="7951385" y="1245525"/>
            <a:ext cx="1071475" cy="802154"/>
          </a:xfrm>
          <a:prstGeom prst="rect">
            <a:avLst/>
          </a:prstGeom>
        </p:spPr>
      </p:pic>
      <p:graphicFrame>
        <p:nvGraphicFramePr>
          <p:cNvPr id="37" name="Table 36"/>
          <p:cNvGraphicFramePr>
            <a:graphicFrameLocks noGrp="1"/>
          </p:cNvGraphicFramePr>
          <p:nvPr>
            <p:extLst>
              <p:ext uri="{D42A27DB-BD31-4B8C-83A1-F6EECF244321}">
                <p14:modId xmlns:p14="http://schemas.microsoft.com/office/powerpoint/2010/main" val="1721294011"/>
              </p:ext>
            </p:extLst>
          </p:nvPr>
        </p:nvGraphicFramePr>
        <p:xfrm>
          <a:off x="200508" y="2365355"/>
          <a:ext cx="3508890" cy="1849120"/>
        </p:xfrm>
        <a:graphic>
          <a:graphicData uri="http://schemas.openxmlformats.org/drawingml/2006/table">
            <a:tbl>
              <a:tblPr bandRow="1">
                <a:tableStyleId>{284E427A-3D55-4303-BF80-6455036E1DE7}</a:tableStyleId>
              </a:tblPr>
              <a:tblGrid>
                <a:gridCol w="2188879"/>
                <a:gridCol w="1320011"/>
              </a:tblGrid>
              <a:tr h="347359">
                <a:tc>
                  <a:txBody>
                    <a:bodyPr/>
                    <a:lstStyle/>
                    <a:p>
                      <a:r>
                        <a:rPr lang="en-US" dirty="0" smtClean="0"/>
                        <a:t>Nuevo/</a:t>
                      </a:r>
                      <a:r>
                        <a:rPr lang="en-US" dirty="0" err="1" smtClean="0"/>
                        <a:t>Existente</a:t>
                      </a:r>
                      <a:endParaRPr lang="en-US" dirty="0"/>
                    </a:p>
                  </a:txBody>
                  <a:tcPr/>
                </a:tc>
                <a:tc>
                  <a:txBody>
                    <a:bodyPr/>
                    <a:lstStyle/>
                    <a:p>
                      <a:r>
                        <a:rPr lang="en-US" dirty="0" smtClean="0"/>
                        <a:t>Nuevo</a:t>
                      </a:r>
                      <a:endParaRPr lang="en-US" dirty="0"/>
                    </a:p>
                  </a:txBody>
                  <a:tcPr/>
                </a:tc>
              </a:tr>
              <a:tr h="370840">
                <a:tc>
                  <a:txBody>
                    <a:bodyPr/>
                    <a:lstStyle/>
                    <a:p>
                      <a:r>
                        <a:rPr lang="en-US" dirty="0" err="1" smtClean="0"/>
                        <a:t>Cursos</a:t>
                      </a:r>
                      <a:endParaRPr lang="en-US" dirty="0"/>
                    </a:p>
                  </a:txBody>
                  <a:tcPr/>
                </a:tc>
                <a:tc>
                  <a:txBody>
                    <a:bodyPr/>
                    <a:lstStyle/>
                    <a:p>
                      <a:r>
                        <a:rPr lang="en-US" dirty="0" smtClean="0"/>
                        <a:t>SÍ</a:t>
                      </a:r>
                      <a:endParaRPr lang="en-US" dirty="0"/>
                    </a:p>
                  </a:txBody>
                  <a:tcPr/>
                </a:tc>
              </a:tr>
              <a:tr h="370840">
                <a:tc>
                  <a:txBody>
                    <a:bodyPr/>
                    <a:lstStyle/>
                    <a:p>
                      <a:r>
                        <a:rPr lang="en-US" dirty="0" err="1" smtClean="0"/>
                        <a:t>Experiencia</a:t>
                      </a:r>
                      <a:endParaRPr lang="en-US" dirty="0"/>
                    </a:p>
                  </a:txBody>
                  <a:tcPr/>
                </a:tc>
                <a:tc>
                  <a:txBody>
                    <a:bodyPr/>
                    <a:lstStyle/>
                    <a:p>
                      <a:r>
                        <a:rPr lang="en-US" dirty="0" smtClean="0"/>
                        <a:t>SÍ</a:t>
                      </a:r>
                      <a:endParaRPr lang="en-US" dirty="0"/>
                    </a:p>
                  </a:txBody>
                  <a:tcPr/>
                </a:tc>
              </a:tr>
              <a:tr h="370840">
                <a:tc>
                  <a:txBody>
                    <a:bodyPr/>
                    <a:lstStyle/>
                    <a:p>
                      <a:r>
                        <a:rPr lang="en-US" dirty="0" err="1" smtClean="0"/>
                        <a:t>Título</a:t>
                      </a:r>
                      <a:r>
                        <a:rPr lang="en-US" dirty="0" smtClean="0"/>
                        <a:t> en </a:t>
                      </a:r>
                      <a:r>
                        <a:rPr lang="en-US" dirty="0" err="1" smtClean="0"/>
                        <a:t>ingeniería</a:t>
                      </a:r>
                      <a:endParaRPr lang="en-US" dirty="0"/>
                    </a:p>
                  </a:txBody>
                  <a:tcPr/>
                </a:tc>
                <a:tc>
                  <a:txBody>
                    <a:bodyPr/>
                    <a:lstStyle/>
                    <a:p>
                      <a:r>
                        <a:rPr lang="en-US" dirty="0" smtClean="0"/>
                        <a:t>No</a:t>
                      </a:r>
                      <a:endParaRPr lang="en-US" dirty="0"/>
                    </a:p>
                  </a:txBody>
                  <a:tcPr/>
                </a:tc>
              </a:tr>
              <a:tr h="370840">
                <a:tc>
                  <a:txBody>
                    <a:bodyPr/>
                    <a:lstStyle/>
                    <a:p>
                      <a:r>
                        <a:rPr lang="en-US" dirty="0" err="1" smtClean="0"/>
                        <a:t>Duración</a:t>
                      </a:r>
                      <a:endParaRPr lang="en-US" dirty="0"/>
                    </a:p>
                  </a:txBody>
                  <a:tcPr/>
                </a:tc>
                <a:tc>
                  <a:txBody>
                    <a:bodyPr/>
                    <a:lstStyle/>
                    <a:p>
                      <a:r>
                        <a:rPr lang="en-US" dirty="0" smtClean="0"/>
                        <a:t>6</a:t>
                      </a:r>
                      <a:r>
                        <a:rPr lang="en-US" baseline="0" dirty="0" smtClean="0"/>
                        <a:t> </a:t>
                      </a:r>
                      <a:r>
                        <a:rPr lang="en-US" baseline="0" dirty="0" err="1" smtClean="0"/>
                        <a:t>meses</a:t>
                      </a:r>
                      <a:endParaRPr lang="en-US" dirty="0"/>
                    </a:p>
                  </a:txBody>
                  <a:tcPr/>
                </a:tc>
              </a:tr>
            </a:tbl>
          </a:graphicData>
        </a:graphic>
      </p:graphicFrame>
      <p:sp>
        <p:nvSpPr>
          <p:cNvPr id="38" name="TextBox 37"/>
          <p:cNvSpPr txBox="1"/>
          <p:nvPr/>
        </p:nvSpPr>
        <p:spPr>
          <a:xfrm>
            <a:off x="2711893" y="4617685"/>
            <a:ext cx="6432107" cy="369332"/>
          </a:xfrm>
          <a:prstGeom prst="rect">
            <a:avLst/>
          </a:prstGeom>
          <a:noFill/>
        </p:spPr>
        <p:txBody>
          <a:bodyPr wrap="square" rtlCol="0">
            <a:spAutoFit/>
          </a:bodyPr>
          <a:lstStyle/>
          <a:p>
            <a:r>
              <a:rPr lang="en-US" dirty="0">
                <a:solidFill>
                  <a:prstClr val="black"/>
                </a:solidFill>
                <a:latin typeface="Calibri"/>
              </a:rPr>
              <a:t>*</a:t>
            </a:r>
            <a:r>
              <a:rPr lang="en-US" dirty="0" smtClean="0">
                <a:solidFill>
                  <a:prstClr val="black"/>
                </a:solidFill>
                <a:latin typeface="Calibri"/>
              </a:rPr>
              <a:t>*</a:t>
            </a:r>
            <a:r>
              <a:rPr lang="en-US" dirty="0" err="1" smtClean="0">
                <a:solidFill>
                  <a:prstClr val="black"/>
                </a:solidFill>
                <a:latin typeface="Calibri"/>
              </a:rPr>
              <a:t>también</a:t>
            </a:r>
            <a:r>
              <a:rPr lang="en-US" dirty="0" smtClean="0">
                <a:solidFill>
                  <a:prstClr val="black"/>
                </a:solidFill>
                <a:latin typeface="Calibri"/>
              </a:rPr>
              <a:t> tiene </a:t>
            </a:r>
            <a:r>
              <a:rPr lang="en-US" dirty="0" err="1" smtClean="0">
                <a:solidFill>
                  <a:prstClr val="black"/>
                </a:solidFill>
                <a:latin typeface="Calibri"/>
              </a:rPr>
              <a:t>programas</a:t>
            </a:r>
            <a:r>
              <a:rPr lang="en-US" dirty="0" smtClean="0">
                <a:solidFill>
                  <a:prstClr val="black"/>
                </a:solidFill>
                <a:latin typeface="Calibri"/>
              </a:rPr>
              <a:t> para </a:t>
            </a:r>
            <a:r>
              <a:rPr lang="en-US" dirty="0" err="1" smtClean="0">
                <a:solidFill>
                  <a:prstClr val="black"/>
                </a:solidFill>
                <a:latin typeface="Calibri"/>
              </a:rPr>
              <a:t>empleados</a:t>
            </a:r>
            <a:r>
              <a:rPr lang="en-US" dirty="0" smtClean="0">
                <a:solidFill>
                  <a:prstClr val="black"/>
                </a:solidFill>
                <a:latin typeface="Calibri"/>
              </a:rPr>
              <a:t> </a:t>
            </a:r>
            <a:r>
              <a:rPr lang="en-US" dirty="0" err="1" smtClean="0">
                <a:solidFill>
                  <a:prstClr val="black"/>
                </a:solidFill>
                <a:latin typeface="Calibri"/>
              </a:rPr>
              <a:t>existentes</a:t>
            </a:r>
            <a:endParaRPr lang="en-US" dirty="0">
              <a:solidFill>
                <a:prstClr val="black"/>
              </a:solidFill>
              <a:latin typeface="Calibri"/>
            </a:endParaRPr>
          </a:p>
        </p:txBody>
      </p:sp>
      <p:sp>
        <p:nvSpPr>
          <p:cNvPr id="41" name="Oval 40"/>
          <p:cNvSpPr/>
          <p:nvPr/>
        </p:nvSpPr>
        <p:spPr>
          <a:xfrm>
            <a:off x="2134530" y="2164738"/>
            <a:ext cx="1771154" cy="2506732"/>
          </a:xfrm>
          <a:prstGeom prst="ellipse">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TextBox 41"/>
          <p:cNvSpPr txBox="1"/>
          <p:nvPr/>
        </p:nvSpPr>
        <p:spPr>
          <a:xfrm>
            <a:off x="5332227" y="658413"/>
            <a:ext cx="1067321" cy="369332"/>
          </a:xfrm>
          <a:prstGeom prst="rect">
            <a:avLst/>
          </a:prstGeom>
          <a:solidFill>
            <a:srgbClr val="CDCDCD"/>
          </a:solidFill>
          <a:ln>
            <a:solidFill>
              <a:schemeClr val="tx1"/>
            </a:solidFill>
          </a:ln>
        </p:spPr>
        <p:txBody>
          <a:bodyPr wrap="square" rtlCol="0">
            <a:spAutoFit/>
          </a:bodyPr>
          <a:lstStyle/>
          <a:p>
            <a:pPr algn="ctr"/>
            <a:r>
              <a:rPr lang="en-US" dirty="0" err="1" smtClean="0">
                <a:solidFill>
                  <a:prstClr val="black"/>
                </a:solidFill>
                <a:latin typeface="Calibri"/>
              </a:rPr>
              <a:t>Escocia</a:t>
            </a:r>
            <a:endParaRPr lang="en-US" dirty="0">
              <a:solidFill>
                <a:prstClr val="black"/>
              </a:solidFill>
              <a:latin typeface="Calibri"/>
            </a:endParaRPr>
          </a:p>
        </p:txBody>
      </p:sp>
      <p:sp>
        <p:nvSpPr>
          <p:cNvPr id="43" name="TextBox 42"/>
          <p:cNvSpPr txBox="1"/>
          <p:nvPr/>
        </p:nvSpPr>
        <p:spPr>
          <a:xfrm>
            <a:off x="6614665" y="412549"/>
            <a:ext cx="1077754" cy="646331"/>
          </a:xfrm>
          <a:prstGeom prst="rect">
            <a:avLst/>
          </a:prstGeom>
          <a:solidFill>
            <a:srgbClr val="CDCDCD"/>
          </a:solidFill>
          <a:ln>
            <a:solidFill>
              <a:schemeClr val="tx1"/>
            </a:solidFill>
          </a:ln>
        </p:spPr>
        <p:txBody>
          <a:bodyPr wrap="square" rtlCol="0">
            <a:spAutoFit/>
          </a:bodyPr>
          <a:lstStyle/>
          <a:p>
            <a:pPr algn="ctr"/>
            <a:r>
              <a:rPr lang="en-US" dirty="0" err="1" smtClean="0">
                <a:solidFill>
                  <a:prstClr val="black"/>
                </a:solidFill>
                <a:latin typeface="Calibri"/>
              </a:rPr>
              <a:t>Países</a:t>
            </a:r>
            <a:r>
              <a:rPr lang="en-US" dirty="0" smtClean="0">
                <a:solidFill>
                  <a:prstClr val="black"/>
                </a:solidFill>
                <a:latin typeface="Calibri"/>
              </a:rPr>
              <a:t> </a:t>
            </a:r>
            <a:r>
              <a:rPr lang="en-US" dirty="0" err="1">
                <a:solidFill>
                  <a:prstClr val="black"/>
                </a:solidFill>
                <a:latin typeface="Calibri"/>
              </a:rPr>
              <a:t>Bajos</a:t>
            </a:r>
            <a:endParaRPr lang="en-US" dirty="0">
              <a:solidFill>
                <a:prstClr val="black"/>
              </a:solidFill>
              <a:latin typeface="Calibri"/>
            </a:endParaRPr>
          </a:p>
        </p:txBody>
      </p:sp>
      <p:sp>
        <p:nvSpPr>
          <p:cNvPr id="44" name="TextBox 43"/>
          <p:cNvSpPr txBox="1"/>
          <p:nvPr/>
        </p:nvSpPr>
        <p:spPr>
          <a:xfrm>
            <a:off x="7951384" y="658412"/>
            <a:ext cx="1027589" cy="369333"/>
          </a:xfrm>
          <a:prstGeom prst="rect">
            <a:avLst/>
          </a:prstGeom>
          <a:solidFill>
            <a:srgbClr val="CDCDCD"/>
          </a:solidFill>
          <a:ln>
            <a:solidFill>
              <a:schemeClr val="tx1"/>
            </a:solidFill>
          </a:ln>
        </p:spPr>
        <p:txBody>
          <a:bodyPr wrap="square" rtlCol="0">
            <a:spAutoFit/>
          </a:bodyPr>
          <a:lstStyle/>
          <a:p>
            <a:pPr algn="ctr"/>
            <a:r>
              <a:rPr lang="en-US" dirty="0" err="1" smtClean="0">
                <a:solidFill>
                  <a:prstClr val="black"/>
                </a:solidFill>
                <a:latin typeface="Calibri"/>
              </a:rPr>
              <a:t>Hungría</a:t>
            </a:r>
            <a:endParaRPr lang="en-US" dirty="0">
              <a:solidFill>
                <a:prstClr val="black"/>
              </a:solidFill>
              <a:latin typeface="Calibri"/>
            </a:endParaRPr>
          </a:p>
        </p:txBody>
      </p:sp>
      <p:graphicFrame>
        <p:nvGraphicFramePr>
          <p:cNvPr id="16" name="Diagram 15"/>
          <p:cNvGraphicFramePr/>
          <p:nvPr>
            <p:extLst>
              <p:ext uri="{D42A27DB-BD31-4B8C-83A1-F6EECF244321}">
                <p14:modId xmlns:p14="http://schemas.microsoft.com/office/powerpoint/2010/main" val="2677949591"/>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8" name="TextBox 17"/>
          <p:cNvSpPr txBox="1"/>
          <p:nvPr/>
        </p:nvSpPr>
        <p:spPr>
          <a:xfrm>
            <a:off x="4612035" y="6025202"/>
            <a:ext cx="2751207" cy="369332"/>
          </a:xfrm>
          <a:prstGeom prst="rect">
            <a:avLst/>
          </a:prstGeom>
          <a:noFill/>
        </p:spPr>
        <p:txBody>
          <a:bodyPr wrap="square" rtlCol="0">
            <a:spAutoFit/>
          </a:bodyPr>
          <a:lstStyle/>
          <a:p>
            <a:endParaRPr lang="en-US" dirty="0"/>
          </a:p>
        </p:txBody>
      </p:sp>
      <p:sp>
        <p:nvSpPr>
          <p:cNvPr id="19" name="TextBox 18"/>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grpSp>
        <p:nvGrpSpPr>
          <p:cNvPr id="20" name="Group 19"/>
          <p:cNvGrpSpPr/>
          <p:nvPr/>
        </p:nvGrpSpPr>
        <p:grpSpPr>
          <a:xfrm>
            <a:off x="4612035" y="5160946"/>
            <a:ext cx="1098588" cy="852586"/>
            <a:chOff x="1397730" y="5214189"/>
            <a:chExt cx="1098588" cy="852586"/>
          </a:xfrm>
        </p:grpSpPr>
        <p:sp>
          <p:nvSpPr>
            <p:cNvPr id="21" name="Oval 20"/>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3" name="TextBox 22"/>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Educacion</a:t>
              </a:r>
              <a:endParaRPr lang="en-US" sz="1400" dirty="0">
                <a:solidFill>
                  <a:schemeClr val="bg1"/>
                </a:solidFill>
              </a:endParaRPr>
            </a:p>
          </p:txBody>
        </p:sp>
      </p:grpSp>
      <p:grpSp>
        <p:nvGrpSpPr>
          <p:cNvPr id="24" name="Group 23"/>
          <p:cNvGrpSpPr/>
          <p:nvPr/>
        </p:nvGrpSpPr>
        <p:grpSpPr>
          <a:xfrm>
            <a:off x="6614237" y="5160946"/>
            <a:ext cx="1098588" cy="852586"/>
            <a:chOff x="118220" y="6025202"/>
            <a:chExt cx="1098588" cy="852586"/>
          </a:xfrm>
        </p:grpSpPr>
        <p:sp>
          <p:nvSpPr>
            <p:cNvPr id="25" name="Oval 24"/>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9" name="TextBox 28"/>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30" name="Group 29"/>
          <p:cNvGrpSpPr/>
          <p:nvPr/>
        </p:nvGrpSpPr>
        <p:grpSpPr>
          <a:xfrm>
            <a:off x="7845303" y="5780704"/>
            <a:ext cx="1411260" cy="852586"/>
            <a:chOff x="759660" y="6025664"/>
            <a:chExt cx="1411260" cy="852586"/>
          </a:xfrm>
        </p:grpSpPr>
        <p:sp>
          <p:nvSpPr>
            <p:cNvPr id="33" name="Oval 32"/>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4" name="TextBox 33"/>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sp>
        <p:nvSpPr>
          <p:cNvPr id="36" name="Oval 35"/>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9" name="TextBox 38"/>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40" name="Group 39"/>
          <p:cNvGrpSpPr/>
          <p:nvPr/>
        </p:nvGrpSpPr>
        <p:grpSpPr>
          <a:xfrm>
            <a:off x="4615803" y="5151226"/>
            <a:ext cx="1098588" cy="852586"/>
            <a:chOff x="1397730" y="5214189"/>
            <a:chExt cx="1098588" cy="852586"/>
          </a:xfrm>
        </p:grpSpPr>
        <p:sp>
          <p:nvSpPr>
            <p:cNvPr id="45" name="Oval 44"/>
            <p:cNvSpPr/>
            <p:nvPr/>
          </p:nvSpPr>
          <p:spPr>
            <a:xfrm>
              <a:off x="1523249" y="5214189"/>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46" name="TextBox 45"/>
            <p:cNvSpPr txBox="1"/>
            <p:nvPr/>
          </p:nvSpPr>
          <p:spPr>
            <a:xfrm>
              <a:off x="1397730" y="5459473"/>
              <a:ext cx="1098588" cy="307777"/>
            </a:xfrm>
            <a:prstGeom prst="rect">
              <a:avLst/>
            </a:prstGeom>
            <a:noFill/>
          </p:spPr>
          <p:txBody>
            <a:bodyPr wrap="square" rtlCol="0">
              <a:spAutoFit/>
            </a:bodyPr>
            <a:lstStyle/>
            <a:p>
              <a:pPr algn="ctr"/>
              <a:r>
                <a:rPr lang="en-US" sz="1400" b="1" dirty="0" err="1" smtClean="0">
                  <a:solidFill>
                    <a:srgbClr val="000000"/>
                  </a:solidFill>
                </a:rPr>
                <a:t>Educación</a:t>
              </a:r>
              <a:endParaRPr lang="en-US" sz="1400" b="1" dirty="0">
                <a:solidFill>
                  <a:srgbClr val="000000"/>
                </a:solidFill>
              </a:endParaRPr>
            </a:p>
          </p:txBody>
        </p:sp>
      </p:grpSp>
    </p:spTree>
    <p:extLst>
      <p:ext uri="{BB962C8B-B14F-4D97-AF65-F5344CB8AC3E}">
        <p14:creationId xmlns:p14="http://schemas.microsoft.com/office/powerpoint/2010/main" val="178149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37"/>
          <p:cNvGraphicFramePr>
            <a:graphicFrameLocks noGrp="1"/>
          </p:cNvGraphicFramePr>
          <p:nvPr>
            <p:extLst>
              <p:ext uri="{D42A27DB-BD31-4B8C-83A1-F6EECF244321}">
                <p14:modId xmlns:p14="http://schemas.microsoft.com/office/powerpoint/2010/main" val="3702129679"/>
              </p:ext>
            </p:extLst>
          </p:nvPr>
        </p:nvGraphicFramePr>
        <p:xfrm>
          <a:off x="200508" y="2167262"/>
          <a:ext cx="3508890" cy="1849120"/>
        </p:xfrm>
        <a:graphic>
          <a:graphicData uri="http://schemas.openxmlformats.org/drawingml/2006/table">
            <a:tbl>
              <a:tblPr bandRow="1">
                <a:tableStyleId>{284E427A-3D55-4303-BF80-6455036E1DE7}</a:tableStyleId>
              </a:tblPr>
              <a:tblGrid>
                <a:gridCol w="2188879"/>
                <a:gridCol w="1320011"/>
              </a:tblGrid>
              <a:tr h="347359">
                <a:tc>
                  <a:txBody>
                    <a:bodyPr/>
                    <a:lstStyle/>
                    <a:p>
                      <a:r>
                        <a:rPr lang="en-US" dirty="0" smtClean="0"/>
                        <a:t>Nuevo/</a:t>
                      </a:r>
                      <a:r>
                        <a:rPr lang="en-US" dirty="0" err="1" smtClean="0"/>
                        <a:t>Existente</a:t>
                      </a:r>
                      <a:endParaRPr lang="en-US" dirty="0"/>
                    </a:p>
                  </a:txBody>
                  <a:tcPr/>
                </a:tc>
                <a:tc>
                  <a:txBody>
                    <a:bodyPr/>
                    <a:lstStyle/>
                    <a:p>
                      <a:r>
                        <a:rPr lang="en-US" dirty="0" smtClean="0"/>
                        <a:t>Nuevo</a:t>
                      </a:r>
                      <a:endParaRPr lang="en-US" dirty="0"/>
                    </a:p>
                  </a:txBody>
                  <a:tcPr/>
                </a:tc>
              </a:tr>
              <a:tr h="370840">
                <a:tc>
                  <a:txBody>
                    <a:bodyPr/>
                    <a:lstStyle/>
                    <a:p>
                      <a:r>
                        <a:rPr lang="en-US" dirty="0" err="1" smtClean="0"/>
                        <a:t>Cursos</a:t>
                      </a:r>
                      <a:endParaRPr lang="en-US" dirty="0"/>
                    </a:p>
                  </a:txBody>
                  <a:tcPr/>
                </a:tc>
                <a:tc>
                  <a:txBody>
                    <a:bodyPr/>
                    <a:lstStyle/>
                    <a:p>
                      <a:r>
                        <a:rPr lang="en-US" dirty="0" err="1" smtClean="0"/>
                        <a:t>Sí</a:t>
                      </a:r>
                      <a:endParaRPr lang="en-US" dirty="0" smtClean="0"/>
                    </a:p>
                  </a:txBody>
                  <a:tcPr/>
                </a:tc>
              </a:tr>
              <a:tr h="370840">
                <a:tc>
                  <a:txBody>
                    <a:bodyPr/>
                    <a:lstStyle/>
                    <a:p>
                      <a:r>
                        <a:rPr lang="en-US" dirty="0" err="1" smtClean="0"/>
                        <a:t>Experiencia</a:t>
                      </a:r>
                      <a:endParaRPr lang="en-US" dirty="0"/>
                    </a:p>
                  </a:txBody>
                  <a:tcPr/>
                </a:tc>
                <a:tc>
                  <a:txBody>
                    <a:bodyPr/>
                    <a:lstStyle/>
                    <a:p>
                      <a:r>
                        <a:rPr lang="en-US" dirty="0" err="1" smtClean="0"/>
                        <a:t>Sí</a:t>
                      </a:r>
                      <a:endParaRPr lang="en-US" dirty="0"/>
                    </a:p>
                  </a:txBody>
                  <a:tcPr/>
                </a:tc>
              </a:tr>
              <a:tr h="370840">
                <a:tc>
                  <a:txBody>
                    <a:bodyPr/>
                    <a:lstStyle/>
                    <a:p>
                      <a:r>
                        <a:rPr lang="en-US" dirty="0" err="1" smtClean="0"/>
                        <a:t>Título</a:t>
                      </a:r>
                      <a:r>
                        <a:rPr lang="en-US" dirty="0" smtClean="0"/>
                        <a:t> en </a:t>
                      </a:r>
                      <a:r>
                        <a:rPr lang="en-US" dirty="0" err="1" smtClean="0"/>
                        <a:t>ingeniería</a:t>
                      </a:r>
                      <a:endParaRPr lang="en-US" dirty="0"/>
                    </a:p>
                  </a:txBody>
                  <a:tcPr/>
                </a:tc>
                <a:tc>
                  <a:txBody>
                    <a:bodyPr/>
                    <a:lstStyle/>
                    <a:p>
                      <a:r>
                        <a:rPr lang="en-US" dirty="0" smtClean="0"/>
                        <a:t>No</a:t>
                      </a:r>
                      <a:endParaRPr lang="en-US" dirty="0"/>
                    </a:p>
                  </a:txBody>
                  <a:tcPr/>
                </a:tc>
              </a:tr>
              <a:tr h="370840">
                <a:tc>
                  <a:txBody>
                    <a:bodyPr/>
                    <a:lstStyle/>
                    <a:p>
                      <a:r>
                        <a:rPr lang="en-US" dirty="0" err="1" smtClean="0"/>
                        <a:t>Duración</a:t>
                      </a:r>
                      <a:endParaRPr lang="en-US" dirty="0"/>
                    </a:p>
                  </a:txBody>
                  <a:tcPr/>
                </a:tc>
                <a:tc>
                  <a:txBody>
                    <a:bodyPr/>
                    <a:lstStyle/>
                    <a:p>
                      <a:r>
                        <a:rPr lang="en-US" dirty="0" smtClean="0"/>
                        <a:t>6</a:t>
                      </a:r>
                      <a:r>
                        <a:rPr lang="en-US" baseline="0" dirty="0" smtClean="0"/>
                        <a:t> </a:t>
                      </a:r>
                      <a:r>
                        <a:rPr lang="en-US" baseline="0" dirty="0" err="1" smtClean="0"/>
                        <a:t>meses</a:t>
                      </a:r>
                      <a:endParaRPr lang="en-US" dirty="0"/>
                    </a:p>
                  </a:txBody>
                  <a:tcPr/>
                </a:tc>
              </a:tr>
            </a:tbl>
          </a:graphicData>
        </a:graphic>
      </p:graphicFrame>
      <p:sp>
        <p:nvSpPr>
          <p:cNvPr id="11" name="Oval 10"/>
          <p:cNvSpPr/>
          <p:nvPr/>
        </p:nvSpPr>
        <p:spPr>
          <a:xfrm>
            <a:off x="2399819" y="3186961"/>
            <a:ext cx="1186339" cy="51805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399819" y="3571327"/>
            <a:ext cx="1186339" cy="51805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3843071" y="3482424"/>
            <a:ext cx="1721026" cy="101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3843071" y="3868534"/>
            <a:ext cx="172102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Rounded Rectangle 22"/>
          <p:cNvSpPr/>
          <p:nvPr/>
        </p:nvSpPr>
        <p:spPr>
          <a:xfrm>
            <a:off x="5729098" y="2850864"/>
            <a:ext cx="3446230" cy="88908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Sí</a:t>
            </a:r>
            <a:r>
              <a:rPr lang="en-US" dirty="0"/>
              <a:t> : Con un </a:t>
            </a:r>
            <a:r>
              <a:rPr lang="en-US" dirty="0" err="1"/>
              <a:t>título</a:t>
            </a:r>
            <a:r>
              <a:rPr lang="en-US" dirty="0"/>
              <a:t> en </a:t>
            </a:r>
            <a:r>
              <a:rPr lang="en-US" dirty="0" err="1"/>
              <a:t>ingeniería</a:t>
            </a:r>
            <a:r>
              <a:rPr lang="en-US" dirty="0"/>
              <a:t> los </a:t>
            </a:r>
            <a:r>
              <a:rPr lang="en-US" dirty="0" err="1"/>
              <a:t>ciudadanos</a:t>
            </a:r>
            <a:r>
              <a:rPr lang="en-US" dirty="0"/>
              <a:t> </a:t>
            </a:r>
            <a:r>
              <a:rPr lang="en-US" dirty="0" err="1"/>
              <a:t>tienen</a:t>
            </a:r>
            <a:r>
              <a:rPr lang="en-US" dirty="0"/>
              <a:t> mas </a:t>
            </a:r>
            <a:r>
              <a:rPr lang="en-US" dirty="0" err="1"/>
              <a:t>confianza</a:t>
            </a:r>
            <a:r>
              <a:rPr lang="en-US" dirty="0"/>
              <a:t> en los </a:t>
            </a:r>
            <a:r>
              <a:rPr lang="en-US" dirty="0" err="1"/>
              <a:t>inspectores</a:t>
            </a:r>
            <a:r>
              <a:rPr lang="en-US" dirty="0"/>
              <a:t> </a:t>
            </a:r>
          </a:p>
        </p:txBody>
      </p:sp>
      <p:sp>
        <p:nvSpPr>
          <p:cNvPr id="25" name="Rounded Rectangle 24"/>
          <p:cNvSpPr/>
          <p:nvPr/>
        </p:nvSpPr>
        <p:spPr>
          <a:xfrm>
            <a:off x="5697770" y="3868534"/>
            <a:ext cx="3446230" cy="10850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5/6 </a:t>
            </a:r>
            <a:r>
              <a:rPr lang="en-US" dirty="0" err="1"/>
              <a:t>líderes</a:t>
            </a:r>
            <a:r>
              <a:rPr lang="en-US" dirty="0"/>
              <a:t> en el </a:t>
            </a:r>
            <a:r>
              <a:rPr lang="en-US" dirty="0" err="1"/>
              <a:t>departamento</a:t>
            </a:r>
            <a:r>
              <a:rPr lang="en-US" dirty="0"/>
              <a:t> de </a:t>
            </a:r>
            <a:r>
              <a:rPr lang="en-US" dirty="0" err="1"/>
              <a:t>ingeniería</a:t>
            </a:r>
            <a:r>
              <a:rPr lang="en-US" dirty="0"/>
              <a:t> </a:t>
            </a:r>
            <a:r>
              <a:rPr lang="en-US" dirty="0" err="1"/>
              <a:t>piensan</a:t>
            </a:r>
            <a:r>
              <a:rPr lang="en-US" dirty="0"/>
              <a:t> </a:t>
            </a:r>
            <a:r>
              <a:rPr lang="en-US" dirty="0" err="1"/>
              <a:t>que</a:t>
            </a:r>
            <a:r>
              <a:rPr lang="en-US" dirty="0"/>
              <a:t> </a:t>
            </a:r>
            <a:r>
              <a:rPr lang="en-US" dirty="0" err="1"/>
              <a:t>más</a:t>
            </a:r>
            <a:r>
              <a:rPr lang="en-US" dirty="0"/>
              <a:t> </a:t>
            </a:r>
            <a:r>
              <a:rPr lang="en-US" dirty="0" err="1"/>
              <a:t>tiempo</a:t>
            </a:r>
            <a:r>
              <a:rPr lang="en-US" dirty="0"/>
              <a:t> para </a:t>
            </a:r>
            <a:r>
              <a:rPr lang="en-US" dirty="0" err="1"/>
              <a:t>entrenamiento</a:t>
            </a:r>
            <a:r>
              <a:rPr lang="en-US" dirty="0"/>
              <a:t> </a:t>
            </a:r>
            <a:r>
              <a:rPr lang="en-US" dirty="0" err="1"/>
              <a:t>sería</a:t>
            </a:r>
            <a:r>
              <a:rPr lang="en-US" dirty="0"/>
              <a:t> </a:t>
            </a:r>
            <a:r>
              <a:rPr lang="en-US" dirty="0" err="1"/>
              <a:t>mejor</a:t>
            </a:r>
            <a:endParaRPr lang="en-US" dirty="0"/>
          </a:p>
        </p:txBody>
      </p:sp>
      <p:sp>
        <p:nvSpPr>
          <p:cNvPr id="26" name="Rounded Rectangle 25"/>
          <p:cNvSpPr/>
          <p:nvPr/>
        </p:nvSpPr>
        <p:spPr>
          <a:xfrm>
            <a:off x="5848150" y="2167262"/>
            <a:ext cx="1604063" cy="4912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r>
              <a:rPr lang="en-US" dirty="0" err="1" smtClean="0"/>
              <a:t>Existentes</a:t>
            </a:r>
            <a:r>
              <a:rPr lang="en-US" dirty="0" smtClean="0"/>
              <a:t>?</a:t>
            </a:r>
            <a:endParaRPr lang="en-US" dirty="0"/>
          </a:p>
        </p:txBody>
      </p:sp>
      <p:cxnSp>
        <p:nvCxnSpPr>
          <p:cNvPr id="28" name="Straight Arrow Connector 27"/>
          <p:cNvCxnSpPr/>
          <p:nvPr/>
        </p:nvCxnSpPr>
        <p:spPr>
          <a:xfrm flipH="1">
            <a:off x="3843072" y="2412885"/>
            <a:ext cx="188602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3"/>
          <a:stretch>
            <a:fillRect/>
          </a:stretch>
        </p:blipFill>
        <p:spPr>
          <a:xfrm>
            <a:off x="6440858" y="1724395"/>
            <a:ext cx="2060615" cy="1091912"/>
          </a:xfrm>
          <a:prstGeom prst="rect">
            <a:avLst/>
          </a:prstGeom>
        </p:spPr>
      </p:pic>
      <p:pic>
        <p:nvPicPr>
          <p:cNvPr id="32" name="Picture 31"/>
          <p:cNvPicPr>
            <a:picLocks noChangeAspect="1"/>
          </p:cNvPicPr>
          <p:nvPr/>
        </p:nvPicPr>
        <p:blipFill>
          <a:blip r:embed="rId4"/>
          <a:stretch>
            <a:fillRect/>
          </a:stretch>
        </p:blipFill>
        <p:spPr>
          <a:xfrm>
            <a:off x="6440858" y="3868534"/>
            <a:ext cx="2060615" cy="1054248"/>
          </a:xfrm>
          <a:prstGeom prst="rect">
            <a:avLst/>
          </a:prstGeom>
        </p:spPr>
      </p:pic>
      <p:pic>
        <p:nvPicPr>
          <p:cNvPr id="33" name="Picture 32"/>
          <p:cNvPicPr>
            <a:picLocks noChangeAspect="1"/>
          </p:cNvPicPr>
          <p:nvPr/>
        </p:nvPicPr>
        <p:blipFill>
          <a:blip r:embed="rId3"/>
          <a:stretch>
            <a:fillRect/>
          </a:stretch>
        </p:blipFill>
        <p:spPr>
          <a:xfrm>
            <a:off x="5309263" y="2827963"/>
            <a:ext cx="1178413" cy="961168"/>
          </a:xfrm>
          <a:prstGeom prst="rect">
            <a:avLst/>
          </a:prstGeom>
        </p:spPr>
      </p:pic>
      <p:pic>
        <p:nvPicPr>
          <p:cNvPr id="34" name="Picture 33"/>
          <p:cNvPicPr>
            <a:picLocks noChangeAspect="1"/>
          </p:cNvPicPr>
          <p:nvPr/>
        </p:nvPicPr>
        <p:blipFill>
          <a:blip r:embed="rId5"/>
          <a:stretch>
            <a:fillRect/>
          </a:stretch>
        </p:blipFill>
        <p:spPr>
          <a:xfrm>
            <a:off x="6599787" y="2876519"/>
            <a:ext cx="1294132" cy="961167"/>
          </a:xfrm>
          <a:prstGeom prst="rect">
            <a:avLst/>
          </a:prstGeom>
        </p:spPr>
      </p:pic>
      <p:pic>
        <p:nvPicPr>
          <p:cNvPr id="35" name="Picture 34"/>
          <p:cNvPicPr>
            <a:picLocks noChangeAspect="1"/>
          </p:cNvPicPr>
          <p:nvPr/>
        </p:nvPicPr>
        <p:blipFill>
          <a:blip r:embed="rId4"/>
          <a:stretch>
            <a:fillRect/>
          </a:stretch>
        </p:blipFill>
        <p:spPr>
          <a:xfrm>
            <a:off x="7977465" y="2876518"/>
            <a:ext cx="1166535" cy="961168"/>
          </a:xfrm>
          <a:prstGeom prst="rect">
            <a:avLst/>
          </a:prstGeom>
        </p:spPr>
      </p:pic>
      <p:sp>
        <p:nvSpPr>
          <p:cNvPr id="36" name="TextBox 35"/>
          <p:cNvSpPr txBox="1"/>
          <p:nvPr/>
        </p:nvSpPr>
        <p:spPr>
          <a:xfrm>
            <a:off x="2516782" y="460319"/>
            <a:ext cx="1192616" cy="369332"/>
          </a:xfrm>
          <a:prstGeom prst="rect">
            <a:avLst/>
          </a:prstGeom>
          <a:solidFill>
            <a:srgbClr val="CDCDCD"/>
          </a:solidFill>
          <a:ln>
            <a:solidFill>
              <a:schemeClr val="tx1"/>
            </a:solidFill>
          </a:ln>
        </p:spPr>
        <p:txBody>
          <a:bodyPr wrap="square" rtlCol="0">
            <a:spAutoFit/>
          </a:bodyPr>
          <a:lstStyle/>
          <a:p>
            <a:pPr algn="ctr"/>
            <a:r>
              <a:rPr lang="en-US" dirty="0" smtClean="0"/>
              <a:t>Costa Rica</a:t>
            </a:r>
            <a:endParaRPr lang="en-US" dirty="0"/>
          </a:p>
        </p:txBody>
      </p:sp>
      <p:pic>
        <p:nvPicPr>
          <p:cNvPr id="37" name="Picture 36"/>
          <p:cNvPicPr>
            <a:picLocks noChangeAspect="1"/>
          </p:cNvPicPr>
          <p:nvPr/>
        </p:nvPicPr>
        <p:blipFill>
          <a:blip r:embed="rId6"/>
          <a:stretch>
            <a:fillRect/>
          </a:stretch>
        </p:blipFill>
        <p:spPr>
          <a:xfrm>
            <a:off x="2516782" y="1047434"/>
            <a:ext cx="1073598" cy="852288"/>
          </a:xfrm>
          <a:prstGeom prst="rect">
            <a:avLst/>
          </a:prstGeom>
        </p:spPr>
      </p:pic>
      <p:graphicFrame>
        <p:nvGraphicFramePr>
          <p:cNvPr id="19" name="Diagram 18"/>
          <p:cNvGraphicFramePr/>
          <p:nvPr>
            <p:extLst>
              <p:ext uri="{D42A27DB-BD31-4B8C-83A1-F6EECF244321}">
                <p14:modId xmlns:p14="http://schemas.microsoft.com/office/powerpoint/2010/main" val="2654070364"/>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0" name="TextBox 19"/>
          <p:cNvSpPr txBox="1"/>
          <p:nvPr/>
        </p:nvSpPr>
        <p:spPr>
          <a:xfrm>
            <a:off x="4612035" y="6025202"/>
            <a:ext cx="2751207" cy="369332"/>
          </a:xfrm>
          <a:prstGeom prst="rect">
            <a:avLst/>
          </a:prstGeom>
          <a:noFill/>
        </p:spPr>
        <p:txBody>
          <a:bodyPr wrap="square" rtlCol="0">
            <a:spAutoFit/>
          </a:bodyPr>
          <a:lstStyle/>
          <a:p>
            <a:endParaRPr lang="en-US" dirty="0"/>
          </a:p>
        </p:txBody>
      </p:sp>
      <p:sp>
        <p:nvSpPr>
          <p:cNvPr id="21" name="TextBox 20"/>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grpSp>
        <p:nvGrpSpPr>
          <p:cNvPr id="22" name="Group 21"/>
          <p:cNvGrpSpPr/>
          <p:nvPr/>
        </p:nvGrpSpPr>
        <p:grpSpPr>
          <a:xfrm>
            <a:off x="4612035" y="5160946"/>
            <a:ext cx="1098588" cy="852586"/>
            <a:chOff x="1397730" y="5214189"/>
            <a:chExt cx="1098588" cy="852586"/>
          </a:xfrm>
        </p:grpSpPr>
        <p:sp>
          <p:nvSpPr>
            <p:cNvPr id="24" name="Oval 23"/>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7" name="TextBox 26"/>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Educacion</a:t>
              </a:r>
              <a:endParaRPr lang="en-US" sz="1400" dirty="0">
                <a:solidFill>
                  <a:schemeClr val="bg1"/>
                </a:solidFill>
              </a:endParaRPr>
            </a:p>
          </p:txBody>
        </p:sp>
      </p:grpSp>
      <p:grpSp>
        <p:nvGrpSpPr>
          <p:cNvPr id="29" name="Group 28"/>
          <p:cNvGrpSpPr/>
          <p:nvPr/>
        </p:nvGrpSpPr>
        <p:grpSpPr>
          <a:xfrm>
            <a:off x="6614237" y="5160946"/>
            <a:ext cx="1098588" cy="852586"/>
            <a:chOff x="118220" y="6025202"/>
            <a:chExt cx="1098588" cy="852586"/>
          </a:xfrm>
        </p:grpSpPr>
        <p:sp>
          <p:nvSpPr>
            <p:cNvPr id="30" name="Oval 29"/>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9" name="TextBox 38"/>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40" name="Group 39"/>
          <p:cNvGrpSpPr/>
          <p:nvPr/>
        </p:nvGrpSpPr>
        <p:grpSpPr>
          <a:xfrm>
            <a:off x="7845303" y="5780704"/>
            <a:ext cx="1411260" cy="852586"/>
            <a:chOff x="759660" y="6025664"/>
            <a:chExt cx="1411260" cy="852586"/>
          </a:xfrm>
        </p:grpSpPr>
        <p:sp>
          <p:nvSpPr>
            <p:cNvPr id="41" name="Oval 40"/>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42" name="TextBox 41"/>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sp>
        <p:nvSpPr>
          <p:cNvPr id="43" name="Oval 42"/>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44" name="TextBox 43"/>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45" name="Group 44"/>
          <p:cNvGrpSpPr/>
          <p:nvPr/>
        </p:nvGrpSpPr>
        <p:grpSpPr>
          <a:xfrm>
            <a:off x="4615803" y="5151226"/>
            <a:ext cx="1098588" cy="852586"/>
            <a:chOff x="1397730" y="5214189"/>
            <a:chExt cx="1098588" cy="852586"/>
          </a:xfrm>
        </p:grpSpPr>
        <p:sp>
          <p:nvSpPr>
            <p:cNvPr id="46" name="Oval 45"/>
            <p:cNvSpPr/>
            <p:nvPr/>
          </p:nvSpPr>
          <p:spPr>
            <a:xfrm>
              <a:off x="1523249" y="5214189"/>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47" name="TextBox 46"/>
            <p:cNvSpPr txBox="1"/>
            <p:nvPr/>
          </p:nvSpPr>
          <p:spPr>
            <a:xfrm>
              <a:off x="1397730" y="5459473"/>
              <a:ext cx="1098588" cy="307777"/>
            </a:xfrm>
            <a:prstGeom prst="rect">
              <a:avLst/>
            </a:prstGeom>
            <a:noFill/>
          </p:spPr>
          <p:txBody>
            <a:bodyPr wrap="square" rtlCol="0">
              <a:spAutoFit/>
            </a:bodyPr>
            <a:lstStyle/>
            <a:p>
              <a:pPr algn="ctr"/>
              <a:r>
                <a:rPr lang="en-US" sz="1400" b="1" dirty="0" err="1" smtClean="0">
                  <a:solidFill>
                    <a:srgbClr val="000000"/>
                  </a:solidFill>
                </a:rPr>
                <a:t>Educación</a:t>
              </a:r>
              <a:endParaRPr lang="en-US" sz="1400" b="1" dirty="0">
                <a:solidFill>
                  <a:srgbClr val="000000"/>
                </a:solidFill>
              </a:endParaRPr>
            </a:p>
          </p:txBody>
        </p:sp>
      </p:grpSp>
    </p:spTree>
    <p:extLst>
      <p:ext uri="{BB962C8B-B14F-4D97-AF65-F5344CB8AC3E}">
        <p14:creationId xmlns:p14="http://schemas.microsoft.com/office/powerpoint/2010/main" val="291847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2769" y="274638"/>
            <a:ext cx="8715175" cy="1143000"/>
          </a:xfrm>
        </p:spPr>
        <p:txBody>
          <a:bodyPr>
            <a:normAutofit fontScale="90000"/>
          </a:bodyPr>
          <a:lstStyle/>
          <a:p>
            <a:r>
              <a:rPr lang="en-US" dirty="0" err="1"/>
              <a:t>Sistemas</a:t>
            </a:r>
            <a:r>
              <a:rPr lang="en-US" dirty="0"/>
              <a:t> del </a:t>
            </a:r>
            <a:r>
              <a:rPr lang="en-US" dirty="0" err="1"/>
              <a:t>mantenimiento</a:t>
            </a:r>
            <a:r>
              <a:rPr lang="en-US" dirty="0"/>
              <a:t> de </a:t>
            </a:r>
            <a:r>
              <a:rPr lang="en-US" dirty="0" err="1"/>
              <a:t>registros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899876169"/>
              </p:ext>
            </p:extLst>
          </p:nvPr>
        </p:nvGraphicFramePr>
        <p:xfrm>
          <a:off x="352072" y="1250261"/>
          <a:ext cx="8509085" cy="3805474"/>
        </p:xfrm>
        <a:graphic>
          <a:graphicData uri="http://schemas.openxmlformats.org/drawingml/2006/table">
            <a:tbl>
              <a:tblPr>
                <a:tableStyleId>{284E427A-3D55-4303-BF80-6455036E1DE7}</a:tableStyleId>
              </a:tblPr>
              <a:tblGrid>
                <a:gridCol w="3805119"/>
                <a:gridCol w="943789"/>
                <a:gridCol w="838924"/>
                <a:gridCol w="973751"/>
                <a:gridCol w="973751"/>
                <a:gridCol w="973751"/>
              </a:tblGrid>
              <a:tr h="555597">
                <a:tc>
                  <a:txBody>
                    <a:bodyPr/>
                    <a:lstStyle/>
                    <a:p>
                      <a:pPr algn="l" fontAlgn="b"/>
                      <a:r>
                        <a:rPr lang="en-US" sz="1200" u="none" strike="noStrike" dirty="0">
                          <a:effectLst/>
                        </a:rPr>
                        <a:t> </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u="none" strike="noStrike" dirty="0">
                          <a:effectLst/>
                        </a:rPr>
                        <a:t>Microsoft Access</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u="none" strike="noStrike">
                          <a:effectLst/>
                        </a:rPr>
                        <a:t>One-Step-Systems</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Simple-But-Needed</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Firehouse Software</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Mobile Eyes Support</a:t>
                      </a:r>
                      <a:endParaRPr lang="en-US" sz="1200" b="0" i="0" u="none" strike="noStrike">
                        <a:solidFill>
                          <a:srgbClr val="000000"/>
                        </a:solidFill>
                        <a:effectLst/>
                        <a:latin typeface="Calibri"/>
                      </a:endParaRPr>
                    </a:p>
                  </a:txBody>
                  <a:tcPr marL="12700" marR="12700" marT="12700" marB="0" anchor="b"/>
                </a:tc>
              </a:tr>
              <a:tr h="190138">
                <a:tc>
                  <a:txBody>
                    <a:bodyPr/>
                    <a:lstStyle/>
                    <a:p>
                      <a:pPr algn="l" fontAlgn="b"/>
                      <a:r>
                        <a:rPr lang="en-US" sz="1200" u="none" strike="noStrike">
                          <a:effectLst/>
                        </a:rPr>
                        <a:t>Costo del sistema</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r>
              <a:tr h="190138">
                <a:tc>
                  <a:txBody>
                    <a:bodyPr/>
                    <a:lstStyle/>
                    <a:p>
                      <a:pPr algn="l" fontAlgn="b"/>
                      <a:r>
                        <a:rPr lang="en-US" sz="1200" u="none" strike="noStrike" dirty="0" err="1">
                          <a:effectLst/>
                        </a:rPr>
                        <a:t>Identifica</a:t>
                      </a:r>
                      <a:r>
                        <a:rPr lang="en-US" sz="1200" u="none" strike="noStrike" dirty="0">
                          <a:effectLst/>
                        </a:rPr>
                        <a:t> un </a:t>
                      </a:r>
                      <a:r>
                        <a:rPr lang="en-US" sz="1200" u="none" strike="noStrike" dirty="0" err="1">
                          <a:effectLst/>
                        </a:rPr>
                        <a:t>lugar</a:t>
                      </a:r>
                      <a:r>
                        <a:rPr lang="en-US" sz="1200" u="none" strike="noStrike" dirty="0">
                          <a:effectLst/>
                        </a:rPr>
                        <a:t> sin </a:t>
                      </a:r>
                      <a:r>
                        <a:rPr lang="en-US" sz="1200" u="none" strike="noStrike" dirty="0" err="1">
                          <a:effectLst/>
                        </a:rPr>
                        <a:t>una</a:t>
                      </a:r>
                      <a:r>
                        <a:rPr lang="en-US" sz="1200" u="none" strike="noStrike" dirty="0">
                          <a:effectLst/>
                        </a:rPr>
                        <a:t> </a:t>
                      </a:r>
                      <a:r>
                        <a:rPr lang="en-US" sz="1200" u="none" strike="noStrike" dirty="0" err="1">
                          <a:effectLst/>
                        </a:rPr>
                        <a:t>dirección</a:t>
                      </a:r>
                      <a:r>
                        <a:rPr lang="en-US" sz="1200" u="none" strike="noStrike" dirty="0">
                          <a:effectLst/>
                        </a:rPr>
                        <a:t> </a:t>
                      </a:r>
                      <a:r>
                        <a:rPr lang="en-US" sz="1200" u="none" strike="noStrike" dirty="0" err="1">
                          <a:effectLst/>
                        </a:rPr>
                        <a:t>estandarizada</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r>
              <a:tr h="370399">
                <a:tc>
                  <a:txBody>
                    <a:bodyPr/>
                    <a:lstStyle/>
                    <a:p>
                      <a:pPr algn="l" fontAlgn="b"/>
                      <a:r>
                        <a:rPr lang="en-US" sz="1200" u="none" strike="noStrike" dirty="0">
                          <a:effectLst/>
                        </a:rPr>
                        <a:t>Tiene la </a:t>
                      </a:r>
                      <a:r>
                        <a:rPr lang="en-US" sz="1200" u="none" strike="noStrike" dirty="0" err="1">
                          <a:effectLst/>
                        </a:rPr>
                        <a:t>capacidad</a:t>
                      </a:r>
                      <a:r>
                        <a:rPr lang="en-US" sz="1200" u="none" strike="noStrike" dirty="0">
                          <a:effectLst/>
                        </a:rPr>
                        <a:t> de </a:t>
                      </a:r>
                      <a:r>
                        <a:rPr lang="en-US" sz="1200" u="none" strike="noStrike" dirty="0" err="1">
                          <a:effectLst/>
                        </a:rPr>
                        <a:t>salvar</a:t>
                      </a:r>
                      <a:r>
                        <a:rPr lang="en-US" sz="1200" u="none" strike="noStrike" dirty="0">
                          <a:effectLst/>
                        </a:rPr>
                        <a:t> </a:t>
                      </a:r>
                      <a:r>
                        <a:rPr lang="en-US" sz="1200" u="none" strike="noStrike" dirty="0" err="1">
                          <a:effectLst/>
                        </a:rPr>
                        <a:t>archivos</a:t>
                      </a:r>
                      <a:r>
                        <a:rPr lang="en-US" sz="1200" u="none" strike="noStrike" dirty="0">
                          <a:effectLst/>
                        </a:rPr>
                        <a:t> de </a:t>
                      </a:r>
                      <a:r>
                        <a:rPr lang="en-US" sz="1200" u="none" strike="noStrike" dirty="0" err="1">
                          <a:effectLst/>
                        </a:rPr>
                        <a:t>todos</a:t>
                      </a:r>
                      <a:r>
                        <a:rPr lang="en-US" sz="1200" u="none" strike="noStrike" dirty="0">
                          <a:effectLst/>
                        </a:rPr>
                        <a:t> los </a:t>
                      </a:r>
                      <a:r>
                        <a:rPr lang="en-US" sz="1200" u="none" strike="noStrike" dirty="0" err="1">
                          <a:effectLst/>
                        </a:rPr>
                        <a:t>equipos</a:t>
                      </a:r>
                      <a:r>
                        <a:rPr lang="en-US" sz="1200" u="none" strike="noStrike" dirty="0">
                          <a:effectLst/>
                        </a:rPr>
                        <a:t> del </a:t>
                      </a:r>
                      <a:r>
                        <a:rPr lang="en-US" sz="1200" u="none" strike="noStrike" dirty="0" err="1">
                          <a:effectLst/>
                        </a:rPr>
                        <a:t>departamento</a:t>
                      </a:r>
                      <a:r>
                        <a:rPr lang="en-US" sz="1200" u="none" strike="noStrike" dirty="0">
                          <a:effectLst/>
                        </a:rPr>
                        <a:t> de </a:t>
                      </a:r>
                      <a:r>
                        <a:rPr lang="en-US" sz="1200" u="none" strike="noStrike" dirty="0" err="1">
                          <a:effectLst/>
                        </a:rPr>
                        <a:t>ingeniería</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r>
              <a:tr h="370399">
                <a:tc>
                  <a:txBody>
                    <a:bodyPr/>
                    <a:lstStyle/>
                    <a:p>
                      <a:pPr algn="l" fontAlgn="b"/>
                      <a:r>
                        <a:rPr lang="en-US" sz="1200" u="none" strike="noStrike" dirty="0" err="1">
                          <a:effectLst/>
                        </a:rPr>
                        <a:t>Guarda</a:t>
                      </a:r>
                      <a:r>
                        <a:rPr lang="en-US" sz="1200" u="none" strike="noStrike" dirty="0">
                          <a:effectLst/>
                        </a:rPr>
                        <a:t> </a:t>
                      </a:r>
                      <a:r>
                        <a:rPr lang="en-US" sz="1200" u="none" strike="noStrike" dirty="0" err="1">
                          <a:effectLst/>
                        </a:rPr>
                        <a:t>todos</a:t>
                      </a:r>
                      <a:r>
                        <a:rPr lang="en-US" sz="1200" u="none" strike="noStrike" dirty="0">
                          <a:effectLst/>
                        </a:rPr>
                        <a:t> los </a:t>
                      </a:r>
                      <a:r>
                        <a:rPr lang="en-US" sz="1200" u="none" strike="noStrike" dirty="0" err="1">
                          <a:effectLst/>
                        </a:rPr>
                        <a:t>registros</a:t>
                      </a:r>
                      <a:r>
                        <a:rPr lang="en-US" sz="1200" u="none" strike="noStrike" dirty="0">
                          <a:effectLst/>
                        </a:rPr>
                        <a:t> y </a:t>
                      </a:r>
                      <a:r>
                        <a:rPr lang="en-US" sz="1200" u="none" strike="noStrike" dirty="0" err="1">
                          <a:effectLst/>
                        </a:rPr>
                        <a:t>informes</a:t>
                      </a:r>
                      <a:r>
                        <a:rPr lang="en-US" sz="1200" u="none" strike="noStrike" dirty="0">
                          <a:effectLst/>
                        </a:rPr>
                        <a:t> de un </a:t>
                      </a:r>
                      <a:r>
                        <a:rPr lang="en-US" sz="1200" u="none" strike="noStrike" dirty="0" err="1">
                          <a:effectLst/>
                        </a:rPr>
                        <a:t>lugar</a:t>
                      </a:r>
                      <a:r>
                        <a:rPr lang="en-US" sz="1200" u="none" strike="noStrike" dirty="0">
                          <a:effectLst/>
                        </a:rPr>
                        <a:t> </a:t>
                      </a:r>
                      <a:r>
                        <a:rPr lang="en-US" sz="1200" u="none" strike="noStrike" dirty="0" err="1">
                          <a:effectLst/>
                        </a:rPr>
                        <a:t>juntos</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r>
              <a:tr h="190138">
                <a:tc>
                  <a:txBody>
                    <a:bodyPr/>
                    <a:lstStyle/>
                    <a:p>
                      <a:pPr algn="l" fontAlgn="b"/>
                      <a:r>
                        <a:rPr lang="en-US" sz="1200" u="none" strike="noStrike" dirty="0">
                          <a:effectLst/>
                        </a:rPr>
                        <a:t>Compatible con los </a:t>
                      </a:r>
                      <a:r>
                        <a:rPr lang="en-US" sz="1200" u="none" strike="noStrike" dirty="0" err="1">
                          <a:effectLst/>
                        </a:rPr>
                        <a:t>archivos</a:t>
                      </a:r>
                      <a:r>
                        <a:rPr lang="en-US" sz="1200" u="none" strike="noStrike" dirty="0">
                          <a:effectLst/>
                        </a:rPr>
                        <a:t> </a:t>
                      </a:r>
                      <a:r>
                        <a:rPr lang="en-US" sz="1200" u="none" strike="noStrike" dirty="0" err="1">
                          <a:effectLst/>
                        </a:rPr>
                        <a:t>que</a:t>
                      </a:r>
                      <a:r>
                        <a:rPr lang="en-US" sz="1200" u="none" strike="noStrike" dirty="0">
                          <a:effectLst/>
                        </a:rPr>
                        <a:t> </a:t>
                      </a:r>
                      <a:r>
                        <a:rPr lang="en-US" sz="1200" u="none" strike="noStrike" dirty="0" err="1" smtClean="0">
                          <a:effectLst/>
                        </a:rPr>
                        <a:t>existen</a:t>
                      </a:r>
                      <a:r>
                        <a:rPr lang="en-US" sz="1200" u="none" strike="noStrike" dirty="0" smtClean="0">
                          <a:effectLst/>
                        </a:rPr>
                        <a:t> </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r>
              <a:tr h="190138">
                <a:tc>
                  <a:txBody>
                    <a:bodyPr/>
                    <a:lstStyle/>
                    <a:p>
                      <a:pPr algn="l" fontAlgn="b"/>
                      <a:r>
                        <a:rPr lang="en-US" sz="1200" u="none" strike="noStrike" dirty="0" err="1">
                          <a:effectLst/>
                        </a:rPr>
                        <a:t>Puede</a:t>
                      </a:r>
                      <a:r>
                        <a:rPr lang="en-US" sz="1200" u="none" strike="noStrike" dirty="0">
                          <a:effectLst/>
                        </a:rPr>
                        <a:t> </a:t>
                      </a:r>
                      <a:r>
                        <a:rPr lang="en-US" sz="1200" u="none" strike="noStrike" dirty="0" err="1">
                          <a:effectLst/>
                        </a:rPr>
                        <a:t>usar</a:t>
                      </a:r>
                      <a:r>
                        <a:rPr lang="en-US" sz="1200" u="none" strike="noStrike" dirty="0">
                          <a:effectLst/>
                        </a:rPr>
                        <a:t> el </a:t>
                      </a:r>
                      <a:r>
                        <a:rPr lang="en-US" sz="1200" u="none" strike="noStrike" dirty="0" err="1">
                          <a:effectLst/>
                        </a:rPr>
                        <a:t>sistema</a:t>
                      </a:r>
                      <a:r>
                        <a:rPr lang="en-US" sz="1200" u="none" strike="noStrike" dirty="0">
                          <a:effectLst/>
                        </a:rPr>
                        <a:t> con un </a:t>
                      </a:r>
                      <a:r>
                        <a:rPr lang="en-US" sz="1200" i="1" u="none" strike="noStrike" dirty="0">
                          <a:effectLst/>
                        </a:rPr>
                        <a:t>network</a:t>
                      </a:r>
                      <a:endParaRPr lang="en-US" sz="1200" b="0" i="1" u="none" strike="noStrike" dirty="0">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r>
              <a:tr h="190138">
                <a:tc>
                  <a:txBody>
                    <a:bodyPr/>
                    <a:lstStyle/>
                    <a:p>
                      <a:pPr algn="l" fontAlgn="b"/>
                      <a:r>
                        <a:rPr lang="en-US" sz="1200" u="none" strike="noStrike" dirty="0" err="1">
                          <a:effectLst/>
                        </a:rPr>
                        <a:t>Portátil</a:t>
                      </a:r>
                      <a:r>
                        <a:rPr lang="en-US" sz="1200" u="none" strike="noStrike" dirty="0">
                          <a:effectLst/>
                        </a:rPr>
                        <a:t>, </a:t>
                      </a:r>
                      <a:r>
                        <a:rPr lang="en-US" sz="1200" u="none" strike="noStrike" dirty="0" err="1">
                          <a:effectLst/>
                        </a:rPr>
                        <a:t>p</a:t>
                      </a:r>
                      <a:r>
                        <a:rPr lang="en-US" sz="1200" u="none" strike="noStrike" dirty="0" err="1" smtClean="0">
                          <a:effectLst/>
                        </a:rPr>
                        <a:t>uede</a:t>
                      </a:r>
                      <a:r>
                        <a:rPr lang="en-US" sz="1200" u="none" strike="noStrike" dirty="0" smtClean="0">
                          <a:effectLst/>
                        </a:rPr>
                        <a:t> </a:t>
                      </a:r>
                      <a:r>
                        <a:rPr lang="en-US" sz="1200" u="none" strike="noStrike" dirty="0" err="1">
                          <a:effectLst/>
                        </a:rPr>
                        <a:t>usar</a:t>
                      </a:r>
                      <a:r>
                        <a:rPr lang="en-US" sz="1200" u="none" strike="noStrike" dirty="0">
                          <a:effectLst/>
                        </a:rPr>
                        <a:t> el </a:t>
                      </a:r>
                      <a:r>
                        <a:rPr lang="en-US" sz="1200" u="none" strike="noStrike" dirty="0" err="1">
                          <a:effectLst/>
                        </a:rPr>
                        <a:t>sistema</a:t>
                      </a:r>
                      <a:r>
                        <a:rPr lang="en-US" sz="1200" u="none" strike="noStrike" dirty="0">
                          <a:effectLst/>
                        </a:rPr>
                        <a:t> con un laptop </a:t>
                      </a:r>
                      <a:endParaRPr lang="en-US" sz="1200" b="1" i="0" u="none" strike="noStrike" dirty="0">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r>
              <a:tr h="190138">
                <a:tc>
                  <a:txBody>
                    <a:bodyPr/>
                    <a:lstStyle/>
                    <a:p>
                      <a:pPr algn="l" fontAlgn="b"/>
                      <a:r>
                        <a:rPr lang="en-US" sz="1200" u="none" strike="noStrike" dirty="0">
                          <a:effectLst/>
                        </a:rPr>
                        <a:t>Adaptable </a:t>
                      </a:r>
                      <a:r>
                        <a:rPr lang="en-US" sz="1200" u="none" strike="noStrike" dirty="0" err="1">
                          <a:effectLst/>
                        </a:rPr>
                        <a:t>por</a:t>
                      </a:r>
                      <a:r>
                        <a:rPr lang="en-US" sz="1200" u="none" strike="noStrike" dirty="0">
                          <a:effectLst/>
                        </a:rPr>
                        <a:t> </a:t>
                      </a:r>
                      <a:r>
                        <a:rPr lang="en-US" sz="1200" u="none" strike="noStrike" dirty="0" err="1">
                          <a:effectLst/>
                        </a:rPr>
                        <a:t>cambios</a:t>
                      </a:r>
                      <a:r>
                        <a:rPr lang="en-US" sz="1200" u="none" strike="noStrike" dirty="0">
                          <a:effectLst/>
                        </a:rPr>
                        <a:t> en el </a:t>
                      </a:r>
                      <a:r>
                        <a:rPr lang="en-US" sz="1200" u="none" strike="noStrike" dirty="0" err="1" smtClean="0">
                          <a:effectLst/>
                        </a:rPr>
                        <a:t>futuro</a:t>
                      </a:r>
                      <a:r>
                        <a:rPr lang="en-US" sz="1200" u="none" strike="noStrike" dirty="0" smtClean="0">
                          <a:effectLst/>
                        </a:rPr>
                        <a:t> </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r>
              <a:tr h="190138">
                <a:tc>
                  <a:txBody>
                    <a:bodyPr/>
                    <a:lstStyle/>
                    <a:p>
                      <a:pPr algn="l" fontAlgn="b"/>
                      <a:r>
                        <a:rPr lang="en-US" sz="1200" u="none" strike="noStrike">
                          <a:effectLst/>
                        </a:rPr>
                        <a:t>Fácil a entrar información al sistema</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dirty="0">
                          <a:effectLst/>
                        </a:rPr>
                        <a:t>x</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r>
              <a:tr h="370399">
                <a:tc>
                  <a:txBody>
                    <a:bodyPr/>
                    <a:lstStyle/>
                    <a:p>
                      <a:pPr algn="l" fontAlgn="b"/>
                      <a:r>
                        <a:rPr lang="en-US" sz="1200" u="none" strike="noStrike">
                          <a:effectLst/>
                        </a:rPr>
                        <a:t>Usa software de mapa para escoger y hacer un análisis</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r>
              <a:tr h="190138">
                <a:tc>
                  <a:txBody>
                    <a:bodyPr/>
                    <a:lstStyle/>
                    <a:p>
                      <a:pPr algn="l" fontAlgn="b"/>
                      <a:r>
                        <a:rPr lang="en-US" sz="1200" u="none" strike="noStrike" dirty="0" err="1" smtClean="0">
                          <a:effectLst/>
                        </a:rPr>
                        <a:t>Acceso</a:t>
                      </a:r>
                      <a:r>
                        <a:rPr lang="en-US" sz="1200" u="none" strike="noStrike" dirty="0" smtClean="0">
                          <a:effectLst/>
                        </a:rPr>
                        <a:t> </a:t>
                      </a:r>
                      <a:r>
                        <a:rPr lang="en-US" sz="1200" u="none" strike="noStrike" dirty="0">
                          <a:effectLst/>
                        </a:rPr>
                        <a:t>a </a:t>
                      </a:r>
                      <a:r>
                        <a:rPr lang="en-US" sz="1200" u="none" strike="noStrike" dirty="0" err="1">
                          <a:effectLst/>
                        </a:rPr>
                        <a:t>las</a:t>
                      </a:r>
                      <a:r>
                        <a:rPr lang="en-US" sz="1200" u="none" strike="noStrike" dirty="0">
                          <a:effectLst/>
                        </a:rPr>
                        <a:t> </a:t>
                      </a:r>
                      <a:r>
                        <a:rPr lang="en-US" sz="1200" u="none" strike="noStrike" dirty="0" err="1">
                          <a:effectLst/>
                        </a:rPr>
                        <a:t>normas</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 </a:t>
                      </a:r>
                      <a:endParaRPr lang="en-US" sz="1200" b="0" i="0" u="none" strike="noStrike">
                        <a:solidFill>
                          <a:srgbClr val="000000"/>
                        </a:solidFill>
                        <a:effectLst/>
                        <a:latin typeface="Calibri"/>
                      </a:endParaRPr>
                    </a:p>
                  </a:txBody>
                  <a:tcPr marL="12700" marR="12700" marT="12700" marB="0" anchor="b"/>
                </a:tc>
              </a:tr>
              <a:tr h="370399">
                <a:tc>
                  <a:txBody>
                    <a:bodyPr/>
                    <a:lstStyle/>
                    <a:p>
                      <a:pPr algn="l" fontAlgn="b"/>
                      <a:r>
                        <a:rPr lang="en-US" sz="1200" u="none" strike="noStrike">
                          <a:effectLst/>
                        </a:rPr>
                        <a:t>Escoge información con palabras y categorías claves</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r>
              <a:tr h="190138">
                <a:tc>
                  <a:txBody>
                    <a:bodyPr/>
                    <a:lstStyle/>
                    <a:p>
                      <a:pPr algn="l" fontAlgn="b"/>
                      <a:r>
                        <a:rPr lang="en-US" sz="1200" u="none" strike="noStrike">
                          <a:effectLst/>
                        </a:rPr>
                        <a:t>Crea reportes fácilmente </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dirty="0">
                          <a:effectLst/>
                        </a:rPr>
                        <a:t>x</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dirty="0">
                          <a:effectLst/>
                        </a:rPr>
                        <a:t>x</a:t>
                      </a:r>
                      <a:endParaRPr lang="en-US" sz="1200" b="0" i="0" u="none" strike="noStrike" dirty="0">
                        <a:solidFill>
                          <a:srgbClr val="000000"/>
                        </a:solidFill>
                        <a:effectLst/>
                        <a:latin typeface="Calibri"/>
                      </a:endParaRPr>
                    </a:p>
                  </a:txBody>
                  <a:tcPr marL="12700" marR="12700" marT="12700" marB="0" anchor="b"/>
                </a:tc>
                <a:tc>
                  <a:txBody>
                    <a:bodyPr/>
                    <a:lstStyle/>
                    <a:p>
                      <a:pPr algn="l" fontAlgn="b"/>
                      <a:r>
                        <a:rPr lang="en-US" sz="1200" u="none" strike="noStrike">
                          <a:effectLst/>
                        </a:rPr>
                        <a:t>x</a:t>
                      </a:r>
                      <a:endParaRPr lang="en-US" sz="1200" b="0" i="0" u="none" strike="noStrike">
                        <a:solidFill>
                          <a:srgbClr val="000000"/>
                        </a:solidFill>
                        <a:effectLst/>
                        <a:latin typeface="Calibri"/>
                      </a:endParaRPr>
                    </a:p>
                  </a:txBody>
                  <a:tcPr marL="12700" marR="12700" marT="12700" marB="0" anchor="b"/>
                </a:tc>
                <a:tc>
                  <a:txBody>
                    <a:bodyPr/>
                    <a:lstStyle/>
                    <a:p>
                      <a:pPr algn="l" fontAlgn="b"/>
                      <a:r>
                        <a:rPr lang="en-US" sz="1200" u="none" strike="noStrike" dirty="0">
                          <a:effectLst/>
                        </a:rPr>
                        <a:t>x</a:t>
                      </a:r>
                      <a:endParaRPr lang="en-US" sz="1200" b="0" i="0" u="none" strike="noStrike" dirty="0">
                        <a:solidFill>
                          <a:srgbClr val="000000"/>
                        </a:solidFill>
                        <a:effectLst/>
                        <a:latin typeface="Calibri"/>
                      </a:endParaRPr>
                    </a:p>
                  </a:txBody>
                  <a:tcPr marL="12700" marR="12700" marT="12700" marB="0" anchor="b"/>
                </a:tc>
              </a:tr>
            </a:tbl>
          </a:graphicData>
        </a:graphic>
      </p:graphicFrame>
      <p:graphicFrame>
        <p:nvGraphicFramePr>
          <p:cNvPr id="4" name="Diagram 3"/>
          <p:cNvGraphicFramePr/>
          <p:nvPr>
            <p:extLst>
              <p:ext uri="{D42A27DB-BD31-4B8C-83A1-F6EECF244321}">
                <p14:modId xmlns:p14="http://schemas.microsoft.com/office/powerpoint/2010/main" val="1246742550"/>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612035" y="6025202"/>
            <a:ext cx="2751207" cy="369332"/>
          </a:xfrm>
          <a:prstGeom prst="rect">
            <a:avLst/>
          </a:prstGeom>
          <a:noFill/>
        </p:spPr>
        <p:txBody>
          <a:bodyPr wrap="square" rtlCol="0">
            <a:spAutoFit/>
          </a:bodyPr>
          <a:lstStyle/>
          <a:p>
            <a:endParaRPr lang="en-US" dirty="0"/>
          </a:p>
        </p:txBody>
      </p:sp>
      <p:sp>
        <p:nvSpPr>
          <p:cNvPr id="6" name="TextBox 5"/>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grpSp>
        <p:nvGrpSpPr>
          <p:cNvPr id="7" name="Group 6"/>
          <p:cNvGrpSpPr/>
          <p:nvPr/>
        </p:nvGrpSpPr>
        <p:grpSpPr>
          <a:xfrm>
            <a:off x="4612035" y="5160946"/>
            <a:ext cx="1098588" cy="852586"/>
            <a:chOff x="1397730" y="5214189"/>
            <a:chExt cx="1098588" cy="852586"/>
          </a:xfrm>
        </p:grpSpPr>
        <p:sp>
          <p:nvSpPr>
            <p:cNvPr id="8" name="Oval 7"/>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9" name="TextBox 8"/>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Educación</a:t>
              </a:r>
              <a:endParaRPr lang="en-US" sz="1400" dirty="0">
                <a:solidFill>
                  <a:schemeClr val="bg1"/>
                </a:solidFill>
              </a:endParaRPr>
            </a:p>
          </p:txBody>
        </p:sp>
      </p:grpSp>
      <p:grpSp>
        <p:nvGrpSpPr>
          <p:cNvPr id="10" name="Group 9"/>
          <p:cNvGrpSpPr/>
          <p:nvPr/>
        </p:nvGrpSpPr>
        <p:grpSpPr>
          <a:xfrm>
            <a:off x="7845303" y="5780704"/>
            <a:ext cx="1411260" cy="852586"/>
            <a:chOff x="759660" y="6025664"/>
            <a:chExt cx="1411260" cy="852586"/>
          </a:xfrm>
        </p:grpSpPr>
        <p:sp>
          <p:nvSpPr>
            <p:cNvPr id="11" name="Oval 10"/>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2" name="TextBox 11"/>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sp>
        <p:nvSpPr>
          <p:cNvPr id="13" name="Oval 12"/>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4" name="TextBox 13"/>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15" name="Group 14"/>
          <p:cNvGrpSpPr/>
          <p:nvPr/>
        </p:nvGrpSpPr>
        <p:grpSpPr>
          <a:xfrm>
            <a:off x="6618005" y="5151226"/>
            <a:ext cx="1098588" cy="852586"/>
            <a:chOff x="118220" y="6025202"/>
            <a:chExt cx="1098588" cy="852586"/>
          </a:xfrm>
        </p:grpSpPr>
        <p:sp>
          <p:nvSpPr>
            <p:cNvPr id="16" name="Oval 15"/>
            <p:cNvSpPr/>
            <p:nvPr/>
          </p:nvSpPr>
          <p:spPr>
            <a:xfrm>
              <a:off x="118582" y="6025202"/>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7" name="TextBox 16"/>
            <p:cNvSpPr txBox="1"/>
            <p:nvPr/>
          </p:nvSpPr>
          <p:spPr>
            <a:xfrm>
              <a:off x="118220" y="6268656"/>
              <a:ext cx="1098588" cy="523220"/>
            </a:xfrm>
            <a:prstGeom prst="rect">
              <a:avLst/>
            </a:prstGeom>
            <a:noFill/>
          </p:spPr>
          <p:txBody>
            <a:bodyPr wrap="square" rtlCol="0">
              <a:spAutoFit/>
            </a:bodyPr>
            <a:lstStyle/>
            <a:p>
              <a:r>
                <a:rPr lang="en-US" sz="1400" b="1" dirty="0" err="1" smtClean="0">
                  <a:solidFill>
                    <a:srgbClr val="000000"/>
                  </a:solidFill>
                </a:rPr>
                <a:t>Registros</a:t>
              </a:r>
              <a:endParaRPr lang="en-US" sz="1400" b="1" dirty="0">
                <a:solidFill>
                  <a:srgbClr val="000000"/>
                </a:solidFill>
              </a:endParaRPr>
            </a:p>
            <a:p>
              <a:endParaRPr lang="en-US" sz="1400" dirty="0">
                <a:solidFill>
                  <a:srgbClr val="FFFFFF"/>
                </a:solidFill>
              </a:endParaRPr>
            </a:p>
          </p:txBody>
        </p:sp>
      </p:grpSp>
    </p:spTree>
    <p:extLst>
      <p:ext uri="{BB962C8B-B14F-4D97-AF65-F5344CB8AC3E}">
        <p14:creationId xmlns:p14="http://schemas.microsoft.com/office/powerpoint/2010/main" val="1753161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 y="274638"/>
            <a:ext cx="9256563" cy="1143000"/>
          </a:xfrm>
        </p:spPr>
        <p:txBody>
          <a:bodyPr>
            <a:normAutofit/>
          </a:bodyPr>
          <a:lstStyle/>
          <a:p>
            <a:r>
              <a:rPr lang="es-ES_tradnl" sz="2400" dirty="0">
                <a:latin typeface="Century Gothic"/>
                <a:cs typeface="Century Gothic"/>
              </a:rPr>
              <a:t> El Mantenimiento de registros para el Cuerpo de Bomberos necesita lo siguiente:</a:t>
            </a:r>
            <a:endParaRPr lang="en-US" sz="2400" dirty="0">
              <a:latin typeface="Century Gothic"/>
              <a:cs typeface="Century Gothic"/>
            </a:endParaRPr>
          </a:p>
        </p:txBody>
      </p:sp>
      <p:pic>
        <p:nvPicPr>
          <p:cNvPr id="12" name="Content Placeholder 1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1670" y="2172479"/>
            <a:ext cx="2298037" cy="2467319"/>
          </a:xfrm>
          <a:ln>
            <a:solidFill>
              <a:schemeClr val="tx1"/>
            </a:solidFill>
          </a:ln>
        </p:spPr>
      </p:pic>
      <p:pic>
        <p:nvPicPr>
          <p:cNvPr id="15" name="Content Placeholder 1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0182"/>
          <a:stretch/>
        </p:blipFill>
        <p:spPr>
          <a:xfrm>
            <a:off x="6702883" y="2172479"/>
            <a:ext cx="2284839" cy="2467319"/>
          </a:xfrm>
          <a:ln>
            <a:solidFill>
              <a:schemeClr val="tx1"/>
            </a:solidFill>
          </a:ln>
        </p:spPr>
      </p:pic>
      <p:sp>
        <p:nvSpPr>
          <p:cNvPr id="19" name="TextBox 18"/>
          <p:cNvSpPr txBox="1"/>
          <p:nvPr/>
        </p:nvSpPr>
        <p:spPr>
          <a:xfrm>
            <a:off x="772512" y="1379734"/>
            <a:ext cx="1794407" cy="369332"/>
          </a:xfrm>
          <a:prstGeom prst="rect">
            <a:avLst/>
          </a:prstGeom>
          <a:noFill/>
        </p:spPr>
        <p:txBody>
          <a:bodyPr wrap="none" rtlCol="0">
            <a:spAutoFit/>
          </a:bodyPr>
          <a:lstStyle/>
          <a:p>
            <a:r>
              <a:rPr lang="en-US" b="1" dirty="0" smtClean="0"/>
              <a:t>Microsoft Access</a:t>
            </a:r>
            <a:endParaRPr lang="en-US" b="1" dirty="0"/>
          </a:p>
        </p:txBody>
      </p:sp>
      <p:sp>
        <p:nvSpPr>
          <p:cNvPr id="20" name="TextBox 19"/>
          <p:cNvSpPr txBox="1"/>
          <p:nvPr/>
        </p:nvSpPr>
        <p:spPr>
          <a:xfrm>
            <a:off x="6874524" y="1359037"/>
            <a:ext cx="1941557" cy="369332"/>
          </a:xfrm>
          <a:prstGeom prst="rect">
            <a:avLst/>
          </a:prstGeom>
          <a:noFill/>
        </p:spPr>
        <p:txBody>
          <a:bodyPr wrap="none" rtlCol="0">
            <a:spAutoFit/>
          </a:bodyPr>
          <a:lstStyle/>
          <a:p>
            <a:r>
              <a:rPr lang="en-US" b="1" dirty="0" smtClean="0"/>
              <a:t>One-Step-Systems</a:t>
            </a:r>
            <a:endParaRPr lang="en-US" b="1" dirty="0"/>
          </a:p>
        </p:txBody>
      </p:sp>
      <p:sp>
        <p:nvSpPr>
          <p:cNvPr id="16" name="Rounded Rectangle 15"/>
          <p:cNvSpPr/>
          <p:nvPr/>
        </p:nvSpPr>
        <p:spPr>
          <a:xfrm>
            <a:off x="3737368" y="1728369"/>
            <a:ext cx="2003258" cy="962526"/>
          </a:xfrm>
          <a:prstGeom prst="round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000000"/>
                </a:solidFill>
              </a:rPr>
              <a:t>Una</a:t>
            </a:r>
            <a:r>
              <a:rPr lang="en-US" dirty="0" smtClean="0">
                <a:solidFill>
                  <a:srgbClr val="000000"/>
                </a:solidFill>
              </a:rPr>
              <a:t> </a:t>
            </a:r>
            <a:r>
              <a:rPr lang="en-US" dirty="0" err="1" smtClean="0">
                <a:solidFill>
                  <a:srgbClr val="000000"/>
                </a:solidFill>
              </a:rPr>
              <a:t>manera</a:t>
            </a:r>
            <a:r>
              <a:rPr lang="en-US" dirty="0" smtClean="0">
                <a:solidFill>
                  <a:srgbClr val="000000"/>
                </a:solidFill>
              </a:rPr>
              <a:t> </a:t>
            </a:r>
            <a:r>
              <a:rPr lang="en-US" dirty="0" err="1" smtClean="0">
                <a:solidFill>
                  <a:srgbClr val="000000"/>
                </a:solidFill>
              </a:rPr>
              <a:t>sistemática</a:t>
            </a:r>
            <a:r>
              <a:rPr lang="en-US" dirty="0" smtClean="0">
                <a:solidFill>
                  <a:srgbClr val="000000"/>
                </a:solidFill>
              </a:rPr>
              <a:t> de </a:t>
            </a:r>
            <a:r>
              <a:rPr lang="en-US" dirty="0" err="1">
                <a:solidFill>
                  <a:srgbClr val="000000"/>
                </a:solidFill>
              </a:rPr>
              <a:t>i</a:t>
            </a:r>
            <a:r>
              <a:rPr lang="en-US" dirty="0" err="1" smtClean="0">
                <a:solidFill>
                  <a:srgbClr val="000000"/>
                </a:solidFill>
              </a:rPr>
              <a:t>dentificación</a:t>
            </a:r>
            <a:endParaRPr lang="en-US" dirty="0" smtClean="0">
              <a:solidFill>
                <a:srgbClr val="000000"/>
              </a:solidFill>
            </a:endParaRPr>
          </a:p>
          <a:p>
            <a:pPr algn="ctr"/>
            <a:endParaRPr lang="en-US" dirty="0">
              <a:solidFill>
                <a:srgbClr val="000000"/>
              </a:solidFill>
            </a:endParaRPr>
          </a:p>
        </p:txBody>
      </p:sp>
      <p:sp>
        <p:nvSpPr>
          <p:cNvPr id="17" name="Rounded Rectangle 16"/>
          <p:cNvSpPr/>
          <p:nvPr/>
        </p:nvSpPr>
        <p:spPr>
          <a:xfrm>
            <a:off x="3737368" y="2886668"/>
            <a:ext cx="2003258" cy="962526"/>
          </a:xfrm>
          <a:prstGeom prst="round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000000"/>
                </a:solidFill>
              </a:rPr>
              <a:t>Integrado</a:t>
            </a:r>
            <a:r>
              <a:rPr lang="en-US" dirty="0" smtClean="0">
                <a:solidFill>
                  <a:srgbClr val="000000"/>
                </a:solidFill>
              </a:rPr>
              <a:t> entre los </a:t>
            </a:r>
            <a:r>
              <a:rPr lang="en-US" dirty="0" err="1" smtClean="0">
                <a:solidFill>
                  <a:srgbClr val="000000"/>
                </a:solidFill>
              </a:rPr>
              <a:t>equipos</a:t>
            </a:r>
            <a:endParaRPr lang="en-US" dirty="0">
              <a:solidFill>
                <a:srgbClr val="000000"/>
              </a:solidFill>
            </a:endParaRPr>
          </a:p>
        </p:txBody>
      </p:sp>
      <p:sp>
        <p:nvSpPr>
          <p:cNvPr id="18" name="Rounded Rectangle 17"/>
          <p:cNvSpPr/>
          <p:nvPr/>
        </p:nvSpPr>
        <p:spPr>
          <a:xfrm>
            <a:off x="3737367" y="4010327"/>
            <a:ext cx="2003258" cy="962526"/>
          </a:xfrm>
          <a:prstGeom prst="round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000000"/>
                </a:solidFill>
              </a:rPr>
              <a:t>Manejar</a:t>
            </a:r>
          </a:p>
          <a:p>
            <a:pPr algn="ctr"/>
            <a:r>
              <a:rPr lang="en-US" dirty="0" err="1">
                <a:solidFill>
                  <a:srgbClr val="000000"/>
                </a:solidFill>
              </a:rPr>
              <a:t>m</a:t>
            </a:r>
            <a:r>
              <a:rPr lang="en-US" dirty="0" err="1" smtClean="0">
                <a:solidFill>
                  <a:srgbClr val="000000"/>
                </a:solidFill>
              </a:rPr>
              <a:t>ás</a:t>
            </a:r>
            <a:r>
              <a:rPr lang="en-US" dirty="0" smtClean="0">
                <a:solidFill>
                  <a:srgbClr val="000000"/>
                </a:solidFill>
              </a:rPr>
              <a:t> </a:t>
            </a:r>
            <a:r>
              <a:rPr lang="en-US" dirty="0" err="1" smtClean="0">
                <a:solidFill>
                  <a:srgbClr val="000000"/>
                </a:solidFill>
              </a:rPr>
              <a:t>inspecciones</a:t>
            </a:r>
            <a:endParaRPr lang="en-US" dirty="0">
              <a:solidFill>
                <a:srgbClr val="000000"/>
              </a:solidFill>
            </a:endParaRPr>
          </a:p>
        </p:txBody>
      </p:sp>
      <p:pic>
        <p:nvPicPr>
          <p:cNvPr id="2" name="Picture 1" descr="Bdir6x6c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2801" y="1862646"/>
            <a:ext cx="619125" cy="739850"/>
          </a:xfrm>
          <a:prstGeom prst="rect">
            <a:avLst/>
          </a:prstGeom>
        </p:spPr>
      </p:pic>
      <p:pic>
        <p:nvPicPr>
          <p:cNvPr id="11" name="Picture 10" descr="Bdir6x6c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1382" y="2985761"/>
            <a:ext cx="619125" cy="739850"/>
          </a:xfrm>
          <a:prstGeom prst="rect">
            <a:avLst/>
          </a:prstGeom>
        </p:spPr>
      </p:pic>
      <p:pic>
        <p:nvPicPr>
          <p:cNvPr id="13" name="Picture 12" descr="Bdir6x6c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7100" y="4099936"/>
            <a:ext cx="619125" cy="739850"/>
          </a:xfrm>
          <a:prstGeom prst="rect">
            <a:avLst/>
          </a:prstGeom>
        </p:spPr>
      </p:pic>
      <p:pic>
        <p:nvPicPr>
          <p:cNvPr id="14" name="Picture 13" descr="Bdir6x6c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8882" y="1792796"/>
            <a:ext cx="619125" cy="739850"/>
          </a:xfrm>
          <a:prstGeom prst="rect">
            <a:avLst/>
          </a:prstGeom>
        </p:spPr>
      </p:pic>
      <p:pic>
        <p:nvPicPr>
          <p:cNvPr id="21" name="Picture 20" descr="Bdir6x6c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7463" y="2915911"/>
            <a:ext cx="619125" cy="739850"/>
          </a:xfrm>
          <a:prstGeom prst="rect">
            <a:avLst/>
          </a:prstGeom>
        </p:spPr>
      </p:pic>
      <p:pic>
        <p:nvPicPr>
          <p:cNvPr id="22" name="Picture 21" descr="Bdir6x6c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3182" y="4030086"/>
            <a:ext cx="619125" cy="739850"/>
          </a:xfrm>
          <a:prstGeom prst="rect">
            <a:avLst/>
          </a:prstGeom>
        </p:spPr>
      </p:pic>
      <p:grpSp>
        <p:nvGrpSpPr>
          <p:cNvPr id="6" name="Group 5"/>
          <p:cNvGrpSpPr/>
          <p:nvPr/>
        </p:nvGrpSpPr>
        <p:grpSpPr>
          <a:xfrm>
            <a:off x="6701835" y="2117863"/>
            <a:ext cx="2364581" cy="3152775"/>
            <a:chOff x="6411259" y="2189747"/>
            <a:chExt cx="2364581" cy="3152775"/>
          </a:xfrm>
        </p:grpSpPr>
        <p:pic>
          <p:nvPicPr>
            <p:cNvPr id="3" name="Picture 2" descr="Red-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259" y="2189747"/>
              <a:ext cx="2364581" cy="3152775"/>
            </a:xfrm>
            <a:prstGeom prst="rect">
              <a:avLst/>
            </a:prstGeom>
          </p:spPr>
        </p:pic>
        <p:sp>
          <p:nvSpPr>
            <p:cNvPr id="4" name="TextBox 3"/>
            <p:cNvSpPr txBox="1"/>
            <p:nvPr/>
          </p:nvSpPr>
          <p:spPr>
            <a:xfrm rot="18565102">
              <a:off x="6776819" y="3888373"/>
              <a:ext cx="727145" cy="369332"/>
            </a:xfrm>
            <a:prstGeom prst="rect">
              <a:avLst/>
            </a:prstGeom>
            <a:noFill/>
          </p:spPr>
          <p:txBody>
            <a:bodyPr wrap="none" rtlCol="0">
              <a:spAutoFit/>
            </a:bodyPr>
            <a:lstStyle/>
            <a:p>
              <a:r>
                <a:rPr lang="en-US" b="1" dirty="0" err="1" smtClean="0"/>
                <a:t>Costo</a:t>
              </a:r>
              <a:endParaRPr lang="en-US" b="1" dirty="0"/>
            </a:p>
          </p:txBody>
        </p:sp>
        <p:sp>
          <p:nvSpPr>
            <p:cNvPr id="5" name="TextBox 4"/>
            <p:cNvSpPr txBox="1"/>
            <p:nvPr/>
          </p:nvSpPr>
          <p:spPr>
            <a:xfrm rot="3146099">
              <a:off x="6462595" y="3221621"/>
              <a:ext cx="2198038" cy="369332"/>
            </a:xfrm>
            <a:prstGeom prst="rect">
              <a:avLst/>
            </a:prstGeom>
            <a:noFill/>
          </p:spPr>
          <p:txBody>
            <a:bodyPr wrap="none" rtlCol="0">
              <a:spAutoFit/>
            </a:bodyPr>
            <a:lstStyle/>
            <a:p>
              <a:r>
                <a:rPr lang="en-US" b="1" dirty="0" err="1" smtClean="0"/>
                <a:t>Cambiar</a:t>
              </a:r>
              <a:r>
                <a:rPr lang="en-US" b="1" dirty="0" smtClean="0"/>
                <a:t> los </a:t>
              </a:r>
              <a:r>
                <a:rPr lang="en-US" b="1" dirty="0" err="1" smtClean="0"/>
                <a:t>registros</a:t>
              </a:r>
              <a:endParaRPr lang="en-US" b="1" dirty="0"/>
            </a:p>
          </p:txBody>
        </p:sp>
      </p:grpSp>
      <p:graphicFrame>
        <p:nvGraphicFramePr>
          <p:cNvPr id="23" name="Diagram 22"/>
          <p:cNvGraphicFramePr/>
          <p:nvPr>
            <p:extLst>
              <p:ext uri="{D42A27DB-BD31-4B8C-83A1-F6EECF244321}">
                <p14:modId xmlns:p14="http://schemas.microsoft.com/office/powerpoint/2010/main" val="1281454464"/>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4" name="TextBox 23"/>
          <p:cNvSpPr txBox="1"/>
          <p:nvPr/>
        </p:nvSpPr>
        <p:spPr>
          <a:xfrm>
            <a:off x="4612035" y="6025202"/>
            <a:ext cx="2751207" cy="369332"/>
          </a:xfrm>
          <a:prstGeom prst="rect">
            <a:avLst/>
          </a:prstGeom>
          <a:noFill/>
        </p:spPr>
        <p:txBody>
          <a:bodyPr wrap="square" rtlCol="0">
            <a:spAutoFit/>
          </a:bodyPr>
          <a:lstStyle/>
          <a:p>
            <a:endParaRPr lang="en-US" dirty="0"/>
          </a:p>
        </p:txBody>
      </p:sp>
      <p:sp>
        <p:nvSpPr>
          <p:cNvPr id="25" name="TextBox 24"/>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grpSp>
        <p:nvGrpSpPr>
          <p:cNvPr id="26" name="Group 25"/>
          <p:cNvGrpSpPr/>
          <p:nvPr/>
        </p:nvGrpSpPr>
        <p:grpSpPr>
          <a:xfrm>
            <a:off x="4612035" y="5160946"/>
            <a:ext cx="1098588" cy="852586"/>
            <a:chOff x="1397730" y="5214189"/>
            <a:chExt cx="1098588" cy="852586"/>
          </a:xfrm>
        </p:grpSpPr>
        <p:sp>
          <p:nvSpPr>
            <p:cNvPr id="27" name="Oval 26"/>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8" name="TextBox 27"/>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Educación</a:t>
              </a:r>
              <a:endParaRPr lang="en-US" sz="1400" dirty="0">
                <a:solidFill>
                  <a:schemeClr val="bg1"/>
                </a:solidFill>
              </a:endParaRPr>
            </a:p>
          </p:txBody>
        </p:sp>
      </p:grpSp>
      <p:grpSp>
        <p:nvGrpSpPr>
          <p:cNvPr id="32" name="Group 31"/>
          <p:cNvGrpSpPr/>
          <p:nvPr/>
        </p:nvGrpSpPr>
        <p:grpSpPr>
          <a:xfrm>
            <a:off x="7845303" y="5780704"/>
            <a:ext cx="1411260" cy="852586"/>
            <a:chOff x="759660" y="6025664"/>
            <a:chExt cx="1411260" cy="852586"/>
          </a:xfrm>
        </p:grpSpPr>
        <p:sp>
          <p:nvSpPr>
            <p:cNvPr id="33" name="Oval 32"/>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4" name="TextBox 33"/>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sp>
        <p:nvSpPr>
          <p:cNvPr id="35" name="Oval 34"/>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6" name="TextBox 35"/>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37" name="Group 36"/>
          <p:cNvGrpSpPr/>
          <p:nvPr/>
        </p:nvGrpSpPr>
        <p:grpSpPr>
          <a:xfrm>
            <a:off x="6618005" y="5151226"/>
            <a:ext cx="1098588" cy="852586"/>
            <a:chOff x="118220" y="6025202"/>
            <a:chExt cx="1098588" cy="852586"/>
          </a:xfrm>
        </p:grpSpPr>
        <p:sp>
          <p:nvSpPr>
            <p:cNvPr id="38" name="Oval 37"/>
            <p:cNvSpPr/>
            <p:nvPr/>
          </p:nvSpPr>
          <p:spPr>
            <a:xfrm>
              <a:off x="118582" y="6025202"/>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9" name="TextBox 38"/>
            <p:cNvSpPr txBox="1"/>
            <p:nvPr/>
          </p:nvSpPr>
          <p:spPr>
            <a:xfrm>
              <a:off x="118220" y="6268656"/>
              <a:ext cx="1098588" cy="523220"/>
            </a:xfrm>
            <a:prstGeom prst="rect">
              <a:avLst/>
            </a:prstGeom>
            <a:noFill/>
          </p:spPr>
          <p:txBody>
            <a:bodyPr wrap="square" rtlCol="0">
              <a:spAutoFit/>
            </a:bodyPr>
            <a:lstStyle/>
            <a:p>
              <a:r>
                <a:rPr lang="en-US" sz="1400" b="1" dirty="0" err="1" smtClean="0">
                  <a:solidFill>
                    <a:srgbClr val="000000"/>
                  </a:solidFill>
                </a:rPr>
                <a:t>Registros</a:t>
              </a:r>
              <a:endParaRPr lang="en-US" sz="1400" b="1" dirty="0">
                <a:solidFill>
                  <a:srgbClr val="000000"/>
                </a:solidFill>
              </a:endParaRPr>
            </a:p>
            <a:p>
              <a:endParaRPr lang="en-US" sz="1400" dirty="0">
                <a:solidFill>
                  <a:srgbClr val="FFFFFF"/>
                </a:solidFill>
              </a:endParaRPr>
            </a:p>
          </p:txBody>
        </p:sp>
      </p:grpSp>
    </p:spTree>
    <p:extLst>
      <p:ext uri="{BB962C8B-B14F-4D97-AF65-F5344CB8AC3E}">
        <p14:creationId xmlns:p14="http://schemas.microsoft.com/office/powerpoint/2010/main" val="407747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731816" y="4347807"/>
            <a:ext cx="2143125" cy="666750"/>
          </a:xfrm>
          <a:prstGeom prst="roundRect">
            <a:avLst/>
          </a:prstGeom>
          <a:solidFill>
            <a:srgbClr val="CE253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t>Crea</a:t>
            </a:r>
            <a:r>
              <a:rPr lang="en-US" b="1" dirty="0" smtClean="0"/>
              <a:t> </a:t>
            </a:r>
            <a:r>
              <a:rPr lang="en-US" b="1" dirty="0" err="1" smtClean="0"/>
              <a:t>relaciones</a:t>
            </a:r>
            <a:endParaRPr lang="en-US" b="1" dirty="0"/>
          </a:p>
        </p:txBody>
      </p:sp>
      <p:sp>
        <p:nvSpPr>
          <p:cNvPr id="19" name="Rounded Rectangle 18"/>
          <p:cNvSpPr/>
          <p:nvPr/>
        </p:nvSpPr>
        <p:spPr>
          <a:xfrm>
            <a:off x="3774559" y="4347807"/>
            <a:ext cx="2143125" cy="666750"/>
          </a:xfrm>
          <a:prstGeom prst="roundRect">
            <a:avLst/>
          </a:prstGeom>
          <a:solidFill>
            <a:srgbClr val="CE253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t>Entra</a:t>
            </a:r>
            <a:r>
              <a:rPr lang="en-US" b="1" dirty="0" smtClean="0"/>
              <a:t> los </a:t>
            </a:r>
            <a:r>
              <a:rPr lang="en-US" b="1" dirty="0" err="1" smtClean="0"/>
              <a:t>datos</a:t>
            </a:r>
            <a:endParaRPr lang="en-US" b="1" dirty="0"/>
          </a:p>
        </p:txBody>
      </p:sp>
      <p:sp>
        <p:nvSpPr>
          <p:cNvPr id="20" name="Rounded Rectangle 19"/>
          <p:cNvSpPr/>
          <p:nvPr/>
        </p:nvSpPr>
        <p:spPr>
          <a:xfrm>
            <a:off x="6773740" y="4353460"/>
            <a:ext cx="2143125" cy="666750"/>
          </a:xfrm>
          <a:prstGeom prst="roundRect">
            <a:avLst/>
          </a:prstGeom>
          <a:solidFill>
            <a:srgbClr val="CE253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t>Escoje</a:t>
            </a:r>
            <a:r>
              <a:rPr lang="en-US" b="1" dirty="0" smtClean="0"/>
              <a:t> la </a:t>
            </a:r>
            <a:r>
              <a:rPr lang="en-US" b="1" dirty="0" err="1" smtClean="0"/>
              <a:t>información</a:t>
            </a:r>
            <a:endParaRPr lang="en-US" b="1"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10" y="1180391"/>
            <a:ext cx="2952354" cy="3048232"/>
          </a:xfrm>
          <a:prstGeom prst="rect">
            <a:avLst/>
          </a:prstGeom>
          <a:ln>
            <a:solidFill>
              <a:schemeClr val="tx1"/>
            </a:solidFill>
          </a:ln>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373" y="1207970"/>
            <a:ext cx="2864467" cy="3020653"/>
          </a:xfrm>
          <a:prstGeom prst="rect">
            <a:avLst/>
          </a:prstGeom>
          <a:ln>
            <a:solidFill>
              <a:schemeClr val="tx1"/>
            </a:solid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958" y="1207970"/>
            <a:ext cx="2640450" cy="3020653"/>
          </a:xfrm>
          <a:prstGeom prst="rect">
            <a:avLst/>
          </a:prstGeom>
          <a:ln>
            <a:solidFill>
              <a:schemeClr val="tx1"/>
            </a:solidFill>
          </a:ln>
        </p:spPr>
      </p:pic>
      <p:sp>
        <p:nvSpPr>
          <p:cNvPr id="4" name="TextBox 3"/>
          <p:cNvSpPr txBox="1"/>
          <p:nvPr/>
        </p:nvSpPr>
        <p:spPr>
          <a:xfrm>
            <a:off x="203810" y="533117"/>
            <a:ext cx="4408225" cy="523220"/>
          </a:xfrm>
          <a:prstGeom prst="rect">
            <a:avLst/>
          </a:prstGeom>
          <a:noFill/>
        </p:spPr>
        <p:txBody>
          <a:bodyPr wrap="square" rtlCol="0">
            <a:spAutoFit/>
          </a:bodyPr>
          <a:lstStyle/>
          <a:p>
            <a:r>
              <a:rPr lang="en-US" sz="2800" dirty="0" err="1" smtClean="0">
                <a:latin typeface="Century Gothic"/>
                <a:cs typeface="Century Gothic"/>
              </a:rPr>
              <a:t>Creación</a:t>
            </a:r>
            <a:endParaRPr lang="en-US" sz="2800" dirty="0">
              <a:latin typeface="Century Gothic"/>
              <a:cs typeface="Century Gothic"/>
            </a:endParaRPr>
          </a:p>
        </p:txBody>
      </p:sp>
      <p:graphicFrame>
        <p:nvGraphicFramePr>
          <p:cNvPr id="30" name="Diagram 29"/>
          <p:cNvGraphicFramePr/>
          <p:nvPr>
            <p:extLst>
              <p:ext uri="{D42A27DB-BD31-4B8C-83A1-F6EECF244321}">
                <p14:modId xmlns:p14="http://schemas.microsoft.com/office/powerpoint/2010/main" val="1246742550"/>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1" name="TextBox 30"/>
          <p:cNvSpPr txBox="1"/>
          <p:nvPr/>
        </p:nvSpPr>
        <p:spPr>
          <a:xfrm>
            <a:off x="4612035" y="6025202"/>
            <a:ext cx="2751207" cy="369332"/>
          </a:xfrm>
          <a:prstGeom prst="rect">
            <a:avLst/>
          </a:prstGeom>
          <a:noFill/>
        </p:spPr>
        <p:txBody>
          <a:bodyPr wrap="square" rtlCol="0">
            <a:spAutoFit/>
          </a:bodyPr>
          <a:lstStyle/>
          <a:p>
            <a:endParaRPr lang="en-US" dirty="0"/>
          </a:p>
        </p:txBody>
      </p:sp>
      <p:sp>
        <p:nvSpPr>
          <p:cNvPr id="32" name="TextBox 31"/>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grpSp>
        <p:nvGrpSpPr>
          <p:cNvPr id="33" name="Group 32"/>
          <p:cNvGrpSpPr/>
          <p:nvPr/>
        </p:nvGrpSpPr>
        <p:grpSpPr>
          <a:xfrm>
            <a:off x="4612035" y="5160946"/>
            <a:ext cx="1098588" cy="852586"/>
            <a:chOff x="1397730" y="5214189"/>
            <a:chExt cx="1098588" cy="852586"/>
          </a:xfrm>
        </p:grpSpPr>
        <p:sp>
          <p:nvSpPr>
            <p:cNvPr id="34" name="Oval 33"/>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5" name="TextBox 34"/>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Educación</a:t>
              </a:r>
              <a:endParaRPr lang="en-US" sz="1400" dirty="0">
                <a:solidFill>
                  <a:schemeClr val="bg1"/>
                </a:solidFill>
              </a:endParaRPr>
            </a:p>
          </p:txBody>
        </p:sp>
      </p:grpSp>
      <p:grpSp>
        <p:nvGrpSpPr>
          <p:cNvPr id="36" name="Group 35"/>
          <p:cNvGrpSpPr/>
          <p:nvPr/>
        </p:nvGrpSpPr>
        <p:grpSpPr>
          <a:xfrm>
            <a:off x="7845303" y="5780704"/>
            <a:ext cx="1411260" cy="852586"/>
            <a:chOff x="759660" y="6025664"/>
            <a:chExt cx="1411260" cy="852586"/>
          </a:xfrm>
        </p:grpSpPr>
        <p:sp>
          <p:nvSpPr>
            <p:cNvPr id="37" name="Oval 36"/>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8" name="TextBox 37"/>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sp>
        <p:nvSpPr>
          <p:cNvPr id="39" name="Oval 38"/>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40" name="TextBox 39"/>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41" name="Group 40"/>
          <p:cNvGrpSpPr/>
          <p:nvPr/>
        </p:nvGrpSpPr>
        <p:grpSpPr>
          <a:xfrm>
            <a:off x="6618005" y="5151226"/>
            <a:ext cx="1098588" cy="852586"/>
            <a:chOff x="118220" y="6025202"/>
            <a:chExt cx="1098588" cy="852586"/>
          </a:xfrm>
        </p:grpSpPr>
        <p:sp>
          <p:nvSpPr>
            <p:cNvPr id="42" name="Oval 41"/>
            <p:cNvSpPr/>
            <p:nvPr/>
          </p:nvSpPr>
          <p:spPr>
            <a:xfrm>
              <a:off x="118582" y="6025202"/>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43" name="TextBox 42"/>
            <p:cNvSpPr txBox="1"/>
            <p:nvPr/>
          </p:nvSpPr>
          <p:spPr>
            <a:xfrm>
              <a:off x="118220" y="6268656"/>
              <a:ext cx="1098588" cy="523220"/>
            </a:xfrm>
            <a:prstGeom prst="rect">
              <a:avLst/>
            </a:prstGeom>
            <a:noFill/>
          </p:spPr>
          <p:txBody>
            <a:bodyPr wrap="square" rtlCol="0">
              <a:spAutoFit/>
            </a:bodyPr>
            <a:lstStyle/>
            <a:p>
              <a:r>
                <a:rPr lang="en-US" sz="1400" b="1" dirty="0" err="1" smtClean="0">
                  <a:solidFill>
                    <a:srgbClr val="000000"/>
                  </a:solidFill>
                </a:rPr>
                <a:t>Registros</a:t>
              </a:r>
              <a:endParaRPr lang="en-US" sz="1400" b="1" dirty="0">
                <a:solidFill>
                  <a:srgbClr val="000000"/>
                </a:solidFill>
              </a:endParaRPr>
            </a:p>
            <a:p>
              <a:endParaRPr lang="en-US" sz="1400" dirty="0">
                <a:solidFill>
                  <a:srgbClr val="FFFFFF"/>
                </a:solidFill>
              </a:endParaRPr>
            </a:p>
          </p:txBody>
        </p:sp>
      </p:grpSp>
    </p:spTree>
    <p:extLst>
      <p:ext uri="{BB962C8B-B14F-4D97-AF65-F5344CB8AC3E}">
        <p14:creationId xmlns:p14="http://schemas.microsoft.com/office/powerpoint/2010/main" val="111096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5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5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5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815" y="1190097"/>
            <a:ext cx="4696316" cy="4398547"/>
          </a:xfrm>
          <a:prstGeom prst="rect">
            <a:avLst/>
          </a:prstGeom>
          <a:ln>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330" y="1190098"/>
            <a:ext cx="4351670" cy="4398546"/>
          </a:xfrm>
          <a:prstGeom prst="rect">
            <a:avLst/>
          </a:prstGeom>
          <a:ln>
            <a:solidFill>
              <a:srgbClr val="000000"/>
            </a:solidFill>
          </a:ln>
        </p:spPr>
      </p:pic>
      <p:graphicFrame>
        <p:nvGraphicFramePr>
          <p:cNvPr id="7" name="Diagram 6"/>
          <p:cNvGraphicFramePr/>
          <p:nvPr>
            <p:extLst>
              <p:ext uri="{D42A27DB-BD31-4B8C-83A1-F6EECF244321}">
                <p14:modId xmlns:p14="http://schemas.microsoft.com/office/powerpoint/2010/main" val="4014606087"/>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sp>
        <p:nvSpPr>
          <p:cNvPr id="24" name="TextBox 23"/>
          <p:cNvSpPr txBox="1"/>
          <p:nvPr/>
        </p:nvSpPr>
        <p:spPr>
          <a:xfrm>
            <a:off x="203810" y="533117"/>
            <a:ext cx="2022419" cy="523220"/>
          </a:xfrm>
          <a:prstGeom prst="rect">
            <a:avLst/>
          </a:prstGeom>
          <a:noFill/>
        </p:spPr>
        <p:txBody>
          <a:bodyPr wrap="square" rtlCol="0">
            <a:spAutoFit/>
          </a:bodyPr>
          <a:lstStyle/>
          <a:p>
            <a:r>
              <a:rPr lang="en-US" sz="2800" dirty="0" err="1" smtClean="0">
                <a:latin typeface="Century Gothic"/>
                <a:cs typeface="Century Gothic"/>
              </a:rPr>
              <a:t>Creación</a:t>
            </a:r>
            <a:endParaRPr lang="en-US" sz="2800" dirty="0">
              <a:latin typeface="Century Gothic"/>
              <a:cs typeface="Century Gothic"/>
            </a:endParaRPr>
          </a:p>
        </p:txBody>
      </p:sp>
      <p:sp>
        <p:nvSpPr>
          <p:cNvPr id="25" name="TextBox 24"/>
          <p:cNvSpPr txBox="1"/>
          <p:nvPr/>
        </p:nvSpPr>
        <p:spPr>
          <a:xfrm>
            <a:off x="2951590" y="5588644"/>
            <a:ext cx="4126439" cy="400110"/>
          </a:xfrm>
          <a:prstGeom prst="rect">
            <a:avLst/>
          </a:prstGeom>
          <a:noFill/>
        </p:spPr>
        <p:txBody>
          <a:bodyPr wrap="square" rtlCol="0">
            <a:spAutoFit/>
          </a:bodyPr>
          <a:lstStyle/>
          <a:p>
            <a:pPr algn="ctr"/>
            <a:r>
              <a:rPr lang="en-US" sz="2000" dirty="0" smtClean="0">
                <a:latin typeface="+mj-lt"/>
                <a:cs typeface="Century Gothic"/>
              </a:rPr>
              <a:t>Se </a:t>
            </a:r>
            <a:r>
              <a:rPr lang="en-US" sz="2000" dirty="0" err="1" smtClean="0">
                <a:latin typeface="+mj-lt"/>
                <a:cs typeface="Century Gothic"/>
              </a:rPr>
              <a:t>crean</a:t>
            </a:r>
            <a:r>
              <a:rPr lang="en-US" sz="2000" dirty="0" smtClean="0">
                <a:latin typeface="+mj-lt"/>
                <a:cs typeface="Century Gothic"/>
              </a:rPr>
              <a:t> </a:t>
            </a:r>
            <a:r>
              <a:rPr lang="en-US" sz="2000" dirty="0" err="1">
                <a:latin typeface="+mj-lt"/>
                <a:cs typeface="Century Gothic"/>
              </a:rPr>
              <a:t>r</a:t>
            </a:r>
            <a:r>
              <a:rPr lang="en-US" sz="2000" dirty="0" err="1" smtClean="0">
                <a:latin typeface="+mj-lt"/>
                <a:cs typeface="Century Gothic"/>
              </a:rPr>
              <a:t>elaciones</a:t>
            </a:r>
            <a:endParaRPr lang="en-US" sz="2000" dirty="0">
              <a:latin typeface="+mj-lt"/>
              <a:cs typeface="Century Gothic"/>
            </a:endParaRPr>
          </a:p>
        </p:txBody>
      </p:sp>
    </p:spTree>
    <p:extLst>
      <p:ext uri="{BB962C8B-B14F-4D97-AF65-F5344CB8AC3E}">
        <p14:creationId xmlns:p14="http://schemas.microsoft.com/office/powerpoint/2010/main" val="282611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4.16667E-7 -2.59259E-6 L -0.23047 -0.00231 " pathEditMode="relative" rAng="0" ptsTypes="AA">
                                      <p:cBhvr>
                                        <p:cTn id="14" dur="2000" fill="hold"/>
                                        <p:tgtEl>
                                          <p:spTgt spid="5"/>
                                        </p:tgtEl>
                                        <p:attrNameLst>
                                          <p:attrName>ppt_x</p:attrName>
                                          <p:attrName>ppt_y</p:attrName>
                                        </p:attrNameLst>
                                      </p:cBhvr>
                                      <p:rCtr x="-11523" y="-116"/>
                                    </p:animMotion>
                                  </p:childTnLst>
                                </p:cTn>
                              </p:par>
                              <p:par>
                                <p:cTn id="15" presetID="1" presetClass="entr" presetSubtype="0" fill="hold" nodeType="withEffect">
                                  <p:stCondLst>
                                    <p:cond delay="20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57" y="204042"/>
            <a:ext cx="9006843" cy="1143000"/>
          </a:xfrm>
        </p:spPr>
        <p:txBody>
          <a:bodyPr>
            <a:normAutofit/>
          </a:bodyPr>
          <a:lstStyle/>
          <a:p>
            <a:r>
              <a:rPr lang="en-US" sz="2800" dirty="0" smtClean="0">
                <a:latin typeface="Century Gothic"/>
                <a:cs typeface="Century Gothic"/>
              </a:rPr>
              <a:t>35,000 </a:t>
            </a:r>
            <a:r>
              <a:rPr lang="en-US" sz="2800" dirty="0" err="1">
                <a:latin typeface="Century Gothic"/>
                <a:cs typeface="Century Gothic"/>
              </a:rPr>
              <a:t>e</a:t>
            </a:r>
            <a:r>
              <a:rPr lang="en-US" sz="2800" dirty="0" err="1" smtClean="0">
                <a:latin typeface="Century Gothic"/>
                <a:cs typeface="Century Gothic"/>
              </a:rPr>
              <a:t>spectadores</a:t>
            </a:r>
            <a:r>
              <a:rPr lang="en-US" sz="2800" dirty="0" smtClean="0">
                <a:latin typeface="Century Gothic"/>
                <a:cs typeface="Century Gothic"/>
              </a:rPr>
              <a:t> </a:t>
            </a:r>
            <a:r>
              <a:rPr lang="en-US" sz="2800" dirty="0" err="1" smtClean="0">
                <a:latin typeface="Century Gothic"/>
                <a:cs typeface="Century Gothic"/>
              </a:rPr>
              <a:t>puestos</a:t>
            </a:r>
            <a:r>
              <a:rPr lang="en-US" sz="2800" dirty="0" smtClean="0">
                <a:latin typeface="Century Gothic"/>
                <a:cs typeface="Century Gothic"/>
              </a:rPr>
              <a:t> en </a:t>
            </a:r>
            <a:r>
              <a:rPr lang="en-US" sz="2800" dirty="0" err="1">
                <a:latin typeface="Century Gothic"/>
                <a:cs typeface="Century Gothic"/>
              </a:rPr>
              <a:t>p</a:t>
            </a:r>
            <a:r>
              <a:rPr lang="en-US" sz="2800" dirty="0" err="1" smtClean="0">
                <a:latin typeface="Century Gothic"/>
                <a:cs typeface="Century Gothic"/>
              </a:rPr>
              <a:t>eligro</a:t>
            </a:r>
            <a:r>
              <a:rPr lang="en-US" sz="2800" dirty="0" smtClean="0">
                <a:latin typeface="Century Gothic"/>
                <a:cs typeface="Century Gothic"/>
              </a:rPr>
              <a:t/>
            </a:r>
            <a:br>
              <a:rPr lang="en-US" sz="2800" dirty="0" smtClean="0">
                <a:latin typeface="Century Gothic"/>
                <a:cs typeface="Century Gothic"/>
              </a:rPr>
            </a:br>
            <a:r>
              <a:rPr lang="en-US" sz="2800" dirty="0" smtClean="0">
                <a:latin typeface="Century Gothic"/>
                <a:cs typeface="Century Gothic"/>
              </a:rPr>
              <a:t>a </a:t>
            </a:r>
            <a:r>
              <a:rPr lang="en-US" sz="2800" dirty="0" err="1">
                <a:latin typeface="Century Gothic"/>
                <a:cs typeface="Century Gothic"/>
              </a:rPr>
              <a:t>p</a:t>
            </a:r>
            <a:r>
              <a:rPr lang="en-US" sz="2800" dirty="0" err="1" smtClean="0">
                <a:latin typeface="Century Gothic"/>
                <a:cs typeface="Century Gothic"/>
              </a:rPr>
              <a:t>esar</a:t>
            </a:r>
            <a:r>
              <a:rPr lang="en-US" sz="2800" dirty="0" smtClean="0">
                <a:latin typeface="Century Gothic"/>
                <a:cs typeface="Century Gothic"/>
              </a:rPr>
              <a:t> de </a:t>
            </a:r>
            <a:r>
              <a:rPr lang="en-US" sz="2800" dirty="0" err="1" smtClean="0">
                <a:latin typeface="Century Gothic"/>
                <a:cs typeface="Century Gothic"/>
              </a:rPr>
              <a:t>una</a:t>
            </a:r>
            <a:r>
              <a:rPr lang="en-US" sz="2800" dirty="0" smtClean="0">
                <a:latin typeface="Century Gothic"/>
                <a:cs typeface="Century Gothic"/>
              </a:rPr>
              <a:t> </a:t>
            </a:r>
            <a:r>
              <a:rPr lang="en-US" sz="2800" dirty="0" err="1">
                <a:latin typeface="Century Gothic"/>
                <a:cs typeface="Century Gothic"/>
              </a:rPr>
              <a:t>a</a:t>
            </a:r>
            <a:r>
              <a:rPr lang="en-US" sz="2800" dirty="0" err="1" smtClean="0">
                <a:latin typeface="Century Gothic"/>
                <a:cs typeface="Century Gothic"/>
              </a:rPr>
              <a:t>dvertencia</a:t>
            </a:r>
            <a:endParaRPr lang="en-US" sz="2800" dirty="0">
              <a:latin typeface="Century Gothic"/>
              <a:cs typeface="Century Gothic"/>
            </a:endParaRPr>
          </a:p>
        </p:txBody>
      </p:sp>
      <p:pic>
        <p:nvPicPr>
          <p:cNvPr id="2" name="Picture 1" descr="Screen Shot 2015-05-03 at 9.39.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890" y="1347042"/>
            <a:ext cx="7872110" cy="4241257"/>
          </a:xfrm>
          <a:prstGeom prst="rect">
            <a:avLst/>
          </a:prstGeom>
        </p:spPr>
      </p:pic>
      <p:pic>
        <p:nvPicPr>
          <p:cNvPr id="8" name="Picture 7"/>
          <p:cNvPicPr>
            <a:picLocks noChangeAspect="1"/>
          </p:cNvPicPr>
          <p:nvPr/>
        </p:nvPicPr>
        <p:blipFill>
          <a:blip r:embed="rId4"/>
          <a:stretch>
            <a:fillRect/>
          </a:stretch>
        </p:blipFill>
        <p:spPr>
          <a:xfrm>
            <a:off x="137157" y="4063366"/>
            <a:ext cx="2515732" cy="1674673"/>
          </a:xfrm>
          <a:prstGeom prst="rect">
            <a:avLst/>
          </a:prstGeom>
        </p:spPr>
      </p:pic>
    </p:spTree>
    <p:extLst>
      <p:ext uri="{BB962C8B-B14F-4D97-AF65-F5344CB8AC3E}">
        <p14:creationId xmlns:p14="http://schemas.microsoft.com/office/powerpoint/2010/main" val="2284674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837" y="1174267"/>
            <a:ext cx="5524191" cy="4508947"/>
          </a:xfrm>
          <a:prstGeom prst="rect">
            <a:avLst/>
          </a:prstGeom>
          <a:ln>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728" y="1174267"/>
            <a:ext cx="3307509" cy="4508947"/>
          </a:xfrm>
          <a:prstGeom prst="rect">
            <a:avLst/>
          </a:prstGeom>
          <a:ln>
            <a:solidFill>
              <a:srgbClr val="000000"/>
            </a:solidFill>
          </a:ln>
        </p:spPr>
      </p:pic>
      <p:sp>
        <p:nvSpPr>
          <p:cNvPr id="24" name="TextBox 23"/>
          <p:cNvSpPr txBox="1"/>
          <p:nvPr/>
        </p:nvSpPr>
        <p:spPr>
          <a:xfrm>
            <a:off x="203810" y="533117"/>
            <a:ext cx="2022419" cy="523220"/>
          </a:xfrm>
          <a:prstGeom prst="rect">
            <a:avLst/>
          </a:prstGeom>
          <a:noFill/>
        </p:spPr>
        <p:txBody>
          <a:bodyPr wrap="square" rtlCol="0">
            <a:spAutoFit/>
          </a:bodyPr>
          <a:lstStyle/>
          <a:p>
            <a:r>
              <a:rPr lang="en-US" sz="2800" dirty="0" err="1" smtClean="0">
                <a:latin typeface="Century Gothic"/>
                <a:cs typeface="Century Gothic"/>
              </a:rPr>
              <a:t>Creación</a:t>
            </a:r>
            <a:endParaRPr lang="en-US" sz="2800" dirty="0">
              <a:latin typeface="Century Gothic"/>
              <a:cs typeface="Century Gothic"/>
            </a:endParaRPr>
          </a:p>
        </p:txBody>
      </p:sp>
      <p:sp>
        <p:nvSpPr>
          <p:cNvPr id="25" name="TextBox 24"/>
          <p:cNvSpPr txBox="1"/>
          <p:nvPr/>
        </p:nvSpPr>
        <p:spPr>
          <a:xfrm>
            <a:off x="2951589" y="5690963"/>
            <a:ext cx="4126439" cy="400110"/>
          </a:xfrm>
          <a:prstGeom prst="rect">
            <a:avLst/>
          </a:prstGeom>
          <a:noFill/>
        </p:spPr>
        <p:txBody>
          <a:bodyPr wrap="square" rtlCol="0">
            <a:spAutoFit/>
          </a:bodyPr>
          <a:lstStyle/>
          <a:p>
            <a:pPr algn="ctr"/>
            <a:r>
              <a:rPr lang="en-US" sz="2000" dirty="0" smtClean="0">
                <a:latin typeface="+mj-lt"/>
                <a:cs typeface="Century Gothic"/>
              </a:rPr>
              <a:t>Se </a:t>
            </a:r>
            <a:r>
              <a:rPr lang="en-US" sz="2000" dirty="0" err="1" smtClean="0">
                <a:latin typeface="+mj-lt"/>
                <a:cs typeface="Century Gothic"/>
              </a:rPr>
              <a:t>entran</a:t>
            </a:r>
            <a:r>
              <a:rPr lang="en-US" sz="2000" dirty="0" smtClean="0">
                <a:latin typeface="+mj-lt"/>
                <a:cs typeface="Century Gothic"/>
              </a:rPr>
              <a:t> los </a:t>
            </a:r>
            <a:r>
              <a:rPr lang="en-US" sz="2000" dirty="0" err="1">
                <a:latin typeface="+mj-lt"/>
                <a:cs typeface="Century Gothic"/>
              </a:rPr>
              <a:t>d</a:t>
            </a:r>
            <a:r>
              <a:rPr lang="en-US" sz="2000" dirty="0" err="1" smtClean="0">
                <a:latin typeface="+mj-lt"/>
                <a:cs typeface="Century Gothic"/>
              </a:rPr>
              <a:t>atos</a:t>
            </a:r>
            <a:endParaRPr lang="en-US" sz="2000" dirty="0">
              <a:latin typeface="+mj-lt"/>
              <a:cs typeface="Century Gothic"/>
            </a:endParaRPr>
          </a:p>
        </p:txBody>
      </p:sp>
      <p:graphicFrame>
        <p:nvGraphicFramePr>
          <p:cNvPr id="8" name="Diagram 7"/>
          <p:cNvGraphicFramePr/>
          <p:nvPr>
            <p:extLst>
              <p:ext uri="{D42A27DB-BD31-4B8C-83A1-F6EECF244321}">
                <p14:modId xmlns:p14="http://schemas.microsoft.com/office/powerpoint/2010/main" val="4027195235"/>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spTree>
    <p:extLst>
      <p:ext uri="{BB962C8B-B14F-4D97-AF65-F5344CB8AC3E}">
        <p14:creationId xmlns:p14="http://schemas.microsoft.com/office/powerpoint/2010/main" val="248261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2.29167E-6 -1.48148E-6 L -0.15886 0.00232 " pathEditMode="relative" rAng="0" ptsTypes="AA">
                                      <p:cBhvr>
                                        <p:cTn id="14" dur="2000" fill="hold"/>
                                        <p:tgtEl>
                                          <p:spTgt spid="4"/>
                                        </p:tgtEl>
                                        <p:attrNameLst>
                                          <p:attrName>ppt_x</p:attrName>
                                          <p:attrName>ppt_y</p:attrName>
                                        </p:attrNameLst>
                                      </p:cBhvr>
                                      <p:rCtr x="-7943" y="116"/>
                                    </p:animMotion>
                                  </p:childTnLst>
                                </p:cTn>
                              </p:par>
                              <p:par>
                                <p:cTn id="15" presetID="1" presetClass="entr" presetSubtype="0" fill="hold" nodeType="withEffect">
                                  <p:stCondLst>
                                    <p:cond delay="20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955" y="1168283"/>
            <a:ext cx="5389073" cy="4208686"/>
          </a:xfrm>
          <a:prstGeom prst="rect">
            <a:avLst/>
          </a:prstGeom>
          <a:ln>
            <a:solidFill>
              <a:schemeClr val="tx1"/>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6046" b="50324"/>
          <a:stretch/>
        </p:blipFill>
        <p:spPr>
          <a:xfrm>
            <a:off x="5131229" y="2289227"/>
            <a:ext cx="3732405" cy="1312249"/>
          </a:xfrm>
          <a:prstGeom prst="rect">
            <a:avLst/>
          </a:prstGeom>
          <a:ln>
            <a:solidFill>
              <a:srgbClr val="000000"/>
            </a:solidFill>
          </a:ln>
        </p:spPr>
      </p:pic>
      <p:sp>
        <p:nvSpPr>
          <p:cNvPr id="24" name="TextBox 23"/>
          <p:cNvSpPr txBox="1"/>
          <p:nvPr/>
        </p:nvSpPr>
        <p:spPr>
          <a:xfrm>
            <a:off x="203810" y="533117"/>
            <a:ext cx="4408225" cy="523220"/>
          </a:xfrm>
          <a:prstGeom prst="rect">
            <a:avLst/>
          </a:prstGeom>
          <a:noFill/>
        </p:spPr>
        <p:txBody>
          <a:bodyPr wrap="square" rtlCol="0">
            <a:spAutoFit/>
          </a:bodyPr>
          <a:lstStyle/>
          <a:p>
            <a:r>
              <a:rPr lang="en-US" sz="2800" dirty="0" err="1" smtClean="0">
                <a:latin typeface="Century Gothic"/>
                <a:cs typeface="Century Gothic"/>
              </a:rPr>
              <a:t>Creación</a:t>
            </a:r>
            <a:endParaRPr lang="en-US" sz="2800" dirty="0">
              <a:latin typeface="Century Gothic"/>
              <a:cs typeface="Century Gothic"/>
            </a:endParaRPr>
          </a:p>
        </p:txBody>
      </p:sp>
      <p:sp>
        <p:nvSpPr>
          <p:cNvPr id="25" name="TextBox 24"/>
          <p:cNvSpPr txBox="1"/>
          <p:nvPr/>
        </p:nvSpPr>
        <p:spPr>
          <a:xfrm>
            <a:off x="2320271" y="5481021"/>
            <a:ext cx="4126439" cy="400110"/>
          </a:xfrm>
          <a:prstGeom prst="rect">
            <a:avLst/>
          </a:prstGeom>
          <a:noFill/>
        </p:spPr>
        <p:txBody>
          <a:bodyPr wrap="square" rtlCol="0">
            <a:spAutoFit/>
          </a:bodyPr>
          <a:lstStyle/>
          <a:p>
            <a:pPr algn="ctr"/>
            <a:r>
              <a:rPr lang="en-US" sz="2000" dirty="0" smtClean="0">
                <a:latin typeface="+mj-lt"/>
                <a:cs typeface="Century Gothic"/>
              </a:rPr>
              <a:t>Se </a:t>
            </a:r>
            <a:r>
              <a:rPr lang="en-US" sz="2000" dirty="0" err="1" smtClean="0">
                <a:latin typeface="+mj-lt"/>
                <a:cs typeface="Century Gothic"/>
              </a:rPr>
              <a:t>elijan</a:t>
            </a:r>
            <a:r>
              <a:rPr lang="en-US" sz="2000" dirty="0" smtClean="0">
                <a:latin typeface="+mj-lt"/>
                <a:cs typeface="Century Gothic"/>
              </a:rPr>
              <a:t> la </a:t>
            </a:r>
            <a:r>
              <a:rPr lang="en-US" sz="2000" dirty="0" err="1">
                <a:latin typeface="+mj-lt"/>
                <a:cs typeface="Century Gothic"/>
              </a:rPr>
              <a:t>i</a:t>
            </a:r>
            <a:r>
              <a:rPr lang="en-US" sz="2000" dirty="0" err="1" smtClean="0">
                <a:latin typeface="+mj-lt"/>
                <a:cs typeface="Century Gothic"/>
              </a:rPr>
              <a:t>nformación</a:t>
            </a:r>
            <a:endParaRPr lang="en-US" sz="2000" dirty="0">
              <a:latin typeface="+mj-lt"/>
              <a:cs typeface="Century Gothic"/>
            </a:endParaRPr>
          </a:p>
        </p:txBody>
      </p:sp>
      <p:graphicFrame>
        <p:nvGraphicFramePr>
          <p:cNvPr id="11" name="Diagram 10"/>
          <p:cNvGraphicFramePr/>
          <p:nvPr>
            <p:extLst>
              <p:ext uri="{D42A27DB-BD31-4B8C-83A1-F6EECF244321}">
                <p14:modId xmlns:p14="http://schemas.microsoft.com/office/powerpoint/2010/main" val="3416249884"/>
              </p:ext>
            </p:extLst>
          </p:nvPr>
        </p:nvGraphicFramePr>
        <p:xfrm>
          <a:off x="3071891" y="5188810"/>
          <a:ext cx="6749638" cy="3635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spTree>
    <p:extLst>
      <p:ext uri="{BB962C8B-B14F-4D97-AF65-F5344CB8AC3E}">
        <p14:creationId xmlns:p14="http://schemas.microsoft.com/office/powerpoint/2010/main" val="144902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3.32682E-6 1.88064E-6 L -0.17337 -0.00232 " pathEditMode="relative" rAng="0" ptsTypes="AA">
                                      <p:cBhvr>
                                        <p:cTn id="17" dur="2000" fill="hold"/>
                                        <p:tgtEl>
                                          <p:spTgt spid="4"/>
                                        </p:tgtEl>
                                        <p:attrNameLst>
                                          <p:attrName>ppt_x</p:attrName>
                                          <p:attrName>ppt_y</p:attrName>
                                        </p:attrNameLst>
                                      </p:cBhvr>
                                      <p:rCtr x="-8675" y="-116"/>
                                    </p:animMotion>
                                  </p:childTnLst>
                                </p:cTn>
                              </p:par>
                              <p:par>
                                <p:cTn id="18" presetID="1" presetClass="entr" presetSubtype="0" fill="hold" nodeType="withEffect">
                                  <p:stCondLst>
                                    <p:cond delay="200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nroe County Map 2.JPG"/>
          <p:cNvPicPr>
            <a:picLocks noChangeAspect="1"/>
          </p:cNvPicPr>
          <p:nvPr/>
        </p:nvPicPr>
        <p:blipFill rotWithShape="1">
          <a:blip r:embed="rId2">
            <a:extLst>
              <a:ext uri="{28A0092B-C50C-407E-A947-70E740481C1C}">
                <a14:useLocalDpi xmlns:a14="http://schemas.microsoft.com/office/drawing/2010/main" val="0"/>
              </a:ext>
            </a:extLst>
          </a:blip>
          <a:srcRect r="21428"/>
          <a:stretch/>
        </p:blipFill>
        <p:spPr>
          <a:xfrm>
            <a:off x="2094304" y="1163239"/>
            <a:ext cx="4808844" cy="4213729"/>
          </a:xfrm>
          <a:prstGeom prst="rect">
            <a:avLst/>
          </a:prstGeom>
          <a:solidFill>
            <a:srgbClr val="660066"/>
          </a:solidFill>
          <a:ln>
            <a:solidFill>
              <a:srgbClr val="000000"/>
            </a:solidFill>
          </a:ln>
        </p:spPr>
      </p:pic>
      <p:sp>
        <p:nvSpPr>
          <p:cNvPr id="6" name="Down Arrow 5"/>
          <p:cNvSpPr/>
          <p:nvPr/>
        </p:nvSpPr>
        <p:spPr>
          <a:xfrm>
            <a:off x="4537972" y="1956703"/>
            <a:ext cx="235016" cy="379396"/>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Screen Shot 2015-04-29 at 8.38.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4119" y="1426872"/>
            <a:ext cx="1384248" cy="3003267"/>
          </a:xfrm>
          <a:prstGeom prst="rect">
            <a:avLst/>
          </a:prstGeom>
          <a:ln>
            <a:solidFill>
              <a:srgbClr val="000000"/>
            </a:solidFill>
          </a:ln>
        </p:spPr>
      </p:pic>
      <p:pic>
        <p:nvPicPr>
          <p:cNvPr id="9" name="Picture 8" descr="Screen Shot 2015-04-29 at 8.38.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123" y="1426873"/>
            <a:ext cx="1957441" cy="3003268"/>
          </a:xfrm>
          <a:prstGeom prst="rect">
            <a:avLst/>
          </a:prstGeom>
          <a:ln>
            <a:solidFill>
              <a:srgbClr val="000000"/>
            </a:solidFill>
          </a:ln>
        </p:spPr>
      </p:pic>
      <p:sp>
        <p:nvSpPr>
          <p:cNvPr id="26" name="TextBox 25"/>
          <p:cNvSpPr txBox="1"/>
          <p:nvPr/>
        </p:nvSpPr>
        <p:spPr>
          <a:xfrm>
            <a:off x="203810" y="533117"/>
            <a:ext cx="8778070" cy="523220"/>
          </a:xfrm>
          <a:prstGeom prst="rect">
            <a:avLst/>
          </a:prstGeom>
          <a:noFill/>
        </p:spPr>
        <p:txBody>
          <a:bodyPr wrap="square" rtlCol="0">
            <a:spAutoFit/>
          </a:bodyPr>
          <a:lstStyle/>
          <a:p>
            <a:r>
              <a:rPr lang="en-US" sz="2800" dirty="0" err="1" smtClean="0">
                <a:solidFill>
                  <a:prstClr val="black"/>
                </a:solidFill>
                <a:latin typeface="Century Gothic"/>
                <a:ea typeface="+mj-ea"/>
                <a:cs typeface="Century Gothic"/>
              </a:rPr>
              <a:t>Sistema</a:t>
            </a:r>
            <a:r>
              <a:rPr lang="en-US" sz="2800" dirty="0" smtClean="0">
                <a:solidFill>
                  <a:prstClr val="black"/>
                </a:solidFill>
                <a:latin typeface="Century Gothic"/>
                <a:ea typeface="+mj-ea"/>
                <a:cs typeface="Century Gothic"/>
              </a:rPr>
              <a:t> </a:t>
            </a:r>
            <a:r>
              <a:rPr lang="en-US" sz="2800" dirty="0">
                <a:solidFill>
                  <a:prstClr val="black"/>
                </a:solidFill>
                <a:latin typeface="Century Gothic"/>
                <a:ea typeface="+mj-ea"/>
                <a:cs typeface="Century Gothic"/>
              </a:rPr>
              <a:t>de </a:t>
            </a:r>
            <a:r>
              <a:rPr lang="en-US" sz="2800" dirty="0" err="1">
                <a:solidFill>
                  <a:prstClr val="black"/>
                </a:solidFill>
                <a:latin typeface="Century Gothic"/>
                <a:ea typeface="+mj-ea"/>
                <a:cs typeface="Century Gothic"/>
              </a:rPr>
              <a:t>i</a:t>
            </a:r>
            <a:r>
              <a:rPr lang="en-US" sz="2800" dirty="0" err="1" smtClean="0">
                <a:solidFill>
                  <a:prstClr val="black"/>
                </a:solidFill>
                <a:latin typeface="Century Gothic"/>
                <a:ea typeface="+mj-ea"/>
                <a:cs typeface="Century Gothic"/>
              </a:rPr>
              <a:t>nformación</a:t>
            </a:r>
            <a:r>
              <a:rPr lang="en-US" sz="2800" dirty="0" smtClean="0">
                <a:solidFill>
                  <a:prstClr val="black"/>
                </a:solidFill>
                <a:latin typeface="Century Gothic"/>
                <a:ea typeface="+mj-ea"/>
                <a:cs typeface="Century Gothic"/>
              </a:rPr>
              <a:t> </a:t>
            </a:r>
            <a:r>
              <a:rPr lang="en-US" sz="2800" dirty="0" err="1">
                <a:solidFill>
                  <a:prstClr val="black"/>
                </a:solidFill>
                <a:latin typeface="Century Gothic"/>
                <a:ea typeface="+mj-ea"/>
                <a:cs typeface="Century Gothic"/>
              </a:rPr>
              <a:t>g</a:t>
            </a:r>
            <a:r>
              <a:rPr lang="en-US" sz="2800" dirty="0" err="1" smtClean="0">
                <a:solidFill>
                  <a:prstClr val="black"/>
                </a:solidFill>
                <a:latin typeface="Century Gothic"/>
                <a:ea typeface="+mj-ea"/>
                <a:cs typeface="Century Gothic"/>
              </a:rPr>
              <a:t>eográfica</a:t>
            </a:r>
            <a:endParaRPr lang="en-US" sz="2800" dirty="0">
              <a:latin typeface="Century Gothic"/>
              <a:cs typeface="Century Gothic"/>
            </a:endParaRPr>
          </a:p>
        </p:txBody>
      </p:sp>
      <p:graphicFrame>
        <p:nvGraphicFramePr>
          <p:cNvPr id="14" name="Diagram 13"/>
          <p:cNvGraphicFramePr/>
          <p:nvPr>
            <p:extLst>
              <p:ext uri="{D42A27DB-BD31-4B8C-83A1-F6EECF244321}">
                <p14:modId xmlns:p14="http://schemas.microsoft.com/office/powerpoint/2010/main" val="4027195235"/>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extBox 14"/>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spTree>
    <p:extLst>
      <p:ext uri="{BB962C8B-B14F-4D97-AF65-F5344CB8AC3E}">
        <p14:creationId xmlns:p14="http://schemas.microsoft.com/office/powerpoint/2010/main" val="254096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4.54324E-6 -3.35496E-6 L -0.20129 0.00255 " pathEditMode="relative" rAng="0" ptsTypes="AA">
                                      <p:cBhvr>
                                        <p:cTn id="18" dur="2000" fill="hold"/>
                                        <p:tgtEl>
                                          <p:spTgt spid="3"/>
                                        </p:tgtEl>
                                        <p:attrNameLst>
                                          <p:attrName>ppt_x</p:attrName>
                                          <p:attrName>ppt_y</p:attrName>
                                        </p:attrNameLst>
                                      </p:cBhvr>
                                      <p:rCtr x="-10073" y="116"/>
                                    </p:animMotion>
                                  </p:childTnLst>
                                </p:cTn>
                              </p:par>
                              <p:par>
                                <p:cTn id="19" presetID="0" presetClass="path" presetSubtype="0" accel="50000" decel="50000" fill="hold" grpId="1" nodeType="withEffect">
                                  <p:stCondLst>
                                    <p:cond delay="0"/>
                                  </p:stCondLst>
                                  <p:childTnLst>
                                    <p:animMotion origin="layout" path="M 1.74366E-6 -3.01205E-6 L -0.20615 0.00255 " pathEditMode="relative" rAng="0" ptsTypes="AA">
                                      <p:cBhvr>
                                        <p:cTn id="20" dur="2000" fill="hold"/>
                                        <p:tgtEl>
                                          <p:spTgt spid="6"/>
                                        </p:tgtEl>
                                        <p:attrNameLst>
                                          <p:attrName>ppt_x</p:attrName>
                                          <p:attrName>ppt_y</p:attrName>
                                        </p:attrNameLst>
                                      </p:cBhvr>
                                      <p:rCtr x="-10316" y="116"/>
                                    </p:animMotion>
                                  </p:childTnLst>
                                </p:cTn>
                              </p:par>
                              <p:par>
                                <p:cTn id="21" presetID="1" presetClass="entr" presetSubtype="0" fill="hold" nodeType="withEffect">
                                  <p:stCondLst>
                                    <p:cond delay="200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3810" y="406117"/>
            <a:ext cx="8778070" cy="523220"/>
          </a:xfrm>
          <a:prstGeom prst="rect">
            <a:avLst/>
          </a:prstGeom>
          <a:noFill/>
        </p:spPr>
        <p:txBody>
          <a:bodyPr wrap="square" rtlCol="0">
            <a:spAutoFit/>
          </a:bodyPr>
          <a:lstStyle/>
          <a:p>
            <a:r>
              <a:rPr lang="en-US" sz="2800" dirty="0" err="1">
                <a:latin typeface="Century Gothic"/>
                <a:cs typeface="Century Gothic"/>
              </a:rPr>
              <a:t>Registros</a:t>
            </a:r>
            <a:r>
              <a:rPr lang="en-US" sz="2800" dirty="0">
                <a:latin typeface="Century Gothic"/>
                <a:cs typeface="Century Gothic"/>
              </a:rPr>
              <a:t> </a:t>
            </a:r>
            <a:r>
              <a:rPr lang="en-US" sz="2800" dirty="0" err="1">
                <a:latin typeface="Century Gothic"/>
                <a:cs typeface="Century Gothic"/>
              </a:rPr>
              <a:t>c</a:t>
            </a:r>
            <a:r>
              <a:rPr lang="en-US" sz="2800" dirty="0" err="1" smtClean="0">
                <a:latin typeface="Century Gothic"/>
                <a:cs typeface="Century Gothic"/>
              </a:rPr>
              <a:t>reados</a:t>
            </a:r>
            <a:r>
              <a:rPr lang="en-US" sz="2800" dirty="0" smtClean="0">
                <a:latin typeface="Century Gothic"/>
                <a:cs typeface="Century Gothic"/>
              </a:rPr>
              <a:t> </a:t>
            </a:r>
            <a:r>
              <a:rPr lang="en-US" sz="2800" dirty="0" err="1">
                <a:latin typeface="Century Gothic"/>
                <a:cs typeface="Century Gothic"/>
              </a:rPr>
              <a:t>por</a:t>
            </a:r>
            <a:r>
              <a:rPr lang="en-US" sz="2800" dirty="0">
                <a:latin typeface="Century Gothic"/>
                <a:cs typeface="Century Gothic"/>
              </a:rPr>
              <a:t> el </a:t>
            </a:r>
            <a:r>
              <a:rPr lang="en-US" sz="2800" dirty="0" err="1">
                <a:latin typeface="Century Gothic"/>
                <a:cs typeface="Century Gothic"/>
              </a:rPr>
              <a:t>e</a:t>
            </a:r>
            <a:r>
              <a:rPr lang="en-US" sz="2800" dirty="0" err="1" smtClean="0">
                <a:latin typeface="Century Gothic"/>
                <a:cs typeface="Century Gothic"/>
              </a:rPr>
              <a:t>quipo</a:t>
            </a:r>
            <a:r>
              <a:rPr lang="en-US" sz="2800" dirty="0" smtClean="0">
                <a:latin typeface="Century Gothic"/>
                <a:cs typeface="Century Gothic"/>
              </a:rPr>
              <a:t> </a:t>
            </a:r>
            <a:r>
              <a:rPr lang="en-US" sz="2800" dirty="0" err="1">
                <a:latin typeface="Century Gothic"/>
                <a:cs typeface="Century Gothic"/>
              </a:rPr>
              <a:t>d</a:t>
            </a:r>
            <a:r>
              <a:rPr lang="en-US" sz="2800" dirty="0" err="1" smtClean="0">
                <a:latin typeface="Century Gothic"/>
                <a:cs typeface="Century Gothic"/>
              </a:rPr>
              <a:t>iagnóstico</a:t>
            </a:r>
            <a:endParaRPr lang="en-US" sz="2800" dirty="0"/>
          </a:p>
        </p:txBody>
      </p:sp>
      <p:pic>
        <p:nvPicPr>
          <p:cNvPr id="4" name="Picture 3" descr="Present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110" y="1056337"/>
            <a:ext cx="8586769" cy="4779971"/>
          </a:xfrm>
          <a:prstGeom prst="rect">
            <a:avLst/>
          </a:prstGeom>
        </p:spPr>
      </p:pic>
      <p:graphicFrame>
        <p:nvGraphicFramePr>
          <p:cNvPr id="10" name="Diagram 9"/>
          <p:cNvGraphicFramePr/>
          <p:nvPr>
            <p:extLst>
              <p:ext uri="{D42A27DB-BD31-4B8C-83A1-F6EECF244321}">
                <p14:modId xmlns:p14="http://schemas.microsoft.com/office/powerpoint/2010/main" val="4027195235"/>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spTree>
    <p:extLst>
      <p:ext uri="{BB962C8B-B14F-4D97-AF65-F5344CB8AC3E}">
        <p14:creationId xmlns:p14="http://schemas.microsoft.com/office/powerpoint/2010/main" val="72585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23322718"/>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612035" y="6025202"/>
            <a:ext cx="2751207" cy="369332"/>
          </a:xfrm>
          <a:prstGeom prst="rect">
            <a:avLst/>
          </a:prstGeom>
          <a:noFill/>
        </p:spPr>
        <p:txBody>
          <a:bodyPr wrap="square" rtlCol="0">
            <a:spAutoFit/>
          </a:bodyPr>
          <a:lstStyle/>
          <a:p>
            <a:endParaRPr lang="en-US" dirty="0"/>
          </a:p>
        </p:txBody>
      </p:sp>
      <p:sp>
        <p:nvSpPr>
          <p:cNvPr id="6" name="TextBox 5"/>
          <p:cNvSpPr txBox="1"/>
          <p:nvPr/>
        </p:nvSpPr>
        <p:spPr>
          <a:xfrm>
            <a:off x="4639059" y="6405528"/>
            <a:ext cx="2954491" cy="346249"/>
          </a:xfrm>
          <a:prstGeom prst="rect">
            <a:avLst/>
          </a:prstGeom>
          <a:noFill/>
        </p:spPr>
        <p:txBody>
          <a:bodyPr wrap="square" rtlCol="0" anchor="ctr">
            <a:spAutoFit/>
          </a:bodyPr>
          <a:lstStyle/>
          <a:p>
            <a:pPr algn="ctr"/>
            <a:r>
              <a:rPr lang="en-US" sz="1650" dirty="0" err="1" smtClean="0">
                <a:solidFill>
                  <a:srgbClr val="FFFFFF"/>
                </a:solidFill>
              </a:rPr>
              <a:t>Resultados</a:t>
            </a:r>
            <a:r>
              <a:rPr lang="en-US" sz="1650" dirty="0" smtClean="0">
                <a:solidFill>
                  <a:srgbClr val="FFFFFF"/>
                </a:solidFill>
              </a:rPr>
              <a:t> y </a:t>
            </a:r>
            <a:r>
              <a:rPr lang="en-US" sz="1650" dirty="0" err="1" smtClean="0">
                <a:solidFill>
                  <a:srgbClr val="FFFFFF"/>
                </a:solidFill>
              </a:rPr>
              <a:t>Análisis</a:t>
            </a:r>
            <a:endParaRPr lang="en-US" sz="1650" dirty="0">
              <a:solidFill>
                <a:srgbClr val="FFFFFF"/>
              </a:solidFill>
            </a:endParaRPr>
          </a:p>
        </p:txBody>
      </p:sp>
      <p:grpSp>
        <p:nvGrpSpPr>
          <p:cNvPr id="7" name="Group 6"/>
          <p:cNvGrpSpPr/>
          <p:nvPr/>
        </p:nvGrpSpPr>
        <p:grpSpPr>
          <a:xfrm>
            <a:off x="4612035" y="5160946"/>
            <a:ext cx="1098588" cy="852586"/>
            <a:chOff x="1397730" y="5214189"/>
            <a:chExt cx="1098588" cy="852586"/>
          </a:xfrm>
        </p:grpSpPr>
        <p:sp>
          <p:nvSpPr>
            <p:cNvPr id="8" name="Oval 7"/>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9" name="TextBox 8"/>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Educación</a:t>
              </a:r>
              <a:endParaRPr lang="en-US" sz="1400" dirty="0">
                <a:solidFill>
                  <a:schemeClr val="bg1"/>
                </a:solidFill>
              </a:endParaRPr>
            </a:p>
          </p:txBody>
        </p:sp>
      </p:grpSp>
      <p:grpSp>
        <p:nvGrpSpPr>
          <p:cNvPr id="10" name="Group 9"/>
          <p:cNvGrpSpPr/>
          <p:nvPr/>
        </p:nvGrpSpPr>
        <p:grpSpPr>
          <a:xfrm>
            <a:off x="6614237" y="5160946"/>
            <a:ext cx="1098588" cy="852586"/>
            <a:chOff x="118220" y="6025202"/>
            <a:chExt cx="1098588" cy="852586"/>
          </a:xfrm>
        </p:grpSpPr>
        <p:sp>
          <p:nvSpPr>
            <p:cNvPr id="11" name="Oval 10"/>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2" name="TextBox 11"/>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13" name="Group 12"/>
          <p:cNvGrpSpPr/>
          <p:nvPr/>
        </p:nvGrpSpPr>
        <p:grpSpPr>
          <a:xfrm>
            <a:off x="7845303" y="5780704"/>
            <a:ext cx="1411260" cy="852586"/>
            <a:chOff x="759660" y="6025664"/>
            <a:chExt cx="1411260" cy="852586"/>
          </a:xfrm>
        </p:grpSpPr>
        <p:sp>
          <p:nvSpPr>
            <p:cNvPr id="14" name="Oval 13"/>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5" name="TextBox 14"/>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sp>
        <p:nvSpPr>
          <p:cNvPr id="16" name="Oval 15"/>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7" name="TextBox 16"/>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39" name="Group 38"/>
          <p:cNvGrpSpPr/>
          <p:nvPr/>
        </p:nvGrpSpPr>
        <p:grpSpPr>
          <a:xfrm>
            <a:off x="548032" y="694603"/>
            <a:ext cx="8311428" cy="1550902"/>
            <a:chOff x="548032" y="694603"/>
            <a:chExt cx="8311428" cy="1550902"/>
          </a:xfrm>
        </p:grpSpPr>
        <p:grpSp>
          <p:nvGrpSpPr>
            <p:cNvPr id="27" name="Group 26"/>
            <p:cNvGrpSpPr/>
            <p:nvPr/>
          </p:nvGrpSpPr>
          <p:grpSpPr>
            <a:xfrm>
              <a:off x="548032" y="694603"/>
              <a:ext cx="1085632" cy="1550902"/>
              <a:chOff x="0" y="2824"/>
              <a:chExt cx="1085632" cy="1550902"/>
            </a:xfrm>
          </p:grpSpPr>
          <p:sp>
            <p:nvSpPr>
              <p:cNvPr id="28" name="Chevron 27"/>
              <p:cNvSpPr/>
              <p:nvPr/>
            </p:nvSpPr>
            <p:spPr>
              <a:xfrm rot="5400000">
                <a:off x="-232635" y="235459"/>
                <a:ext cx="1550902" cy="1085631"/>
              </a:xfrm>
              <a:prstGeom prst="chevron">
                <a:avLst/>
              </a:prstGeom>
              <a:gradFill flip="none" rotWithShape="1">
                <a:gsLst>
                  <a:gs pos="0">
                    <a:srgbClr val="912929"/>
                  </a:gs>
                  <a:gs pos="100000">
                    <a:srgbClr val="D1852C"/>
                  </a:gs>
                </a:gsLst>
                <a:lin ang="0" scaled="0"/>
                <a:tileRect/>
              </a:gradFill>
            </p:spPr>
            <p:style>
              <a:lnRef idx="1">
                <a:schemeClr val="accent6">
                  <a:hueOff val="0"/>
                  <a:satOff val="0"/>
                  <a:lumOff val="0"/>
                  <a:alphaOff val="0"/>
                </a:schemeClr>
              </a:lnRef>
              <a:fillRef idx="3">
                <a:scrgbClr r="0" g="0" b="0"/>
              </a:fillRef>
              <a:effectRef idx="3">
                <a:schemeClr val="accent6">
                  <a:hueOff val="0"/>
                  <a:satOff val="0"/>
                  <a:lumOff val="0"/>
                  <a:alphaOff val="0"/>
                </a:schemeClr>
              </a:effectRef>
              <a:fontRef idx="minor">
                <a:schemeClr val="lt1"/>
              </a:fontRef>
            </p:style>
          </p:sp>
          <p:sp>
            <p:nvSpPr>
              <p:cNvPr id="29" name="Chevron 4"/>
              <p:cNvSpPr/>
              <p:nvPr/>
            </p:nvSpPr>
            <p:spPr>
              <a:xfrm>
                <a:off x="1" y="545640"/>
                <a:ext cx="1085631" cy="465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solidFill>
                      <a:srgbClr val="000000"/>
                    </a:solidFill>
                  </a:rPr>
                  <a:t>1</a:t>
                </a:r>
                <a:endParaRPr lang="en-US" sz="3000" kern="1200" dirty="0">
                  <a:solidFill>
                    <a:srgbClr val="000000"/>
                  </a:solidFill>
                </a:endParaRPr>
              </a:p>
            </p:txBody>
          </p:sp>
        </p:grpSp>
        <p:sp>
          <p:nvSpPr>
            <p:cNvPr id="36" name="Round Same Side Corner Rectangle 35"/>
            <p:cNvSpPr/>
            <p:nvPr/>
          </p:nvSpPr>
          <p:spPr>
            <a:xfrm rot="5400000">
              <a:off x="4744177" y="-2414139"/>
              <a:ext cx="1006541" cy="7224025"/>
            </a:xfrm>
            <a:prstGeom prst="round2SameRect">
              <a:avLst/>
            </a:pr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1" name="TextBox 20"/>
            <p:cNvSpPr txBox="1"/>
            <p:nvPr/>
          </p:nvSpPr>
          <p:spPr>
            <a:xfrm>
              <a:off x="1634572" y="846703"/>
              <a:ext cx="7175925" cy="646331"/>
            </a:xfrm>
            <a:prstGeom prst="rect">
              <a:avLst/>
            </a:prstGeom>
            <a:noFill/>
          </p:spPr>
          <p:txBody>
            <a:bodyPr wrap="square" rtlCol="0">
              <a:spAutoFit/>
            </a:bodyPr>
            <a:lstStyle/>
            <a:p>
              <a:r>
                <a:rPr lang="es-ES_tradnl" dirty="0">
                  <a:latin typeface="Century Gothic"/>
                  <a:cs typeface="Century Gothic"/>
                </a:rPr>
                <a:t>La potestad de ejecución se les debe dar a los inspectores de incendios</a:t>
              </a:r>
            </a:p>
          </p:txBody>
        </p:sp>
      </p:grpSp>
      <p:grpSp>
        <p:nvGrpSpPr>
          <p:cNvPr id="40" name="Group 39"/>
          <p:cNvGrpSpPr/>
          <p:nvPr/>
        </p:nvGrpSpPr>
        <p:grpSpPr>
          <a:xfrm>
            <a:off x="548032" y="2016352"/>
            <a:ext cx="8311428" cy="1566168"/>
            <a:chOff x="548032" y="2016352"/>
            <a:chExt cx="8311428" cy="1566168"/>
          </a:xfrm>
        </p:grpSpPr>
        <p:grpSp>
          <p:nvGrpSpPr>
            <p:cNvPr id="30" name="Group 29"/>
            <p:cNvGrpSpPr/>
            <p:nvPr/>
          </p:nvGrpSpPr>
          <p:grpSpPr>
            <a:xfrm>
              <a:off x="548032" y="2031618"/>
              <a:ext cx="1085632" cy="1550902"/>
              <a:chOff x="0" y="1359124"/>
              <a:chExt cx="1085632" cy="1550902"/>
            </a:xfrm>
          </p:grpSpPr>
          <p:sp>
            <p:nvSpPr>
              <p:cNvPr id="31" name="Chevron 30"/>
              <p:cNvSpPr/>
              <p:nvPr/>
            </p:nvSpPr>
            <p:spPr>
              <a:xfrm rot="5400000">
                <a:off x="-232635" y="1591759"/>
                <a:ext cx="1550902" cy="1085631"/>
              </a:xfrm>
              <a:prstGeom prst="chevron">
                <a:avLst/>
              </a:prstGeom>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32" name="Chevron 4"/>
              <p:cNvSpPr/>
              <p:nvPr/>
            </p:nvSpPr>
            <p:spPr>
              <a:xfrm>
                <a:off x="1" y="1901940"/>
                <a:ext cx="1085631" cy="465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solidFill>
                      <a:srgbClr val="000000"/>
                    </a:solidFill>
                  </a:rPr>
                  <a:t>2</a:t>
                </a:r>
                <a:endParaRPr lang="en-US" sz="3000" kern="1200" dirty="0">
                  <a:solidFill>
                    <a:srgbClr val="000000"/>
                  </a:solidFill>
                </a:endParaRPr>
              </a:p>
            </p:txBody>
          </p:sp>
        </p:grpSp>
        <p:sp>
          <p:nvSpPr>
            <p:cNvPr id="37" name="Round Same Side Corner Rectangle 36"/>
            <p:cNvSpPr/>
            <p:nvPr/>
          </p:nvSpPr>
          <p:spPr>
            <a:xfrm rot="5400000">
              <a:off x="4743405" y="-1091618"/>
              <a:ext cx="1008086" cy="7224025"/>
            </a:xfrm>
            <a:prstGeom prst="round2SameRect">
              <a:avLst/>
            </a:pr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4" name="TextBox 23"/>
            <p:cNvSpPr txBox="1"/>
            <p:nvPr/>
          </p:nvSpPr>
          <p:spPr>
            <a:xfrm>
              <a:off x="1633664" y="2186157"/>
              <a:ext cx="7175925" cy="646331"/>
            </a:xfrm>
            <a:prstGeom prst="rect">
              <a:avLst/>
            </a:prstGeom>
            <a:noFill/>
          </p:spPr>
          <p:txBody>
            <a:bodyPr wrap="square" rtlCol="0">
              <a:spAutoFit/>
            </a:bodyPr>
            <a:lstStyle/>
            <a:p>
              <a:r>
                <a:rPr lang="es-ES_tradnl" dirty="0">
                  <a:latin typeface="Century Gothic"/>
                  <a:cs typeface="Century Gothic"/>
                </a:rPr>
                <a:t>La acción de exigir el cumplimiento no es factible para los inspectores de incendios en el momento</a:t>
              </a:r>
            </a:p>
          </p:txBody>
        </p:sp>
      </p:grpSp>
      <p:grpSp>
        <p:nvGrpSpPr>
          <p:cNvPr id="41" name="Group 40"/>
          <p:cNvGrpSpPr/>
          <p:nvPr/>
        </p:nvGrpSpPr>
        <p:grpSpPr>
          <a:xfrm>
            <a:off x="548032" y="3394666"/>
            <a:ext cx="8311428" cy="1552658"/>
            <a:chOff x="548032" y="3394666"/>
            <a:chExt cx="8311428" cy="1552658"/>
          </a:xfrm>
        </p:grpSpPr>
        <p:grpSp>
          <p:nvGrpSpPr>
            <p:cNvPr id="33" name="Group 32"/>
            <p:cNvGrpSpPr/>
            <p:nvPr/>
          </p:nvGrpSpPr>
          <p:grpSpPr>
            <a:xfrm>
              <a:off x="548032" y="3396422"/>
              <a:ext cx="1085632" cy="1550902"/>
              <a:chOff x="0" y="2715424"/>
              <a:chExt cx="1085632" cy="1550902"/>
            </a:xfrm>
          </p:grpSpPr>
          <p:sp>
            <p:nvSpPr>
              <p:cNvPr id="34" name="Chevron 33"/>
              <p:cNvSpPr/>
              <p:nvPr/>
            </p:nvSpPr>
            <p:spPr>
              <a:xfrm rot="5400000">
                <a:off x="-232635" y="2948059"/>
                <a:ext cx="1550902" cy="1085631"/>
              </a:xfrm>
              <a:prstGeom prst="chevron">
                <a:avLst/>
              </a:prstGeom>
              <a:gradFill flip="none" rotWithShape="1">
                <a:gsLst>
                  <a:gs pos="9000">
                    <a:srgbClr val="D1852C"/>
                  </a:gs>
                  <a:gs pos="100000">
                    <a:srgbClr val="FFFF00"/>
                  </a:gs>
                </a:gsLst>
                <a:lin ang="0" scaled="1"/>
                <a:tileRect/>
              </a:gradFill>
            </p:spPr>
            <p:style>
              <a:lnRef idx="1">
                <a:schemeClr val="accent6">
                  <a:hueOff val="0"/>
                  <a:satOff val="0"/>
                  <a:lumOff val="0"/>
                  <a:alphaOff val="0"/>
                </a:schemeClr>
              </a:lnRef>
              <a:fillRef idx="3">
                <a:scrgbClr r="0" g="0" b="0"/>
              </a:fillRef>
              <a:effectRef idx="3">
                <a:schemeClr val="accent6">
                  <a:hueOff val="0"/>
                  <a:satOff val="0"/>
                  <a:lumOff val="0"/>
                  <a:alphaOff val="0"/>
                </a:schemeClr>
              </a:effectRef>
              <a:fontRef idx="minor">
                <a:schemeClr val="lt1"/>
              </a:fontRef>
            </p:style>
          </p:sp>
          <p:sp>
            <p:nvSpPr>
              <p:cNvPr id="35" name="Chevron 4"/>
              <p:cNvSpPr/>
              <p:nvPr/>
            </p:nvSpPr>
            <p:spPr>
              <a:xfrm>
                <a:off x="1" y="3258240"/>
                <a:ext cx="1085631" cy="465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solidFill>
                      <a:srgbClr val="000000"/>
                    </a:solidFill>
                  </a:rPr>
                  <a:t>3</a:t>
                </a:r>
                <a:endParaRPr lang="en-US" sz="3000" kern="1200" dirty="0">
                  <a:solidFill>
                    <a:srgbClr val="000000"/>
                  </a:solidFill>
                </a:endParaRPr>
              </a:p>
            </p:txBody>
          </p:sp>
        </p:grpSp>
        <p:sp>
          <p:nvSpPr>
            <p:cNvPr id="38" name="Round Same Side Corner Rectangle 37"/>
            <p:cNvSpPr/>
            <p:nvPr/>
          </p:nvSpPr>
          <p:spPr>
            <a:xfrm rot="5400000">
              <a:off x="4743405" y="286696"/>
              <a:ext cx="1008086" cy="7224025"/>
            </a:xfrm>
            <a:prstGeom prst="round2SameRect">
              <a:avLst/>
            </a:pr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TextBox 25"/>
            <p:cNvSpPr txBox="1"/>
            <p:nvPr/>
          </p:nvSpPr>
          <p:spPr>
            <a:xfrm>
              <a:off x="1633664" y="3575542"/>
              <a:ext cx="7175925" cy="369332"/>
            </a:xfrm>
            <a:prstGeom prst="rect">
              <a:avLst/>
            </a:prstGeom>
            <a:noFill/>
          </p:spPr>
          <p:txBody>
            <a:bodyPr wrap="square" rtlCol="0">
              <a:spAutoFit/>
            </a:bodyPr>
            <a:lstStyle/>
            <a:p>
              <a:r>
                <a:rPr lang="es-ES_tradnl" dirty="0">
                  <a:latin typeface="Century Gothic"/>
                  <a:cs typeface="Century Gothic"/>
                </a:rPr>
                <a:t>El trabajar con el Ministerio de Salud es plausible</a:t>
              </a:r>
            </a:p>
          </p:txBody>
        </p:sp>
      </p:grpSp>
      <p:grpSp>
        <p:nvGrpSpPr>
          <p:cNvPr id="42" name="Group 41"/>
          <p:cNvGrpSpPr/>
          <p:nvPr/>
        </p:nvGrpSpPr>
        <p:grpSpPr>
          <a:xfrm>
            <a:off x="7845303" y="5769398"/>
            <a:ext cx="1411260" cy="852586"/>
            <a:chOff x="759660" y="6025664"/>
            <a:chExt cx="1411260" cy="852586"/>
          </a:xfrm>
        </p:grpSpPr>
        <p:sp>
          <p:nvSpPr>
            <p:cNvPr id="43" name="Oval 42"/>
            <p:cNvSpPr/>
            <p:nvPr/>
          </p:nvSpPr>
          <p:spPr>
            <a:xfrm>
              <a:off x="1043472" y="6025664"/>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44" name="TextBox 43"/>
            <p:cNvSpPr txBox="1"/>
            <p:nvPr/>
          </p:nvSpPr>
          <p:spPr>
            <a:xfrm>
              <a:off x="759660" y="6268120"/>
              <a:ext cx="1411260" cy="307777"/>
            </a:xfrm>
            <a:prstGeom prst="rect">
              <a:avLst/>
            </a:prstGeom>
            <a:noFill/>
          </p:spPr>
          <p:txBody>
            <a:bodyPr wrap="square" rtlCol="0">
              <a:spAutoFit/>
            </a:bodyPr>
            <a:lstStyle/>
            <a:p>
              <a:pPr algn="ctr"/>
              <a:r>
                <a:rPr lang="en-US" sz="1400" b="1" dirty="0" err="1" smtClean="0">
                  <a:solidFill>
                    <a:srgbClr val="000000"/>
                  </a:solidFill>
                </a:rPr>
                <a:t>Legislación</a:t>
              </a:r>
              <a:endParaRPr lang="en-US" sz="1400" b="1" dirty="0">
                <a:solidFill>
                  <a:srgbClr val="000000"/>
                </a:solidFill>
              </a:endParaRPr>
            </a:p>
          </p:txBody>
        </p:sp>
      </p:grpSp>
    </p:spTree>
    <p:extLst>
      <p:ext uri="{BB962C8B-B14F-4D97-AF65-F5344CB8AC3E}">
        <p14:creationId xmlns:p14="http://schemas.microsoft.com/office/powerpoint/2010/main" val="40857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40"/>
                                        </p:tgtEl>
                                      </p:cBhvr>
                                    </p:animEffect>
                                    <p:anim calcmode="lin" valueType="num">
                                      <p:cBhvr>
                                        <p:cTn id="21" dur="1000"/>
                                        <p:tgtEl>
                                          <p:spTgt spid="40"/>
                                        </p:tgtEl>
                                        <p:attrNameLst>
                                          <p:attrName>ppt_x</p:attrName>
                                        </p:attrNameLst>
                                      </p:cBhvr>
                                      <p:tavLst>
                                        <p:tav tm="0">
                                          <p:val>
                                            <p:strVal val="ppt_x"/>
                                          </p:val>
                                        </p:tav>
                                        <p:tav tm="100000">
                                          <p:val>
                                            <p:strVal val="ppt_x"/>
                                          </p:val>
                                        </p:tav>
                                      </p:tavLst>
                                    </p:anim>
                                    <p:anim calcmode="lin" valueType="num">
                                      <p:cBhvr>
                                        <p:cTn id="22" dur="1000"/>
                                        <p:tgtEl>
                                          <p:spTgt spid="40"/>
                                        </p:tgtEl>
                                        <p:attrNameLst>
                                          <p:attrName>ppt_y</p:attrName>
                                        </p:attrNameLst>
                                      </p:cBhvr>
                                      <p:tavLst>
                                        <p:tav tm="0">
                                          <p:val>
                                            <p:strVal val="ppt_y"/>
                                          </p:val>
                                        </p:tav>
                                        <p:tav tm="100000">
                                          <p:val>
                                            <p:strVal val="ppt_y+.1"/>
                                          </p:val>
                                        </p:tav>
                                      </p:tavLst>
                                    </p:anim>
                                    <p:set>
                                      <p:cBhvr>
                                        <p:cTn id="23" dur="1" fill="hold">
                                          <p:stCondLst>
                                            <p:cond delay="999"/>
                                          </p:stCondLst>
                                        </p:cTn>
                                        <p:tgtEl>
                                          <p:spTgt spid="40"/>
                                        </p:tgtEl>
                                        <p:attrNameLst>
                                          <p:attrName>style.visibility</p:attrName>
                                        </p:attrNameLst>
                                      </p:cBhvr>
                                      <p:to>
                                        <p:strVal val="hidden"/>
                                      </p:to>
                                    </p:set>
                                  </p:childTnLst>
                                </p:cTn>
                              </p:par>
                              <p:par>
                                <p:cTn id="24" presetID="42" presetClass="exit" presetSubtype="0" fill="hold" nodeType="withEffect">
                                  <p:stCondLst>
                                    <p:cond delay="0"/>
                                  </p:stCondLst>
                                  <p:childTnLst>
                                    <p:animEffect transition="out" filter="fade">
                                      <p:cBhvr>
                                        <p:cTn id="25" dur="1000"/>
                                        <p:tgtEl>
                                          <p:spTgt spid="41"/>
                                        </p:tgtEl>
                                      </p:cBhvr>
                                    </p:animEffect>
                                    <p:anim calcmode="lin" valueType="num">
                                      <p:cBhvr>
                                        <p:cTn id="26" dur="1000"/>
                                        <p:tgtEl>
                                          <p:spTgt spid="41"/>
                                        </p:tgtEl>
                                        <p:attrNameLst>
                                          <p:attrName>ppt_x</p:attrName>
                                        </p:attrNameLst>
                                      </p:cBhvr>
                                      <p:tavLst>
                                        <p:tav tm="0">
                                          <p:val>
                                            <p:strVal val="ppt_x"/>
                                          </p:val>
                                        </p:tav>
                                        <p:tav tm="100000">
                                          <p:val>
                                            <p:strVal val="ppt_x"/>
                                          </p:val>
                                        </p:tav>
                                      </p:tavLst>
                                    </p:anim>
                                    <p:anim calcmode="lin" valueType="num">
                                      <p:cBhvr>
                                        <p:cTn id="27" dur="1000"/>
                                        <p:tgtEl>
                                          <p:spTgt spid="41"/>
                                        </p:tgtEl>
                                        <p:attrNameLst>
                                          <p:attrName>ppt_y</p:attrName>
                                        </p:attrNameLst>
                                      </p:cBhvr>
                                      <p:tavLst>
                                        <p:tav tm="0">
                                          <p:val>
                                            <p:strVal val="ppt_y"/>
                                          </p:val>
                                        </p:tav>
                                        <p:tav tm="100000">
                                          <p:val>
                                            <p:strVal val="ppt_y+.1"/>
                                          </p:val>
                                        </p:tav>
                                      </p:tavLst>
                                    </p:anim>
                                    <p:set>
                                      <p:cBhvr>
                                        <p:cTn id="28"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547770" y="3032288"/>
            <a:ext cx="1411260" cy="852586"/>
            <a:chOff x="759660" y="6025664"/>
            <a:chExt cx="1411260" cy="852586"/>
          </a:xfrm>
        </p:grpSpPr>
        <p:sp>
          <p:nvSpPr>
            <p:cNvPr id="19" name="Oval 18"/>
            <p:cNvSpPr/>
            <p:nvPr/>
          </p:nvSpPr>
          <p:spPr>
            <a:xfrm>
              <a:off x="1043472" y="6025664"/>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0" name="TextBox 19"/>
            <p:cNvSpPr txBox="1"/>
            <p:nvPr/>
          </p:nvSpPr>
          <p:spPr>
            <a:xfrm>
              <a:off x="759660" y="6268120"/>
              <a:ext cx="1411260" cy="307777"/>
            </a:xfrm>
            <a:prstGeom prst="rect">
              <a:avLst/>
            </a:prstGeom>
            <a:noFill/>
          </p:spPr>
          <p:txBody>
            <a:bodyPr wrap="square" rtlCol="0">
              <a:spAutoFit/>
            </a:bodyPr>
            <a:lstStyle/>
            <a:p>
              <a:pPr algn="ctr"/>
              <a:r>
                <a:rPr lang="en-US" sz="1400" b="1" dirty="0" err="1" smtClean="0">
                  <a:solidFill>
                    <a:srgbClr val="000000"/>
                  </a:solidFill>
                </a:rPr>
                <a:t>Legislación</a:t>
              </a:r>
              <a:endParaRPr lang="en-US" sz="1400" b="1" dirty="0">
                <a:solidFill>
                  <a:srgbClr val="000000"/>
                </a:solidFill>
              </a:endParaRPr>
            </a:p>
          </p:txBody>
        </p:sp>
      </p:grpSp>
      <p:grpSp>
        <p:nvGrpSpPr>
          <p:cNvPr id="39" name="Group 38"/>
          <p:cNvGrpSpPr/>
          <p:nvPr/>
        </p:nvGrpSpPr>
        <p:grpSpPr>
          <a:xfrm>
            <a:off x="548032" y="694603"/>
            <a:ext cx="8311428" cy="1550902"/>
            <a:chOff x="548032" y="694603"/>
            <a:chExt cx="8311428" cy="1550902"/>
          </a:xfrm>
        </p:grpSpPr>
        <p:grpSp>
          <p:nvGrpSpPr>
            <p:cNvPr id="27" name="Group 26"/>
            <p:cNvGrpSpPr/>
            <p:nvPr/>
          </p:nvGrpSpPr>
          <p:grpSpPr>
            <a:xfrm>
              <a:off x="548032" y="694603"/>
              <a:ext cx="1085632" cy="1550902"/>
              <a:chOff x="0" y="2824"/>
              <a:chExt cx="1085632" cy="1550902"/>
            </a:xfrm>
          </p:grpSpPr>
          <p:sp>
            <p:nvSpPr>
              <p:cNvPr id="28" name="Chevron 27"/>
              <p:cNvSpPr/>
              <p:nvPr/>
            </p:nvSpPr>
            <p:spPr>
              <a:xfrm rot="5400000">
                <a:off x="-232635" y="235459"/>
                <a:ext cx="1550902" cy="1085631"/>
              </a:xfrm>
              <a:prstGeom prst="chevron">
                <a:avLst/>
              </a:prstGeom>
              <a:gradFill flip="none" rotWithShape="1">
                <a:gsLst>
                  <a:gs pos="0">
                    <a:srgbClr val="912929"/>
                  </a:gs>
                  <a:gs pos="100000">
                    <a:srgbClr val="D1852C"/>
                  </a:gs>
                </a:gsLst>
                <a:lin ang="0" scaled="0"/>
                <a:tileRect/>
              </a:gradFill>
            </p:spPr>
            <p:style>
              <a:lnRef idx="1">
                <a:schemeClr val="accent6">
                  <a:hueOff val="0"/>
                  <a:satOff val="0"/>
                  <a:lumOff val="0"/>
                  <a:alphaOff val="0"/>
                </a:schemeClr>
              </a:lnRef>
              <a:fillRef idx="3">
                <a:scrgbClr r="0" g="0" b="0"/>
              </a:fillRef>
              <a:effectRef idx="3">
                <a:schemeClr val="accent6">
                  <a:hueOff val="0"/>
                  <a:satOff val="0"/>
                  <a:lumOff val="0"/>
                  <a:alphaOff val="0"/>
                </a:schemeClr>
              </a:effectRef>
              <a:fontRef idx="minor">
                <a:schemeClr val="lt1"/>
              </a:fontRef>
            </p:style>
          </p:sp>
          <p:sp>
            <p:nvSpPr>
              <p:cNvPr id="29" name="Chevron 4"/>
              <p:cNvSpPr/>
              <p:nvPr/>
            </p:nvSpPr>
            <p:spPr>
              <a:xfrm>
                <a:off x="1" y="545640"/>
                <a:ext cx="1085631" cy="465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solidFill>
                      <a:srgbClr val="000000"/>
                    </a:solidFill>
                  </a:rPr>
                  <a:t>1</a:t>
                </a:r>
                <a:endParaRPr lang="en-US" sz="3000" kern="1200" dirty="0">
                  <a:solidFill>
                    <a:srgbClr val="000000"/>
                  </a:solidFill>
                </a:endParaRPr>
              </a:p>
            </p:txBody>
          </p:sp>
        </p:grpSp>
        <p:sp>
          <p:nvSpPr>
            <p:cNvPr id="36" name="Round Same Side Corner Rectangle 35"/>
            <p:cNvSpPr/>
            <p:nvPr/>
          </p:nvSpPr>
          <p:spPr>
            <a:xfrm rot="5400000">
              <a:off x="4744177" y="-2414139"/>
              <a:ext cx="1006541" cy="7224025"/>
            </a:xfrm>
            <a:prstGeom prst="round2SameRect">
              <a:avLst/>
            </a:pr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1" name="TextBox 20"/>
            <p:cNvSpPr txBox="1"/>
            <p:nvPr/>
          </p:nvSpPr>
          <p:spPr>
            <a:xfrm>
              <a:off x="1634572" y="846703"/>
              <a:ext cx="7175925" cy="646331"/>
            </a:xfrm>
            <a:prstGeom prst="rect">
              <a:avLst/>
            </a:prstGeom>
            <a:noFill/>
          </p:spPr>
          <p:txBody>
            <a:bodyPr wrap="square" rtlCol="0">
              <a:spAutoFit/>
            </a:bodyPr>
            <a:lstStyle/>
            <a:p>
              <a:r>
                <a:rPr lang="es-ES_tradnl" dirty="0">
                  <a:latin typeface="Century Gothic"/>
                  <a:cs typeface="Century Gothic"/>
                </a:rPr>
                <a:t>La potestad de ejecución se les debe dar a los inspectores de incendios</a:t>
              </a:r>
            </a:p>
          </p:txBody>
        </p:sp>
      </p:grpSp>
      <p:graphicFrame>
        <p:nvGraphicFramePr>
          <p:cNvPr id="3" name="Diagram 2"/>
          <p:cNvGraphicFramePr/>
          <p:nvPr>
            <p:extLst>
              <p:ext uri="{D42A27DB-BD31-4B8C-83A1-F6EECF244321}">
                <p14:modId xmlns:p14="http://schemas.microsoft.com/office/powerpoint/2010/main" val="3367075063"/>
              </p:ext>
            </p:extLst>
          </p:nvPr>
        </p:nvGraphicFramePr>
        <p:xfrm>
          <a:off x="548033" y="2245504"/>
          <a:ext cx="8311427" cy="27126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2" name="Group 41"/>
          <p:cNvGrpSpPr/>
          <p:nvPr/>
        </p:nvGrpSpPr>
        <p:grpSpPr>
          <a:xfrm>
            <a:off x="548032" y="2016352"/>
            <a:ext cx="8311428" cy="1566168"/>
            <a:chOff x="548032" y="2016352"/>
            <a:chExt cx="8311428" cy="1566168"/>
          </a:xfrm>
        </p:grpSpPr>
        <p:grpSp>
          <p:nvGrpSpPr>
            <p:cNvPr id="43" name="Group 42"/>
            <p:cNvGrpSpPr/>
            <p:nvPr/>
          </p:nvGrpSpPr>
          <p:grpSpPr>
            <a:xfrm>
              <a:off x="548032" y="2031618"/>
              <a:ext cx="1085632" cy="1550902"/>
              <a:chOff x="0" y="1359124"/>
              <a:chExt cx="1085632" cy="1550902"/>
            </a:xfrm>
          </p:grpSpPr>
          <p:sp>
            <p:nvSpPr>
              <p:cNvPr id="46" name="Chevron 45"/>
              <p:cNvSpPr/>
              <p:nvPr/>
            </p:nvSpPr>
            <p:spPr>
              <a:xfrm rot="5400000">
                <a:off x="-232635" y="1591759"/>
                <a:ext cx="1550902" cy="1085631"/>
              </a:xfrm>
              <a:prstGeom prst="chevron">
                <a:avLst/>
              </a:prstGeom>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47" name="Chevron 4"/>
              <p:cNvSpPr/>
              <p:nvPr/>
            </p:nvSpPr>
            <p:spPr>
              <a:xfrm>
                <a:off x="1" y="1901940"/>
                <a:ext cx="1085631" cy="465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solidFill>
                      <a:srgbClr val="000000"/>
                    </a:solidFill>
                  </a:rPr>
                  <a:t>2</a:t>
                </a:r>
                <a:endParaRPr lang="en-US" sz="3000" kern="1200" dirty="0">
                  <a:solidFill>
                    <a:srgbClr val="000000"/>
                  </a:solidFill>
                </a:endParaRPr>
              </a:p>
            </p:txBody>
          </p:sp>
        </p:grpSp>
        <p:sp>
          <p:nvSpPr>
            <p:cNvPr id="44" name="Round Same Side Corner Rectangle 43"/>
            <p:cNvSpPr/>
            <p:nvPr/>
          </p:nvSpPr>
          <p:spPr>
            <a:xfrm rot="5400000">
              <a:off x="4743405" y="-1091618"/>
              <a:ext cx="1008086" cy="7224025"/>
            </a:xfrm>
            <a:prstGeom prst="round2SameRect">
              <a:avLst/>
            </a:pr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45" name="TextBox 44"/>
            <p:cNvSpPr txBox="1"/>
            <p:nvPr/>
          </p:nvSpPr>
          <p:spPr>
            <a:xfrm>
              <a:off x="1633664" y="2186157"/>
              <a:ext cx="7175925" cy="646331"/>
            </a:xfrm>
            <a:prstGeom prst="rect">
              <a:avLst/>
            </a:prstGeom>
            <a:noFill/>
          </p:spPr>
          <p:txBody>
            <a:bodyPr wrap="square" rtlCol="0">
              <a:spAutoFit/>
            </a:bodyPr>
            <a:lstStyle/>
            <a:p>
              <a:r>
                <a:rPr lang="es-ES_tradnl" dirty="0">
                  <a:latin typeface="Century Gothic"/>
                  <a:cs typeface="Century Gothic"/>
                </a:rPr>
                <a:t>La acción de exigir el cumplimiento no es factible para los inspectores de incendios en el momento</a:t>
              </a:r>
            </a:p>
          </p:txBody>
        </p:sp>
      </p:grpSp>
      <p:grpSp>
        <p:nvGrpSpPr>
          <p:cNvPr id="48" name="Group 47"/>
          <p:cNvGrpSpPr/>
          <p:nvPr/>
        </p:nvGrpSpPr>
        <p:grpSpPr>
          <a:xfrm>
            <a:off x="548032" y="3394666"/>
            <a:ext cx="8311428" cy="1552658"/>
            <a:chOff x="548032" y="3394666"/>
            <a:chExt cx="8311428" cy="1552658"/>
          </a:xfrm>
        </p:grpSpPr>
        <p:grpSp>
          <p:nvGrpSpPr>
            <p:cNvPr id="49" name="Group 48"/>
            <p:cNvGrpSpPr/>
            <p:nvPr/>
          </p:nvGrpSpPr>
          <p:grpSpPr>
            <a:xfrm>
              <a:off x="548032" y="3396422"/>
              <a:ext cx="1085632" cy="1550902"/>
              <a:chOff x="0" y="2715424"/>
              <a:chExt cx="1085632" cy="1550902"/>
            </a:xfrm>
          </p:grpSpPr>
          <p:sp>
            <p:nvSpPr>
              <p:cNvPr id="52" name="Chevron 51"/>
              <p:cNvSpPr/>
              <p:nvPr/>
            </p:nvSpPr>
            <p:spPr>
              <a:xfrm rot="5400000">
                <a:off x="-232635" y="2948059"/>
                <a:ext cx="1550902" cy="1085631"/>
              </a:xfrm>
              <a:prstGeom prst="chevron">
                <a:avLst/>
              </a:prstGeom>
              <a:gradFill flip="none" rotWithShape="1">
                <a:gsLst>
                  <a:gs pos="9000">
                    <a:srgbClr val="D1852C"/>
                  </a:gs>
                  <a:gs pos="100000">
                    <a:srgbClr val="FFFF00"/>
                  </a:gs>
                </a:gsLst>
                <a:lin ang="0" scaled="1"/>
                <a:tileRect/>
              </a:gradFill>
            </p:spPr>
            <p:style>
              <a:lnRef idx="1">
                <a:schemeClr val="accent6">
                  <a:hueOff val="0"/>
                  <a:satOff val="0"/>
                  <a:lumOff val="0"/>
                  <a:alphaOff val="0"/>
                </a:schemeClr>
              </a:lnRef>
              <a:fillRef idx="3">
                <a:scrgbClr r="0" g="0" b="0"/>
              </a:fillRef>
              <a:effectRef idx="3">
                <a:schemeClr val="accent6">
                  <a:hueOff val="0"/>
                  <a:satOff val="0"/>
                  <a:lumOff val="0"/>
                  <a:alphaOff val="0"/>
                </a:schemeClr>
              </a:effectRef>
              <a:fontRef idx="minor">
                <a:schemeClr val="lt1"/>
              </a:fontRef>
            </p:style>
          </p:sp>
          <p:sp>
            <p:nvSpPr>
              <p:cNvPr id="53" name="Chevron 4"/>
              <p:cNvSpPr/>
              <p:nvPr/>
            </p:nvSpPr>
            <p:spPr>
              <a:xfrm>
                <a:off x="1" y="3258240"/>
                <a:ext cx="1085631" cy="465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solidFill>
                      <a:srgbClr val="000000"/>
                    </a:solidFill>
                  </a:rPr>
                  <a:t>3</a:t>
                </a:r>
                <a:endParaRPr lang="en-US" sz="3000" kern="1200" dirty="0">
                  <a:solidFill>
                    <a:srgbClr val="000000"/>
                  </a:solidFill>
                </a:endParaRPr>
              </a:p>
            </p:txBody>
          </p:sp>
        </p:grpSp>
        <p:sp>
          <p:nvSpPr>
            <p:cNvPr id="50" name="Round Same Side Corner Rectangle 49"/>
            <p:cNvSpPr/>
            <p:nvPr/>
          </p:nvSpPr>
          <p:spPr>
            <a:xfrm rot="5400000">
              <a:off x="4743405" y="286696"/>
              <a:ext cx="1008086" cy="7224025"/>
            </a:xfrm>
            <a:prstGeom prst="round2SameRect">
              <a:avLst/>
            </a:pr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51" name="TextBox 50"/>
            <p:cNvSpPr txBox="1"/>
            <p:nvPr/>
          </p:nvSpPr>
          <p:spPr>
            <a:xfrm>
              <a:off x="1633664" y="3575542"/>
              <a:ext cx="7175925" cy="369332"/>
            </a:xfrm>
            <a:prstGeom prst="rect">
              <a:avLst/>
            </a:prstGeom>
            <a:noFill/>
          </p:spPr>
          <p:txBody>
            <a:bodyPr wrap="square" rtlCol="0">
              <a:spAutoFit/>
            </a:bodyPr>
            <a:lstStyle/>
            <a:p>
              <a:r>
                <a:rPr lang="es-ES_tradnl" dirty="0">
                  <a:latin typeface="Century Gothic"/>
                  <a:cs typeface="Century Gothic"/>
                </a:rPr>
                <a:t>El trabajar con el Ministerio de Salud es plausible</a:t>
              </a:r>
            </a:p>
          </p:txBody>
        </p:sp>
      </p:grpSp>
      <p:graphicFrame>
        <p:nvGraphicFramePr>
          <p:cNvPr id="71" name="Diagram 70"/>
          <p:cNvGraphicFramePr/>
          <p:nvPr>
            <p:extLst>
              <p:ext uri="{D42A27DB-BD31-4B8C-83A1-F6EECF244321}">
                <p14:modId xmlns:p14="http://schemas.microsoft.com/office/powerpoint/2010/main" val="3338521208"/>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2" name="TextBox 71"/>
          <p:cNvSpPr txBox="1"/>
          <p:nvPr/>
        </p:nvSpPr>
        <p:spPr>
          <a:xfrm>
            <a:off x="4612035" y="6025202"/>
            <a:ext cx="2751207" cy="369332"/>
          </a:xfrm>
          <a:prstGeom prst="rect">
            <a:avLst/>
          </a:prstGeom>
          <a:noFill/>
        </p:spPr>
        <p:txBody>
          <a:bodyPr wrap="square" rtlCol="0">
            <a:spAutoFit/>
          </a:bodyPr>
          <a:lstStyle/>
          <a:p>
            <a:endParaRPr lang="en-US" dirty="0"/>
          </a:p>
        </p:txBody>
      </p:sp>
      <p:sp>
        <p:nvSpPr>
          <p:cNvPr id="73" name="TextBox 72"/>
          <p:cNvSpPr txBox="1"/>
          <p:nvPr/>
        </p:nvSpPr>
        <p:spPr>
          <a:xfrm>
            <a:off x="4639059" y="6405528"/>
            <a:ext cx="2954491" cy="346249"/>
          </a:xfrm>
          <a:prstGeom prst="rect">
            <a:avLst/>
          </a:prstGeom>
          <a:noFill/>
        </p:spPr>
        <p:txBody>
          <a:bodyPr wrap="square" rtlCol="0" anchor="ctr">
            <a:spAutoFit/>
          </a:bodyPr>
          <a:lstStyle/>
          <a:p>
            <a:pPr algn="ctr"/>
            <a:r>
              <a:rPr lang="en-US" sz="1650" dirty="0" err="1" smtClean="0">
                <a:solidFill>
                  <a:srgbClr val="FFFFFF"/>
                </a:solidFill>
              </a:rPr>
              <a:t>Resultados</a:t>
            </a:r>
            <a:r>
              <a:rPr lang="en-US" sz="1650" dirty="0" smtClean="0">
                <a:solidFill>
                  <a:srgbClr val="FFFFFF"/>
                </a:solidFill>
              </a:rPr>
              <a:t> y </a:t>
            </a:r>
            <a:r>
              <a:rPr lang="en-US" sz="1650" dirty="0" err="1" smtClean="0">
                <a:solidFill>
                  <a:srgbClr val="FFFFFF"/>
                </a:solidFill>
              </a:rPr>
              <a:t>Análisis</a:t>
            </a:r>
            <a:endParaRPr lang="en-US" sz="1650" dirty="0">
              <a:solidFill>
                <a:srgbClr val="FFFFFF"/>
              </a:solidFill>
            </a:endParaRPr>
          </a:p>
        </p:txBody>
      </p:sp>
      <p:grpSp>
        <p:nvGrpSpPr>
          <p:cNvPr id="74" name="Group 73"/>
          <p:cNvGrpSpPr/>
          <p:nvPr/>
        </p:nvGrpSpPr>
        <p:grpSpPr>
          <a:xfrm>
            <a:off x="4612035" y="5160946"/>
            <a:ext cx="1098588" cy="852586"/>
            <a:chOff x="1397730" y="5214189"/>
            <a:chExt cx="1098588" cy="852586"/>
          </a:xfrm>
        </p:grpSpPr>
        <p:sp>
          <p:nvSpPr>
            <p:cNvPr id="75" name="Oval 74"/>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76" name="TextBox 75"/>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Educación</a:t>
              </a:r>
              <a:endParaRPr lang="en-US" sz="1400" dirty="0">
                <a:solidFill>
                  <a:schemeClr val="bg1"/>
                </a:solidFill>
              </a:endParaRPr>
            </a:p>
          </p:txBody>
        </p:sp>
      </p:grpSp>
      <p:grpSp>
        <p:nvGrpSpPr>
          <p:cNvPr id="77" name="Group 76"/>
          <p:cNvGrpSpPr/>
          <p:nvPr/>
        </p:nvGrpSpPr>
        <p:grpSpPr>
          <a:xfrm>
            <a:off x="6614237" y="5160946"/>
            <a:ext cx="1098588" cy="852586"/>
            <a:chOff x="118220" y="6025202"/>
            <a:chExt cx="1098588" cy="852586"/>
          </a:xfrm>
        </p:grpSpPr>
        <p:sp>
          <p:nvSpPr>
            <p:cNvPr id="78" name="Oval 77"/>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79" name="TextBox 78"/>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80" name="Group 79"/>
          <p:cNvGrpSpPr/>
          <p:nvPr/>
        </p:nvGrpSpPr>
        <p:grpSpPr>
          <a:xfrm>
            <a:off x="7845303" y="5780704"/>
            <a:ext cx="1411260" cy="852586"/>
            <a:chOff x="759660" y="6025664"/>
            <a:chExt cx="1411260" cy="852586"/>
          </a:xfrm>
        </p:grpSpPr>
        <p:sp>
          <p:nvSpPr>
            <p:cNvPr id="81" name="Oval 80"/>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82" name="TextBox 81"/>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sp>
        <p:nvSpPr>
          <p:cNvPr id="83" name="Oval 82"/>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84" name="TextBox 83"/>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85" name="Group 84"/>
          <p:cNvGrpSpPr/>
          <p:nvPr/>
        </p:nvGrpSpPr>
        <p:grpSpPr>
          <a:xfrm>
            <a:off x="7845303" y="5769398"/>
            <a:ext cx="1411260" cy="852586"/>
            <a:chOff x="759660" y="6025664"/>
            <a:chExt cx="1411260" cy="852586"/>
          </a:xfrm>
        </p:grpSpPr>
        <p:sp>
          <p:nvSpPr>
            <p:cNvPr id="86" name="Oval 85"/>
            <p:cNvSpPr/>
            <p:nvPr/>
          </p:nvSpPr>
          <p:spPr>
            <a:xfrm>
              <a:off x="1043472" y="6025664"/>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87" name="TextBox 86"/>
            <p:cNvSpPr txBox="1"/>
            <p:nvPr/>
          </p:nvSpPr>
          <p:spPr>
            <a:xfrm>
              <a:off x="759660" y="6268120"/>
              <a:ext cx="1411260" cy="307777"/>
            </a:xfrm>
            <a:prstGeom prst="rect">
              <a:avLst/>
            </a:prstGeom>
            <a:noFill/>
          </p:spPr>
          <p:txBody>
            <a:bodyPr wrap="square" rtlCol="0">
              <a:spAutoFit/>
            </a:bodyPr>
            <a:lstStyle/>
            <a:p>
              <a:pPr algn="ctr"/>
              <a:r>
                <a:rPr lang="en-US" sz="1400" b="1" dirty="0" err="1" smtClean="0">
                  <a:solidFill>
                    <a:srgbClr val="000000"/>
                  </a:solidFill>
                </a:rPr>
                <a:t>Legislación</a:t>
              </a:r>
              <a:endParaRPr lang="en-US" sz="1400" b="1" dirty="0">
                <a:solidFill>
                  <a:srgbClr val="000000"/>
                </a:solidFill>
              </a:endParaRPr>
            </a:p>
          </p:txBody>
        </p:sp>
      </p:grpSp>
      <p:pic>
        <p:nvPicPr>
          <p:cNvPr id="41" name="Picture 40"/>
          <p:cNvPicPr>
            <a:picLocks noChangeAspect="1"/>
          </p:cNvPicPr>
          <p:nvPr/>
        </p:nvPicPr>
        <p:blipFill>
          <a:blip r:embed="rId12"/>
          <a:stretch>
            <a:fillRect/>
          </a:stretch>
        </p:blipFill>
        <p:spPr>
          <a:xfrm>
            <a:off x="927590" y="3976244"/>
            <a:ext cx="994078" cy="491257"/>
          </a:xfrm>
          <a:prstGeom prst="rect">
            <a:avLst/>
          </a:prstGeom>
        </p:spPr>
        <p:style>
          <a:lnRef idx="0">
            <a:schemeClr val="accent6"/>
          </a:lnRef>
          <a:fillRef idx="3">
            <a:schemeClr val="accent6"/>
          </a:fillRef>
          <a:effectRef idx="3">
            <a:schemeClr val="accent6"/>
          </a:effectRef>
          <a:fontRef idx="minor">
            <a:schemeClr val="lt1"/>
          </a:fontRef>
        </p:style>
      </p:pic>
      <p:pic>
        <p:nvPicPr>
          <p:cNvPr id="54" name="Picture 53"/>
          <p:cNvPicPr>
            <a:picLocks noChangeAspect="1"/>
          </p:cNvPicPr>
          <p:nvPr/>
        </p:nvPicPr>
        <p:blipFill>
          <a:blip r:embed="rId13"/>
          <a:stretch>
            <a:fillRect/>
          </a:stretch>
        </p:blipFill>
        <p:spPr>
          <a:xfrm flipV="1">
            <a:off x="4737554" y="4029735"/>
            <a:ext cx="994078" cy="454716"/>
          </a:xfrm>
          <a:prstGeom prst="rect">
            <a:avLst/>
          </a:prstGeom>
        </p:spPr>
        <p:style>
          <a:lnRef idx="0">
            <a:schemeClr val="accent6"/>
          </a:lnRef>
          <a:fillRef idx="3">
            <a:schemeClr val="accent6"/>
          </a:fillRef>
          <a:effectRef idx="3">
            <a:schemeClr val="accent6"/>
          </a:effectRef>
          <a:fontRef idx="minor">
            <a:schemeClr val="lt1"/>
          </a:fontRef>
        </p:style>
      </p:pic>
    </p:spTree>
    <p:extLst>
      <p:ext uri="{BB962C8B-B14F-4D97-AF65-F5344CB8AC3E}">
        <p14:creationId xmlns:p14="http://schemas.microsoft.com/office/powerpoint/2010/main" val="132515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10"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par>
                                <p:cTn id="12" presetID="10" presetClass="entr" presetSubtype="0" fill="hold" nodeType="with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par>
                                <p:cTn id="15" presetID="2" presetClass="exit" presetSubtype="2" fill="hold" nodeType="withEffect">
                                  <p:stCondLst>
                                    <p:cond delay="0"/>
                                  </p:stCondLst>
                                  <p:childTnLst>
                                    <p:anim calcmode="lin" valueType="num">
                                      <p:cBhvr additive="base">
                                        <p:cTn id="16" dur="500"/>
                                        <p:tgtEl>
                                          <p:spTgt spid="54"/>
                                        </p:tgtEl>
                                        <p:attrNameLst>
                                          <p:attrName>ppt_x</p:attrName>
                                        </p:attrNameLst>
                                      </p:cBhvr>
                                      <p:tavLst>
                                        <p:tav tm="0">
                                          <p:val>
                                            <p:strVal val="ppt_x"/>
                                          </p:val>
                                        </p:tav>
                                        <p:tav tm="100000">
                                          <p:val>
                                            <p:strVal val="1+ppt_w/2"/>
                                          </p:val>
                                        </p:tav>
                                      </p:tavLst>
                                    </p:anim>
                                    <p:anim calcmode="lin" valueType="num">
                                      <p:cBhvr additive="base">
                                        <p:cTn id="17" dur="500"/>
                                        <p:tgtEl>
                                          <p:spTgt spid="54"/>
                                        </p:tgtEl>
                                        <p:attrNameLst>
                                          <p:attrName>ppt_y</p:attrName>
                                        </p:attrNameLst>
                                      </p:cBhvr>
                                      <p:tavLst>
                                        <p:tav tm="0">
                                          <p:val>
                                            <p:strVal val="ppt_y"/>
                                          </p:val>
                                        </p:tav>
                                        <p:tav tm="100000">
                                          <p:val>
                                            <p:strVal val="ppt_y"/>
                                          </p:val>
                                        </p:tav>
                                      </p:tavLst>
                                    </p:anim>
                                    <p:set>
                                      <p:cBhvr>
                                        <p:cTn id="18" dur="1" fill="hold">
                                          <p:stCondLst>
                                            <p:cond delay="499"/>
                                          </p:stCondLst>
                                        </p:cTn>
                                        <p:tgtEl>
                                          <p:spTgt spid="54"/>
                                        </p:tgtEl>
                                        <p:attrNameLst>
                                          <p:attrName>style.visibility</p:attrName>
                                        </p:attrNameLst>
                                      </p:cBhvr>
                                      <p:to>
                                        <p:strVal val="hidden"/>
                                      </p:to>
                                    </p:set>
                                  </p:childTnLst>
                                </p:cTn>
                              </p:par>
                              <p:par>
                                <p:cTn id="19" presetID="2" presetClass="exit" presetSubtype="2" fill="hold" nodeType="withEffect">
                                  <p:stCondLst>
                                    <p:cond delay="0"/>
                                  </p:stCondLst>
                                  <p:childTnLst>
                                    <p:anim calcmode="lin" valueType="num">
                                      <p:cBhvr additive="base">
                                        <p:cTn id="20" dur="500"/>
                                        <p:tgtEl>
                                          <p:spTgt spid="41"/>
                                        </p:tgtEl>
                                        <p:attrNameLst>
                                          <p:attrName>ppt_x</p:attrName>
                                        </p:attrNameLst>
                                      </p:cBhvr>
                                      <p:tavLst>
                                        <p:tav tm="0">
                                          <p:val>
                                            <p:strVal val="ppt_x"/>
                                          </p:val>
                                        </p:tav>
                                        <p:tav tm="100000">
                                          <p:val>
                                            <p:strVal val="1+ppt_w/2"/>
                                          </p:val>
                                        </p:tav>
                                      </p:tavLst>
                                    </p:anim>
                                    <p:anim calcmode="lin" valueType="num">
                                      <p:cBhvr additive="base">
                                        <p:cTn id="21" dur="500"/>
                                        <p:tgtEl>
                                          <p:spTgt spid="41"/>
                                        </p:tgtEl>
                                        <p:attrNameLst>
                                          <p:attrName>ppt_y</p:attrName>
                                        </p:attrNameLst>
                                      </p:cBhvr>
                                      <p:tavLst>
                                        <p:tav tm="0">
                                          <p:val>
                                            <p:strVal val="ppt_y"/>
                                          </p:val>
                                        </p:tav>
                                        <p:tav tm="100000">
                                          <p:val>
                                            <p:strVal val="ppt_y"/>
                                          </p:val>
                                        </p:tav>
                                      </p:tavLst>
                                    </p:anim>
                                    <p:set>
                                      <p:cBhvr>
                                        <p:cTn id="22" dur="1" fill="hold">
                                          <p:stCondLst>
                                            <p:cond delay="499"/>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7" presetClass="exit" presetSubtype="0" fill="hold" nodeType="clickEffect">
                                  <p:stCondLst>
                                    <p:cond delay="0"/>
                                  </p:stCondLst>
                                  <p:childTnLst>
                                    <p:animEffect transition="out" filter="fade">
                                      <p:cBhvr>
                                        <p:cTn id="26" dur="1000"/>
                                        <p:tgtEl>
                                          <p:spTgt spid="39"/>
                                        </p:tgtEl>
                                      </p:cBhvr>
                                    </p:animEffect>
                                    <p:anim calcmode="lin" valueType="num">
                                      <p:cBhvr>
                                        <p:cTn id="27" dur="1000"/>
                                        <p:tgtEl>
                                          <p:spTgt spid="39"/>
                                        </p:tgtEl>
                                        <p:attrNameLst>
                                          <p:attrName>ppt_x</p:attrName>
                                        </p:attrNameLst>
                                      </p:cBhvr>
                                      <p:tavLst>
                                        <p:tav tm="0">
                                          <p:val>
                                            <p:strVal val="ppt_x"/>
                                          </p:val>
                                        </p:tav>
                                        <p:tav tm="100000">
                                          <p:val>
                                            <p:strVal val="ppt_x"/>
                                          </p:val>
                                        </p:tav>
                                      </p:tavLst>
                                    </p:anim>
                                    <p:anim calcmode="lin" valueType="num">
                                      <p:cBhvr>
                                        <p:cTn id="28" dur="1000"/>
                                        <p:tgtEl>
                                          <p:spTgt spid="39"/>
                                        </p:tgtEl>
                                        <p:attrNameLst>
                                          <p:attrName>ppt_y</p:attrName>
                                        </p:attrNameLst>
                                      </p:cBhvr>
                                      <p:tavLst>
                                        <p:tav tm="0">
                                          <p:val>
                                            <p:strVal val="ppt_y"/>
                                          </p:val>
                                        </p:tav>
                                        <p:tav tm="100000">
                                          <p:val>
                                            <p:strVal val="ppt_y-.1"/>
                                          </p:val>
                                        </p:tav>
                                      </p:tavLst>
                                    </p:anim>
                                    <p:set>
                                      <p:cBhvr>
                                        <p:cTn id="29" dur="1" fill="hold">
                                          <p:stCondLst>
                                            <p:cond delay="999"/>
                                          </p:stCondLst>
                                        </p:cTn>
                                        <p:tgtEl>
                                          <p:spTgt spid="39"/>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48"/>
                                        </p:tgtEl>
                                      </p:cBhvr>
                                    </p:animEffect>
                                    <p:anim calcmode="lin" valueType="num">
                                      <p:cBhvr>
                                        <p:cTn id="32" dur="1000"/>
                                        <p:tgtEl>
                                          <p:spTgt spid="48"/>
                                        </p:tgtEl>
                                        <p:attrNameLst>
                                          <p:attrName>ppt_x</p:attrName>
                                        </p:attrNameLst>
                                      </p:cBhvr>
                                      <p:tavLst>
                                        <p:tav tm="0">
                                          <p:val>
                                            <p:strVal val="ppt_x"/>
                                          </p:val>
                                        </p:tav>
                                        <p:tav tm="100000">
                                          <p:val>
                                            <p:strVal val="ppt_x"/>
                                          </p:val>
                                        </p:tav>
                                      </p:tavLst>
                                    </p:anim>
                                    <p:anim calcmode="lin" valueType="num">
                                      <p:cBhvr>
                                        <p:cTn id="33" dur="1000"/>
                                        <p:tgtEl>
                                          <p:spTgt spid="48"/>
                                        </p:tgtEl>
                                        <p:attrNameLst>
                                          <p:attrName>ppt_y</p:attrName>
                                        </p:attrNameLst>
                                      </p:cBhvr>
                                      <p:tavLst>
                                        <p:tav tm="0">
                                          <p:val>
                                            <p:strVal val="ppt_y"/>
                                          </p:val>
                                        </p:tav>
                                        <p:tav tm="100000">
                                          <p:val>
                                            <p:strVal val="ppt_y+.1"/>
                                          </p:val>
                                        </p:tav>
                                      </p:tavLst>
                                    </p:anim>
                                    <p:set>
                                      <p:cBhvr>
                                        <p:cTn id="34" dur="1" fill="hold">
                                          <p:stCondLst>
                                            <p:cond delay="999"/>
                                          </p:stCondLst>
                                        </p:cTn>
                                        <p:tgtEl>
                                          <p:spTgt spid="48"/>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1.16973E-6 1.35554E-6 L -0.00156 -0.19038 " pathEditMode="relative" rAng="0" ptsTypes="AA">
                                      <p:cBhvr>
                                        <p:cTn id="36" dur="2000" fill="hold"/>
                                        <p:tgtEl>
                                          <p:spTgt spid="42"/>
                                        </p:tgtEl>
                                        <p:attrNameLst>
                                          <p:attrName>ppt_x</p:attrName>
                                          <p:attrName>ppt_y</p:attrName>
                                        </p:attrNameLst>
                                      </p:cBhvr>
                                      <p:rCtr x="-87" y="-95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547770" y="3032288"/>
            <a:ext cx="1411260" cy="852586"/>
            <a:chOff x="759660" y="6025664"/>
            <a:chExt cx="1411260" cy="852586"/>
          </a:xfrm>
        </p:grpSpPr>
        <p:sp>
          <p:nvSpPr>
            <p:cNvPr id="19" name="Oval 18"/>
            <p:cNvSpPr/>
            <p:nvPr/>
          </p:nvSpPr>
          <p:spPr>
            <a:xfrm>
              <a:off x="1043472" y="6025664"/>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0" name="TextBox 19"/>
            <p:cNvSpPr txBox="1"/>
            <p:nvPr/>
          </p:nvSpPr>
          <p:spPr>
            <a:xfrm>
              <a:off x="759660" y="6268120"/>
              <a:ext cx="1411260" cy="307777"/>
            </a:xfrm>
            <a:prstGeom prst="rect">
              <a:avLst/>
            </a:prstGeom>
            <a:noFill/>
          </p:spPr>
          <p:txBody>
            <a:bodyPr wrap="square" rtlCol="0">
              <a:spAutoFit/>
            </a:bodyPr>
            <a:lstStyle/>
            <a:p>
              <a:pPr algn="ctr"/>
              <a:r>
                <a:rPr lang="en-US" sz="1400" b="1" dirty="0" err="1" smtClean="0">
                  <a:solidFill>
                    <a:srgbClr val="000000"/>
                  </a:solidFill>
                </a:rPr>
                <a:t>Legislación</a:t>
              </a:r>
              <a:endParaRPr lang="en-US" sz="1400" b="1" dirty="0">
                <a:solidFill>
                  <a:srgbClr val="000000"/>
                </a:solidFill>
              </a:endParaRPr>
            </a:p>
          </p:txBody>
        </p:sp>
      </p:grpSp>
      <p:grpSp>
        <p:nvGrpSpPr>
          <p:cNvPr id="76" name="Group 75"/>
          <p:cNvGrpSpPr/>
          <p:nvPr/>
        </p:nvGrpSpPr>
        <p:grpSpPr>
          <a:xfrm>
            <a:off x="534520" y="709950"/>
            <a:ext cx="8311428" cy="1566168"/>
            <a:chOff x="548032" y="2016352"/>
            <a:chExt cx="8311428" cy="1566168"/>
          </a:xfrm>
        </p:grpSpPr>
        <p:grpSp>
          <p:nvGrpSpPr>
            <p:cNvPr id="77" name="Group 76"/>
            <p:cNvGrpSpPr/>
            <p:nvPr/>
          </p:nvGrpSpPr>
          <p:grpSpPr>
            <a:xfrm>
              <a:off x="548032" y="2031618"/>
              <a:ext cx="1085632" cy="1550902"/>
              <a:chOff x="0" y="1359124"/>
              <a:chExt cx="1085632" cy="1550902"/>
            </a:xfrm>
          </p:grpSpPr>
          <p:sp>
            <p:nvSpPr>
              <p:cNvPr id="80" name="Chevron 79"/>
              <p:cNvSpPr/>
              <p:nvPr/>
            </p:nvSpPr>
            <p:spPr>
              <a:xfrm rot="5400000">
                <a:off x="-232635" y="1591759"/>
                <a:ext cx="1550902" cy="1085631"/>
              </a:xfrm>
              <a:prstGeom prst="chevron">
                <a:avLst/>
              </a:prstGeom>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81" name="Chevron 4"/>
              <p:cNvSpPr/>
              <p:nvPr/>
            </p:nvSpPr>
            <p:spPr>
              <a:xfrm>
                <a:off x="1" y="1901940"/>
                <a:ext cx="1085631" cy="465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solidFill>
                      <a:srgbClr val="000000"/>
                    </a:solidFill>
                  </a:rPr>
                  <a:t>2</a:t>
                </a:r>
                <a:endParaRPr lang="en-US" sz="3000" kern="1200" dirty="0">
                  <a:solidFill>
                    <a:srgbClr val="000000"/>
                  </a:solidFill>
                </a:endParaRPr>
              </a:p>
            </p:txBody>
          </p:sp>
        </p:grpSp>
        <p:sp>
          <p:nvSpPr>
            <p:cNvPr id="78" name="Round Same Side Corner Rectangle 77"/>
            <p:cNvSpPr/>
            <p:nvPr/>
          </p:nvSpPr>
          <p:spPr>
            <a:xfrm rot="5400000">
              <a:off x="4743405" y="-1091618"/>
              <a:ext cx="1008086" cy="7224025"/>
            </a:xfrm>
            <a:prstGeom prst="round2SameRect">
              <a:avLst/>
            </a:pr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79" name="TextBox 78"/>
            <p:cNvSpPr txBox="1"/>
            <p:nvPr/>
          </p:nvSpPr>
          <p:spPr>
            <a:xfrm>
              <a:off x="1633664" y="2186157"/>
              <a:ext cx="7175925" cy="646331"/>
            </a:xfrm>
            <a:prstGeom prst="rect">
              <a:avLst/>
            </a:prstGeom>
            <a:noFill/>
          </p:spPr>
          <p:txBody>
            <a:bodyPr wrap="square" rtlCol="0">
              <a:spAutoFit/>
            </a:bodyPr>
            <a:lstStyle/>
            <a:p>
              <a:r>
                <a:rPr lang="es-ES_tradnl" dirty="0">
                  <a:latin typeface="Century Gothic"/>
                  <a:cs typeface="Century Gothic"/>
                </a:rPr>
                <a:t>La acción de exigir el cumplimiento no es factible para los inspectores de incendios en el momento</a:t>
              </a:r>
            </a:p>
          </p:txBody>
        </p:sp>
      </p:grpSp>
      <p:grpSp>
        <p:nvGrpSpPr>
          <p:cNvPr id="85" name="Group 84"/>
          <p:cNvGrpSpPr/>
          <p:nvPr/>
        </p:nvGrpSpPr>
        <p:grpSpPr>
          <a:xfrm>
            <a:off x="2865084" y="2012089"/>
            <a:ext cx="1389128" cy="542219"/>
            <a:chOff x="713118" y="0"/>
            <a:chExt cx="1027470" cy="570817"/>
          </a:xfrm>
        </p:grpSpPr>
        <p:sp>
          <p:nvSpPr>
            <p:cNvPr id="106" name="Rounded Rectangle 105"/>
            <p:cNvSpPr/>
            <p:nvPr/>
          </p:nvSpPr>
          <p:spPr>
            <a:xfrm>
              <a:off x="713118" y="0"/>
              <a:ext cx="1027470" cy="570817"/>
            </a:xfrm>
            <a:prstGeom prst="roundRect">
              <a:avLst>
                <a:gd name="adj" fmla="val 10000"/>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7" name="Rounded Rectangle 4"/>
            <p:cNvSpPr/>
            <p:nvPr/>
          </p:nvSpPr>
          <p:spPr>
            <a:xfrm>
              <a:off x="729837" y="16719"/>
              <a:ext cx="994032" cy="5373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Opción</a:t>
              </a:r>
              <a:r>
                <a:rPr lang="en-US" sz="1800" kern="1200" dirty="0" smtClean="0"/>
                <a:t> 1</a:t>
              </a:r>
              <a:endParaRPr lang="en-US" sz="1800" kern="1200" dirty="0"/>
            </a:p>
          </p:txBody>
        </p:sp>
      </p:grpSp>
      <p:grpSp>
        <p:nvGrpSpPr>
          <p:cNvPr id="86" name="Group 85"/>
          <p:cNvGrpSpPr/>
          <p:nvPr/>
        </p:nvGrpSpPr>
        <p:grpSpPr>
          <a:xfrm>
            <a:off x="4871603" y="2012089"/>
            <a:ext cx="1389128" cy="542219"/>
            <a:chOff x="2197242" y="0"/>
            <a:chExt cx="1027470" cy="570817"/>
          </a:xfrm>
        </p:grpSpPr>
        <p:sp>
          <p:nvSpPr>
            <p:cNvPr id="104" name="Rounded Rectangle 103"/>
            <p:cNvSpPr/>
            <p:nvPr/>
          </p:nvSpPr>
          <p:spPr>
            <a:xfrm>
              <a:off x="2197242" y="0"/>
              <a:ext cx="1027470" cy="570817"/>
            </a:xfrm>
            <a:prstGeom prst="roundRect">
              <a:avLst>
                <a:gd name="adj" fmla="val 10000"/>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5" name="Rounded Rectangle 6"/>
            <p:cNvSpPr/>
            <p:nvPr/>
          </p:nvSpPr>
          <p:spPr>
            <a:xfrm>
              <a:off x="2213961" y="16719"/>
              <a:ext cx="994032" cy="5373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Opción</a:t>
              </a:r>
              <a:r>
                <a:rPr lang="en-US" sz="1800" kern="1200" dirty="0" smtClean="0"/>
                <a:t> 2</a:t>
              </a:r>
              <a:endParaRPr lang="en-US" sz="1800" kern="1200" dirty="0"/>
            </a:p>
          </p:txBody>
        </p:sp>
      </p:grpSp>
      <p:sp>
        <p:nvSpPr>
          <p:cNvPr id="87" name="Isosceles Triangle 86"/>
          <p:cNvSpPr/>
          <p:nvPr/>
        </p:nvSpPr>
        <p:spPr>
          <a:xfrm>
            <a:off x="4273506" y="4316522"/>
            <a:ext cx="578802" cy="406664"/>
          </a:xfrm>
          <a:prstGeom prst="triangle">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8" name="Rectangle 87"/>
          <p:cNvSpPr/>
          <p:nvPr/>
        </p:nvSpPr>
        <p:spPr>
          <a:xfrm>
            <a:off x="2825967" y="4142261"/>
            <a:ext cx="3473882" cy="170672"/>
          </a:xfrm>
          <a:prstGeom prst="rect">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nvGrpSpPr>
          <p:cNvPr id="89" name="Group 88"/>
          <p:cNvGrpSpPr/>
          <p:nvPr/>
        </p:nvGrpSpPr>
        <p:grpSpPr>
          <a:xfrm rot="21360000">
            <a:off x="4857683" y="3620968"/>
            <a:ext cx="1386046" cy="453705"/>
            <a:chOff x="2226923" y="1793292"/>
            <a:chExt cx="1025191" cy="477634"/>
          </a:xfrm>
        </p:grpSpPr>
        <p:sp>
          <p:nvSpPr>
            <p:cNvPr id="102" name="Rounded Rectangle 101"/>
            <p:cNvSpPr/>
            <p:nvPr/>
          </p:nvSpPr>
          <p:spPr>
            <a:xfrm rot="240000">
              <a:off x="2226923" y="1793292"/>
              <a:ext cx="1025191" cy="477634"/>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3" name="Rounded Rectangle 10"/>
            <p:cNvSpPr/>
            <p:nvPr/>
          </p:nvSpPr>
          <p:spPr>
            <a:xfrm rot="240000">
              <a:off x="2250239" y="1816608"/>
              <a:ext cx="978559" cy="431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R="0" lvl="0" algn="ctr" defTabSz="488950" eaLnBrk="1" fontAlgn="auto" latinLnBrk="0" hangingPunct="1">
                <a:lnSpc>
                  <a:spcPct val="90000"/>
                </a:lnSpc>
                <a:spcBef>
                  <a:spcPct val="0"/>
                </a:spcBef>
                <a:spcAft>
                  <a:spcPct val="35000"/>
                </a:spcAft>
                <a:buClrTx/>
                <a:buSzTx/>
                <a:buFontTx/>
                <a:tabLst/>
                <a:defRPr/>
              </a:pPr>
              <a:r>
                <a:rPr lang="en-US" sz="1300" kern="1200" dirty="0" err="1" smtClean="0"/>
                <a:t>Intentar</a:t>
              </a:r>
              <a:r>
                <a:rPr lang="en-US" sz="1300" kern="1200" dirty="0" smtClean="0"/>
                <a:t> de </a:t>
              </a:r>
              <a:r>
                <a:rPr lang="en-US" sz="1300" dirty="0" err="1"/>
                <a:t>i</a:t>
              </a:r>
              <a:r>
                <a:rPr lang="en-US" sz="1300" kern="1200" dirty="0" err="1" smtClean="0"/>
                <a:t>nspeccionar</a:t>
              </a:r>
              <a:endParaRPr lang="en-US" sz="1300" kern="1200" dirty="0" smtClean="0"/>
            </a:p>
          </p:txBody>
        </p:sp>
      </p:grpSp>
      <p:grpSp>
        <p:nvGrpSpPr>
          <p:cNvPr id="90" name="Group 89"/>
          <p:cNvGrpSpPr/>
          <p:nvPr/>
        </p:nvGrpSpPr>
        <p:grpSpPr>
          <a:xfrm rot="21360000">
            <a:off x="4880822" y="3132970"/>
            <a:ext cx="1386046" cy="453705"/>
            <a:chOff x="2264026" y="1279556"/>
            <a:chExt cx="1025191" cy="477634"/>
          </a:xfrm>
        </p:grpSpPr>
        <p:sp>
          <p:nvSpPr>
            <p:cNvPr id="100" name="Rounded Rectangle 99"/>
            <p:cNvSpPr/>
            <p:nvPr/>
          </p:nvSpPr>
          <p:spPr>
            <a:xfrm rot="240000">
              <a:off x="2264026" y="1279556"/>
              <a:ext cx="1025191" cy="477634"/>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1" name="Rounded Rectangle 12"/>
            <p:cNvSpPr/>
            <p:nvPr/>
          </p:nvSpPr>
          <p:spPr>
            <a:xfrm rot="240000">
              <a:off x="2287342" y="1302872"/>
              <a:ext cx="978559" cy="431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300" kern="1200" dirty="0" err="1" smtClean="0"/>
                <a:t>Solicitar</a:t>
              </a:r>
              <a:r>
                <a:rPr lang="en-US" sz="1300" kern="1200" dirty="0" smtClean="0"/>
                <a:t> </a:t>
              </a:r>
              <a:r>
                <a:rPr lang="en-US" sz="1300" kern="1200" dirty="0" err="1" smtClean="0"/>
                <a:t>autorización</a:t>
              </a:r>
              <a:endParaRPr lang="en-US" sz="1300" kern="1200" dirty="0"/>
            </a:p>
          </p:txBody>
        </p:sp>
      </p:grpSp>
      <p:grpSp>
        <p:nvGrpSpPr>
          <p:cNvPr id="91" name="Group 90"/>
          <p:cNvGrpSpPr/>
          <p:nvPr/>
        </p:nvGrpSpPr>
        <p:grpSpPr>
          <a:xfrm rot="21360000">
            <a:off x="4890449" y="2655817"/>
            <a:ext cx="1386046" cy="453705"/>
            <a:chOff x="2301129" y="777237"/>
            <a:chExt cx="1025191" cy="477634"/>
          </a:xfrm>
        </p:grpSpPr>
        <p:sp>
          <p:nvSpPr>
            <p:cNvPr id="98" name="Rounded Rectangle 97"/>
            <p:cNvSpPr/>
            <p:nvPr/>
          </p:nvSpPr>
          <p:spPr>
            <a:xfrm rot="240000">
              <a:off x="2301129" y="777237"/>
              <a:ext cx="1025191" cy="477634"/>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9" name="Rounded Rectangle 14"/>
            <p:cNvSpPr/>
            <p:nvPr/>
          </p:nvSpPr>
          <p:spPr>
            <a:xfrm rot="240000">
              <a:off x="2324445" y="800553"/>
              <a:ext cx="978559" cy="431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300" kern="1200" dirty="0" err="1" smtClean="0"/>
                <a:t>Incentivos</a:t>
              </a:r>
              <a:endParaRPr lang="en-US" sz="1300" kern="1200" dirty="0"/>
            </a:p>
          </p:txBody>
        </p:sp>
      </p:grpSp>
      <p:grpSp>
        <p:nvGrpSpPr>
          <p:cNvPr id="92" name="Group 91"/>
          <p:cNvGrpSpPr/>
          <p:nvPr/>
        </p:nvGrpSpPr>
        <p:grpSpPr>
          <a:xfrm rot="21360000">
            <a:off x="2924505" y="3617938"/>
            <a:ext cx="1386046" cy="453705"/>
            <a:chOff x="757069" y="1690544"/>
            <a:chExt cx="1025191" cy="477634"/>
          </a:xfrm>
        </p:grpSpPr>
        <p:sp>
          <p:nvSpPr>
            <p:cNvPr id="96" name="Rounded Rectangle 95"/>
            <p:cNvSpPr/>
            <p:nvPr/>
          </p:nvSpPr>
          <p:spPr>
            <a:xfrm rot="240000">
              <a:off x="757069" y="1690544"/>
              <a:ext cx="1025191" cy="477634"/>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7" name="Rounded Rectangle 16"/>
            <p:cNvSpPr/>
            <p:nvPr/>
          </p:nvSpPr>
          <p:spPr>
            <a:xfrm rot="240000">
              <a:off x="780385" y="1713860"/>
              <a:ext cx="978559" cy="431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300" kern="1200" dirty="0" err="1" smtClean="0"/>
                <a:t>Intentar</a:t>
              </a:r>
              <a:r>
                <a:rPr lang="en-US" sz="1300" kern="1200" dirty="0" smtClean="0"/>
                <a:t> de </a:t>
              </a:r>
              <a:r>
                <a:rPr lang="en-US" sz="1300" dirty="0" err="1"/>
                <a:t>i</a:t>
              </a:r>
              <a:r>
                <a:rPr lang="en-US" sz="1300" kern="1200" dirty="0" err="1" smtClean="0"/>
                <a:t>nspeccionar</a:t>
              </a:r>
              <a:endParaRPr lang="en-US" sz="1300" kern="1200" dirty="0" smtClean="0"/>
            </a:p>
          </p:txBody>
        </p:sp>
      </p:grpSp>
      <p:grpSp>
        <p:nvGrpSpPr>
          <p:cNvPr id="93" name="Group 92"/>
          <p:cNvGrpSpPr/>
          <p:nvPr/>
        </p:nvGrpSpPr>
        <p:grpSpPr>
          <a:xfrm rot="21360000">
            <a:off x="2920620" y="3129941"/>
            <a:ext cx="1386046" cy="453705"/>
            <a:chOff x="794172" y="1176809"/>
            <a:chExt cx="1025191" cy="477634"/>
          </a:xfrm>
        </p:grpSpPr>
        <p:sp>
          <p:nvSpPr>
            <p:cNvPr id="94" name="Rounded Rectangle 93"/>
            <p:cNvSpPr/>
            <p:nvPr/>
          </p:nvSpPr>
          <p:spPr>
            <a:xfrm rot="240000">
              <a:off x="794172" y="1176809"/>
              <a:ext cx="1025191" cy="477634"/>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5" name="Rounded Rectangle 18"/>
            <p:cNvSpPr/>
            <p:nvPr/>
          </p:nvSpPr>
          <p:spPr>
            <a:xfrm rot="240000">
              <a:off x="817487" y="1200125"/>
              <a:ext cx="978559" cy="431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300" kern="1200" dirty="0" err="1" smtClean="0"/>
                <a:t>Solicitar</a:t>
              </a:r>
              <a:r>
                <a:rPr lang="en-US" sz="1300" kern="1200" dirty="0" smtClean="0"/>
                <a:t> </a:t>
              </a:r>
              <a:r>
                <a:rPr lang="en-US" sz="1300" dirty="0" err="1"/>
                <a:t>a</a:t>
              </a:r>
              <a:r>
                <a:rPr lang="en-US" sz="1300" kern="1200" dirty="0" err="1" smtClean="0"/>
                <a:t>utorización</a:t>
              </a:r>
              <a:endParaRPr lang="en-US" sz="1300" kern="1200" dirty="0"/>
            </a:p>
          </p:txBody>
        </p:sp>
      </p:grpSp>
      <p:pic>
        <p:nvPicPr>
          <p:cNvPr id="32" name="Picture 31" descr="Screen Shot 2015-04-29 at 10.02.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875" y="2760911"/>
            <a:ext cx="2231350" cy="1102997"/>
          </a:xfrm>
          <a:prstGeom prst="rect">
            <a:avLst/>
          </a:prstGeom>
        </p:spPr>
      </p:pic>
      <p:pic>
        <p:nvPicPr>
          <p:cNvPr id="33" name="Picture 32" descr="logooficia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008" y="2760911"/>
            <a:ext cx="1000646" cy="1256784"/>
          </a:xfrm>
          <a:prstGeom prst="rect">
            <a:avLst/>
          </a:prstGeom>
        </p:spPr>
      </p:pic>
      <p:graphicFrame>
        <p:nvGraphicFramePr>
          <p:cNvPr id="108" name="Diagram 107"/>
          <p:cNvGraphicFramePr/>
          <p:nvPr>
            <p:extLst>
              <p:ext uri="{D42A27DB-BD31-4B8C-83A1-F6EECF244321}">
                <p14:modId xmlns:p14="http://schemas.microsoft.com/office/powerpoint/2010/main" val="158135032"/>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9" name="TextBox 108"/>
          <p:cNvSpPr txBox="1"/>
          <p:nvPr/>
        </p:nvSpPr>
        <p:spPr>
          <a:xfrm>
            <a:off x="4612035" y="6025202"/>
            <a:ext cx="2751207" cy="369332"/>
          </a:xfrm>
          <a:prstGeom prst="rect">
            <a:avLst/>
          </a:prstGeom>
          <a:noFill/>
        </p:spPr>
        <p:txBody>
          <a:bodyPr wrap="square" rtlCol="0">
            <a:spAutoFit/>
          </a:bodyPr>
          <a:lstStyle/>
          <a:p>
            <a:endParaRPr lang="en-US" dirty="0"/>
          </a:p>
        </p:txBody>
      </p:sp>
      <p:sp>
        <p:nvSpPr>
          <p:cNvPr id="110" name="TextBox 109"/>
          <p:cNvSpPr txBox="1"/>
          <p:nvPr/>
        </p:nvSpPr>
        <p:spPr>
          <a:xfrm>
            <a:off x="4639059" y="6405528"/>
            <a:ext cx="2954491" cy="346249"/>
          </a:xfrm>
          <a:prstGeom prst="rect">
            <a:avLst/>
          </a:prstGeom>
          <a:noFill/>
        </p:spPr>
        <p:txBody>
          <a:bodyPr wrap="square" rtlCol="0" anchor="ctr">
            <a:spAutoFit/>
          </a:bodyPr>
          <a:lstStyle/>
          <a:p>
            <a:pPr algn="ctr"/>
            <a:r>
              <a:rPr lang="en-US" sz="1650" dirty="0" err="1" smtClean="0">
                <a:solidFill>
                  <a:srgbClr val="FFFFFF"/>
                </a:solidFill>
              </a:rPr>
              <a:t>Resultados</a:t>
            </a:r>
            <a:r>
              <a:rPr lang="en-US" sz="1650" dirty="0" smtClean="0">
                <a:solidFill>
                  <a:srgbClr val="FFFFFF"/>
                </a:solidFill>
              </a:rPr>
              <a:t> y </a:t>
            </a:r>
            <a:r>
              <a:rPr lang="en-US" sz="1650" dirty="0" err="1" smtClean="0">
                <a:solidFill>
                  <a:srgbClr val="FFFFFF"/>
                </a:solidFill>
              </a:rPr>
              <a:t>Análisis</a:t>
            </a:r>
            <a:endParaRPr lang="en-US" sz="1650" dirty="0">
              <a:solidFill>
                <a:srgbClr val="FFFFFF"/>
              </a:solidFill>
            </a:endParaRPr>
          </a:p>
        </p:txBody>
      </p:sp>
      <p:grpSp>
        <p:nvGrpSpPr>
          <p:cNvPr id="111" name="Group 110"/>
          <p:cNvGrpSpPr/>
          <p:nvPr/>
        </p:nvGrpSpPr>
        <p:grpSpPr>
          <a:xfrm>
            <a:off x="4612035" y="5160946"/>
            <a:ext cx="1098588" cy="852586"/>
            <a:chOff x="1397730" y="5214189"/>
            <a:chExt cx="1098588" cy="852586"/>
          </a:xfrm>
        </p:grpSpPr>
        <p:sp>
          <p:nvSpPr>
            <p:cNvPr id="112" name="Oval 111"/>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13" name="TextBox 112"/>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Educación</a:t>
              </a:r>
              <a:endParaRPr lang="en-US" sz="1400" dirty="0">
                <a:solidFill>
                  <a:schemeClr val="bg1"/>
                </a:solidFill>
              </a:endParaRPr>
            </a:p>
          </p:txBody>
        </p:sp>
      </p:grpSp>
      <p:grpSp>
        <p:nvGrpSpPr>
          <p:cNvPr id="114" name="Group 113"/>
          <p:cNvGrpSpPr/>
          <p:nvPr/>
        </p:nvGrpSpPr>
        <p:grpSpPr>
          <a:xfrm>
            <a:off x="6614237" y="5160946"/>
            <a:ext cx="1098588" cy="852586"/>
            <a:chOff x="118220" y="6025202"/>
            <a:chExt cx="1098588" cy="852586"/>
          </a:xfrm>
        </p:grpSpPr>
        <p:sp>
          <p:nvSpPr>
            <p:cNvPr id="115" name="Oval 114"/>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16" name="TextBox 115"/>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117" name="Group 116"/>
          <p:cNvGrpSpPr/>
          <p:nvPr/>
        </p:nvGrpSpPr>
        <p:grpSpPr>
          <a:xfrm>
            <a:off x="7845303" y="5780704"/>
            <a:ext cx="1411260" cy="852586"/>
            <a:chOff x="759660" y="6025664"/>
            <a:chExt cx="1411260" cy="852586"/>
          </a:xfrm>
        </p:grpSpPr>
        <p:sp>
          <p:nvSpPr>
            <p:cNvPr id="118" name="Oval 117"/>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19" name="TextBox 118"/>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sp>
        <p:nvSpPr>
          <p:cNvPr id="120" name="Oval 119"/>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21" name="TextBox 120"/>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122" name="Group 121"/>
          <p:cNvGrpSpPr/>
          <p:nvPr/>
        </p:nvGrpSpPr>
        <p:grpSpPr>
          <a:xfrm>
            <a:off x="7845303" y="5769398"/>
            <a:ext cx="1411260" cy="852586"/>
            <a:chOff x="759660" y="6025664"/>
            <a:chExt cx="1411260" cy="852586"/>
          </a:xfrm>
        </p:grpSpPr>
        <p:sp>
          <p:nvSpPr>
            <p:cNvPr id="123" name="Oval 122"/>
            <p:cNvSpPr/>
            <p:nvPr/>
          </p:nvSpPr>
          <p:spPr>
            <a:xfrm>
              <a:off x="1043472" y="6025664"/>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24" name="TextBox 123"/>
            <p:cNvSpPr txBox="1"/>
            <p:nvPr/>
          </p:nvSpPr>
          <p:spPr>
            <a:xfrm>
              <a:off x="759660" y="6268120"/>
              <a:ext cx="1411260" cy="307777"/>
            </a:xfrm>
            <a:prstGeom prst="rect">
              <a:avLst/>
            </a:prstGeom>
            <a:noFill/>
          </p:spPr>
          <p:txBody>
            <a:bodyPr wrap="square" rtlCol="0">
              <a:spAutoFit/>
            </a:bodyPr>
            <a:lstStyle/>
            <a:p>
              <a:pPr algn="ctr"/>
              <a:r>
                <a:rPr lang="en-US" sz="1400" b="1" dirty="0" err="1" smtClean="0">
                  <a:solidFill>
                    <a:srgbClr val="000000"/>
                  </a:solidFill>
                </a:rPr>
                <a:t>Legislación</a:t>
              </a:r>
              <a:endParaRPr lang="en-US" sz="1400" b="1" dirty="0">
                <a:solidFill>
                  <a:srgbClr val="000000"/>
                </a:solidFill>
              </a:endParaRPr>
            </a:p>
          </p:txBody>
        </p:sp>
      </p:grpSp>
    </p:spTree>
    <p:extLst>
      <p:ext uri="{BB962C8B-B14F-4D97-AF65-F5344CB8AC3E}">
        <p14:creationId xmlns:p14="http://schemas.microsoft.com/office/powerpoint/2010/main" val="247539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1"/>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2" fill="hold" nodeType="clickEffect">
                                  <p:stCondLst>
                                    <p:cond delay="0"/>
                                  </p:stCondLst>
                                  <p:childTnLst>
                                    <p:anim calcmode="lin" valueType="num">
                                      <p:cBhvr additive="base">
                                        <p:cTn id="28" dur="500"/>
                                        <p:tgtEl>
                                          <p:spTgt spid="85"/>
                                        </p:tgtEl>
                                        <p:attrNameLst>
                                          <p:attrName>ppt_x</p:attrName>
                                        </p:attrNameLst>
                                      </p:cBhvr>
                                      <p:tavLst>
                                        <p:tav tm="0">
                                          <p:val>
                                            <p:strVal val="ppt_x"/>
                                          </p:val>
                                        </p:tav>
                                        <p:tav tm="100000">
                                          <p:val>
                                            <p:strVal val="1+ppt_w/2"/>
                                          </p:val>
                                        </p:tav>
                                      </p:tavLst>
                                    </p:anim>
                                    <p:anim calcmode="lin" valueType="num">
                                      <p:cBhvr additive="base">
                                        <p:cTn id="29" dur="500"/>
                                        <p:tgtEl>
                                          <p:spTgt spid="85"/>
                                        </p:tgtEl>
                                        <p:attrNameLst>
                                          <p:attrName>ppt_y</p:attrName>
                                        </p:attrNameLst>
                                      </p:cBhvr>
                                      <p:tavLst>
                                        <p:tav tm="0">
                                          <p:val>
                                            <p:strVal val="ppt_y"/>
                                          </p:val>
                                        </p:tav>
                                        <p:tav tm="100000">
                                          <p:val>
                                            <p:strVal val="ppt_y"/>
                                          </p:val>
                                        </p:tav>
                                      </p:tavLst>
                                    </p:anim>
                                    <p:set>
                                      <p:cBhvr>
                                        <p:cTn id="30" dur="1" fill="hold">
                                          <p:stCondLst>
                                            <p:cond delay="499"/>
                                          </p:stCondLst>
                                        </p:cTn>
                                        <p:tgtEl>
                                          <p:spTgt spid="85"/>
                                        </p:tgtEl>
                                        <p:attrNameLst>
                                          <p:attrName>style.visibility</p:attrName>
                                        </p:attrNameLst>
                                      </p:cBhvr>
                                      <p:to>
                                        <p:strVal val="hidden"/>
                                      </p:to>
                                    </p:set>
                                  </p:childTnLst>
                                </p:cTn>
                              </p:par>
                              <p:par>
                                <p:cTn id="31" presetID="2" presetClass="exit" presetSubtype="2" fill="hold" nodeType="withEffect">
                                  <p:stCondLst>
                                    <p:cond delay="0"/>
                                  </p:stCondLst>
                                  <p:childTnLst>
                                    <p:anim calcmode="lin" valueType="num">
                                      <p:cBhvr additive="base">
                                        <p:cTn id="32" dur="500"/>
                                        <p:tgtEl>
                                          <p:spTgt spid="86"/>
                                        </p:tgtEl>
                                        <p:attrNameLst>
                                          <p:attrName>ppt_x</p:attrName>
                                        </p:attrNameLst>
                                      </p:cBhvr>
                                      <p:tavLst>
                                        <p:tav tm="0">
                                          <p:val>
                                            <p:strVal val="ppt_x"/>
                                          </p:val>
                                        </p:tav>
                                        <p:tav tm="100000">
                                          <p:val>
                                            <p:strVal val="1+ppt_w/2"/>
                                          </p:val>
                                        </p:tav>
                                      </p:tavLst>
                                    </p:anim>
                                    <p:anim calcmode="lin" valueType="num">
                                      <p:cBhvr additive="base">
                                        <p:cTn id="33" dur="500"/>
                                        <p:tgtEl>
                                          <p:spTgt spid="86"/>
                                        </p:tgtEl>
                                        <p:attrNameLst>
                                          <p:attrName>ppt_y</p:attrName>
                                        </p:attrNameLst>
                                      </p:cBhvr>
                                      <p:tavLst>
                                        <p:tav tm="0">
                                          <p:val>
                                            <p:strVal val="ppt_y"/>
                                          </p:val>
                                        </p:tav>
                                        <p:tav tm="100000">
                                          <p:val>
                                            <p:strVal val="ppt_y"/>
                                          </p:val>
                                        </p:tav>
                                      </p:tavLst>
                                    </p:anim>
                                    <p:set>
                                      <p:cBhvr>
                                        <p:cTn id="34" dur="1" fill="hold">
                                          <p:stCondLst>
                                            <p:cond delay="499"/>
                                          </p:stCondLst>
                                        </p:cTn>
                                        <p:tgtEl>
                                          <p:spTgt spid="86"/>
                                        </p:tgtEl>
                                        <p:attrNameLst>
                                          <p:attrName>style.visibility</p:attrName>
                                        </p:attrNameLst>
                                      </p:cBhvr>
                                      <p:to>
                                        <p:strVal val="hidden"/>
                                      </p:to>
                                    </p:set>
                                  </p:childTnLst>
                                </p:cTn>
                              </p:par>
                              <p:par>
                                <p:cTn id="35" presetID="2" presetClass="exit" presetSubtype="2" fill="hold" nodeType="withEffect">
                                  <p:stCondLst>
                                    <p:cond delay="0"/>
                                  </p:stCondLst>
                                  <p:childTnLst>
                                    <p:anim calcmode="lin" valueType="num">
                                      <p:cBhvr additive="base">
                                        <p:cTn id="36" dur="500"/>
                                        <p:tgtEl>
                                          <p:spTgt spid="87"/>
                                        </p:tgtEl>
                                        <p:attrNameLst>
                                          <p:attrName>ppt_x</p:attrName>
                                        </p:attrNameLst>
                                      </p:cBhvr>
                                      <p:tavLst>
                                        <p:tav tm="0">
                                          <p:val>
                                            <p:strVal val="ppt_x"/>
                                          </p:val>
                                        </p:tav>
                                        <p:tav tm="100000">
                                          <p:val>
                                            <p:strVal val="1+ppt_w/2"/>
                                          </p:val>
                                        </p:tav>
                                      </p:tavLst>
                                    </p:anim>
                                    <p:anim calcmode="lin" valueType="num">
                                      <p:cBhvr additive="base">
                                        <p:cTn id="37" dur="500"/>
                                        <p:tgtEl>
                                          <p:spTgt spid="87"/>
                                        </p:tgtEl>
                                        <p:attrNameLst>
                                          <p:attrName>ppt_y</p:attrName>
                                        </p:attrNameLst>
                                      </p:cBhvr>
                                      <p:tavLst>
                                        <p:tav tm="0">
                                          <p:val>
                                            <p:strVal val="ppt_y"/>
                                          </p:val>
                                        </p:tav>
                                        <p:tav tm="100000">
                                          <p:val>
                                            <p:strVal val="ppt_y"/>
                                          </p:val>
                                        </p:tav>
                                      </p:tavLst>
                                    </p:anim>
                                    <p:set>
                                      <p:cBhvr>
                                        <p:cTn id="38" dur="1" fill="hold">
                                          <p:stCondLst>
                                            <p:cond delay="499"/>
                                          </p:stCondLst>
                                        </p:cTn>
                                        <p:tgtEl>
                                          <p:spTgt spid="87"/>
                                        </p:tgtEl>
                                        <p:attrNameLst>
                                          <p:attrName>style.visibility</p:attrName>
                                        </p:attrNameLst>
                                      </p:cBhvr>
                                      <p:to>
                                        <p:strVal val="hidden"/>
                                      </p:to>
                                    </p:set>
                                  </p:childTnLst>
                                </p:cTn>
                              </p:par>
                              <p:par>
                                <p:cTn id="39" presetID="2" presetClass="exit" presetSubtype="2" fill="hold" nodeType="withEffect">
                                  <p:stCondLst>
                                    <p:cond delay="0"/>
                                  </p:stCondLst>
                                  <p:childTnLst>
                                    <p:anim calcmode="lin" valueType="num">
                                      <p:cBhvr additive="base">
                                        <p:cTn id="40" dur="500"/>
                                        <p:tgtEl>
                                          <p:spTgt spid="88"/>
                                        </p:tgtEl>
                                        <p:attrNameLst>
                                          <p:attrName>ppt_x</p:attrName>
                                        </p:attrNameLst>
                                      </p:cBhvr>
                                      <p:tavLst>
                                        <p:tav tm="0">
                                          <p:val>
                                            <p:strVal val="ppt_x"/>
                                          </p:val>
                                        </p:tav>
                                        <p:tav tm="100000">
                                          <p:val>
                                            <p:strVal val="1+ppt_w/2"/>
                                          </p:val>
                                        </p:tav>
                                      </p:tavLst>
                                    </p:anim>
                                    <p:anim calcmode="lin" valueType="num">
                                      <p:cBhvr additive="base">
                                        <p:cTn id="41" dur="500"/>
                                        <p:tgtEl>
                                          <p:spTgt spid="88"/>
                                        </p:tgtEl>
                                        <p:attrNameLst>
                                          <p:attrName>ppt_y</p:attrName>
                                        </p:attrNameLst>
                                      </p:cBhvr>
                                      <p:tavLst>
                                        <p:tav tm="0">
                                          <p:val>
                                            <p:strVal val="ppt_y"/>
                                          </p:val>
                                        </p:tav>
                                        <p:tav tm="100000">
                                          <p:val>
                                            <p:strVal val="ppt_y"/>
                                          </p:val>
                                        </p:tav>
                                      </p:tavLst>
                                    </p:anim>
                                    <p:set>
                                      <p:cBhvr>
                                        <p:cTn id="42" dur="1" fill="hold">
                                          <p:stCondLst>
                                            <p:cond delay="499"/>
                                          </p:stCondLst>
                                        </p:cTn>
                                        <p:tgtEl>
                                          <p:spTgt spid="88"/>
                                        </p:tgtEl>
                                        <p:attrNameLst>
                                          <p:attrName>style.visibility</p:attrName>
                                        </p:attrNameLst>
                                      </p:cBhvr>
                                      <p:to>
                                        <p:strVal val="hidden"/>
                                      </p:to>
                                    </p:set>
                                  </p:childTnLst>
                                </p:cTn>
                              </p:par>
                              <p:par>
                                <p:cTn id="43" presetID="2" presetClass="exit" presetSubtype="2" fill="hold" nodeType="withEffect">
                                  <p:stCondLst>
                                    <p:cond delay="0"/>
                                  </p:stCondLst>
                                  <p:childTnLst>
                                    <p:anim calcmode="lin" valueType="num">
                                      <p:cBhvr additive="base">
                                        <p:cTn id="44" dur="500"/>
                                        <p:tgtEl>
                                          <p:spTgt spid="89"/>
                                        </p:tgtEl>
                                        <p:attrNameLst>
                                          <p:attrName>ppt_x</p:attrName>
                                        </p:attrNameLst>
                                      </p:cBhvr>
                                      <p:tavLst>
                                        <p:tav tm="0">
                                          <p:val>
                                            <p:strVal val="ppt_x"/>
                                          </p:val>
                                        </p:tav>
                                        <p:tav tm="100000">
                                          <p:val>
                                            <p:strVal val="1+ppt_w/2"/>
                                          </p:val>
                                        </p:tav>
                                      </p:tavLst>
                                    </p:anim>
                                    <p:anim calcmode="lin" valueType="num">
                                      <p:cBhvr additive="base">
                                        <p:cTn id="45" dur="500"/>
                                        <p:tgtEl>
                                          <p:spTgt spid="89"/>
                                        </p:tgtEl>
                                        <p:attrNameLst>
                                          <p:attrName>ppt_y</p:attrName>
                                        </p:attrNameLst>
                                      </p:cBhvr>
                                      <p:tavLst>
                                        <p:tav tm="0">
                                          <p:val>
                                            <p:strVal val="ppt_y"/>
                                          </p:val>
                                        </p:tav>
                                        <p:tav tm="100000">
                                          <p:val>
                                            <p:strVal val="ppt_y"/>
                                          </p:val>
                                        </p:tav>
                                      </p:tavLst>
                                    </p:anim>
                                    <p:set>
                                      <p:cBhvr>
                                        <p:cTn id="46" dur="1" fill="hold">
                                          <p:stCondLst>
                                            <p:cond delay="499"/>
                                          </p:stCondLst>
                                        </p:cTn>
                                        <p:tgtEl>
                                          <p:spTgt spid="89"/>
                                        </p:tgtEl>
                                        <p:attrNameLst>
                                          <p:attrName>style.visibility</p:attrName>
                                        </p:attrNameLst>
                                      </p:cBhvr>
                                      <p:to>
                                        <p:strVal val="hidden"/>
                                      </p:to>
                                    </p:set>
                                  </p:childTnLst>
                                </p:cTn>
                              </p:par>
                              <p:par>
                                <p:cTn id="47" presetID="2" presetClass="exit" presetSubtype="2" fill="hold" nodeType="withEffect">
                                  <p:stCondLst>
                                    <p:cond delay="0"/>
                                  </p:stCondLst>
                                  <p:childTnLst>
                                    <p:anim calcmode="lin" valueType="num">
                                      <p:cBhvr additive="base">
                                        <p:cTn id="48" dur="500"/>
                                        <p:tgtEl>
                                          <p:spTgt spid="90"/>
                                        </p:tgtEl>
                                        <p:attrNameLst>
                                          <p:attrName>ppt_x</p:attrName>
                                        </p:attrNameLst>
                                      </p:cBhvr>
                                      <p:tavLst>
                                        <p:tav tm="0">
                                          <p:val>
                                            <p:strVal val="ppt_x"/>
                                          </p:val>
                                        </p:tav>
                                        <p:tav tm="100000">
                                          <p:val>
                                            <p:strVal val="1+ppt_w/2"/>
                                          </p:val>
                                        </p:tav>
                                      </p:tavLst>
                                    </p:anim>
                                    <p:anim calcmode="lin" valueType="num">
                                      <p:cBhvr additive="base">
                                        <p:cTn id="49" dur="500"/>
                                        <p:tgtEl>
                                          <p:spTgt spid="90"/>
                                        </p:tgtEl>
                                        <p:attrNameLst>
                                          <p:attrName>ppt_y</p:attrName>
                                        </p:attrNameLst>
                                      </p:cBhvr>
                                      <p:tavLst>
                                        <p:tav tm="0">
                                          <p:val>
                                            <p:strVal val="ppt_y"/>
                                          </p:val>
                                        </p:tav>
                                        <p:tav tm="100000">
                                          <p:val>
                                            <p:strVal val="ppt_y"/>
                                          </p:val>
                                        </p:tav>
                                      </p:tavLst>
                                    </p:anim>
                                    <p:set>
                                      <p:cBhvr>
                                        <p:cTn id="50" dur="1" fill="hold">
                                          <p:stCondLst>
                                            <p:cond delay="499"/>
                                          </p:stCondLst>
                                        </p:cTn>
                                        <p:tgtEl>
                                          <p:spTgt spid="90"/>
                                        </p:tgtEl>
                                        <p:attrNameLst>
                                          <p:attrName>style.visibility</p:attrName>
                                        </p:attrNameLst>
                                      </p:cBhvr>
                                      <p:to>
                                        <p:strVal val="hidden"/>
                                      </p:to>
                                    </p:set>
                                  </p:childTnLst>
                                </p:cTn>
                              </p:par>
                              <p:par>
                                <p:cTn id="51" presetID="2" presetClass="exit" presetSubtype="2" fill="hold" nodeType="withEffect">
                                  <p:stCondLst>
                                    <p:cond delay="0"/>
                                  </p:stCondLst>
                                  <p:childTnLst>
                                    <p:anim calcmode="lin" valueType="num">
                                      <p:cBhvr additive="base">
                                        <p:cTn id="52" dur="500"/>
                                        <p:tgtEl>
                                          <p:spTgt spid="91"/>
                                        </p:tgtEl>
                                        <p:attrNameLst>
                                          <p:attrName>ppt_x</p:attrName>
                                        </p:attrNameLst>
                                      </p:cBhvr>
                                      <p:tavLst>
                                        <p:tav tm="0">
                                          <p:val>
                                            <p:strVal val="ppt_x"/>
                                          </p:val>
                                        </p:tav>
                                        <p:tav tm="100000">
                                          <p:val>
                                            <p:strVal val="1+ppt_w/2"/>
                                          </p:val>
                                        </p:tav>
                                      </p:tavLst>
                                    </p:anim>
                                    <p:anim calcmode="lin" valueType="num">
                                      <p:cBhvr additive="base">
                                        <p:cTn id="53" dur="500"/>
                                        <p:tgtEl>
                                          <p:spTgt spid="91"/>
                                        </p:tgtEl>
                                        <p:attrNameLst>
                                          <p:attrName>ppt_y</p:attrName>
                                        </p:attrNameLst>
                                      </p:cBhvr>
                                      <p:tavLst>
                                        <p:tav tm="0">
                                          <p:val>
                                            <p:strVal val="ppt_y"/>
                                          </p:val>
                                        </p:tav>
                                        <p:tav tm="100000">
                                          <p:val>
                                            <p:strVal val="ppt_y"/>
                                          </p:val>
                                        </p:tav>
                                      </p:tavLst>
                                    </p:anim>
                                    <p:set>
                                      <p:cBhvr>
                                        <p:cTn id="54" dur="1" fill="hold">
                                          <p:stCondLst>
                                            <p:cond delay="499"/>
                                          </p:stCondLst>
                                        </p:cTn>
                                        <p:tgtEl>
                                          <p:spTgt spid="91"/>
                                        </p:tgtEl>
                                        <p:attrNameLst>
                                          <p:attrName>style.visibility</p:attrName>
                                        </p:attrNameLst>
                                      </p:cBhvr>
                                      <p:to>
                                        <p:strVal val="hidden"/>
                                      </p:to>
                                    </p:set>
                                  </p:childTnLst>
                                </p:cTn>
                              </p:par>
                              <p:par>
                                <p:cTn id="55" presetID="2" presetClass="exit" presetSubtype="2" fill="hold" nodeType="withEffect">
                                  <p:stCondLst>
                                    <p:cond delay="0"/>
                                  </p:stCondLst>
                                  <p:childTnLst>
                                    <p:anim calcmode="lin" valueType="num">
                                      <p:cBhvr additive="base">
                                        <p:cTn id="56" dur="500"/>
                                        <p:tgtEl>
                                          <p:spTgt spid="92"/>
                                        </p:tgtEl>
                                        <p:attrNameLst>
                                          <p:attrName>ppt_x</p:attrName>
                                        </p:attrNameLst>
                                      </p:cBhvr>
                                      <p:tavLst>
                                        <p:tav tm="0">
                                          <p:val>
                                            <p:strVal val="ppt_x"/>
                                          </p:val>
                                        </p:tav>
                                        <p:tav tm="100000">
                                          <p:val>
                                            <p:strVal val="1+ppt_w/2"/>
                                          </p:val>
                                        </p:tav>
                                      </p:tavLst>
                                    </p:anim>
                                    <p:anim calcmode="lin" valueType="num">
                                      <p:cBhvr additive="base">
                                        <p:cTn id="57" dur="500"/>
                                        <p:tgtEl>
                                          <p:spTgt spid="92"/>
                                        </p:tgtEl>
                                        <p:attrNameLst>
                                          <p:attrName>ppt_y</p:attrName>
                                        </p:attrNameLst>
                                      </p:cBhvr>
                                      <p:tavLst>
                                        <p:tav tm="0">
                                          <p:val>
                                            <p:strVal val="ppt_y"/>
                                          </p:val>
                                        </p:tav>
                                        <p:tav tm="100000">
                                          <p:val>
                                            <p:strVal val="ppt_y"/>
                                          </p:val>
                                        </p:tav>
                                      </p:tavLst>
                                    </p:anim>
                                    <p:set>
                                      <p:cBhvr>
                                        <p:cTn id="58" dur="1" fill="hold">
                                          <p:stCondLst>
                                            <p:cond delay="499"/>
                                          </p:stCondLst>
                                        </p:cTn>
                                        <p:tgtEl>
                                          <p:spTgt spid="92"/>
                                        </p:tgtEl>
                                        <p:attrNameLst>
                                          <p:attrName>style.visibility</p:attrName>
                                        </p:attrNameLst>
                                      </p:cBhvr>
                                      <p:to>
                                        <p:strVal val="hidden"/>
                                      </p:to>
                                    </p:set>
                                  </p:childTnLst>
                                </p:cTn>
                              </p:par>
                              <p:par>
                                <p:cTn id="59" presetID="2" presetClass="exit" presetSubtype="2" fill="hold" nodeType="withEffect">
                                  <p:stCondLst>
                                    <p:cond delay="0"/>
                                  </p:stCondLst>
                                  <p:childTnLst>
                                    <p:anim calcmode="lin" valueType="num">
                                      <p:cBhvr additive="base">
                                        <p:cTn id="60" dur="500"/>
                                        <p:tgtEl>
                                          <p:spTgt spid="93"/>
                                        </p:tgtEl>
                                        <p:attrNameLst>
                                          <p:attrName>ppt_x</p:attrName>
                                        </p:attrNameLst>
                                      </p:cBhvr>
                                      <p:tavLst>
                                        <p:tav tm="0">
                                          <p:val>
                                            <p:strVal val="ppt_x"/>
                                          </p:val>
                                        </p:tav>
                                        <p:tav tm="100000">
                                          <p:val>
                                            <p:strVal val="1+ppt_w/2"/>
                                          </p:val>
                                        </p:tav>
                                      </p:tavLst>
                                    </p:anim>
                                    <p:anim calcmode="lin" valueType="num">
                                      <p:cBhvr additive="base">
                                        <p:cTn id="61" dur="500"/>
                                        <p:tgtEl>
                                          <p:spTgt spid="93"/>
                                        </p:tgtEl>
                                        <p:attrNameLst>
                                          <p:attrName>ppt_y</p:attrName>
                                        </p:attrNameLst>
                                      </p:cBhvr>
                                      <p:tavLst>
                                        <p:tav tm="0">
                                          <p:val>
                                            <p:strVal val="ppt_y"/>
                                          </p:val>
                                        </p:tav>
                                        <p:tav tm="100000">
                                          <p:val>
                                            <p:strVal val="ppt_y"/>
                                          </p:val>
                                        </p:tav>
                                      </p:tavLst>
                                    </p:anim>
                                    <p:set>
                                      <p:cBhvr>
                                        <p:cTn id="62" dur="1" fill="hold">
                                          <p:stCondLst>
                                            <p:cond delay="499"/>
                                          </p:stCondLst>
                                        </p:cTn>
                                        <p:tgtEl>
                                          <p:spTgt spid="93"/>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32"/>
                                        </p:tgtEl>
                                        <p:attrNameLst>
                                          <p:attrName>ppt_x</p:attrName>
                                        </p:attrNameLst>
                                      </p:cBhvr>
                                      <p:tavLst>
                                        <p:tav tm="0">
                                          <p:val>
                                            <p:strVal val="ppt_x"/>
                                          </p:val>
                                        </p:tav>
                                        <p:tav tm="100000">
                                          <p:val>
                                            <p:strVal val="1+ppt_w/2"/>
                                          </p:val>
                                        </p:tav>
                                      </p:tavLst>
                                    </p:anim>
                                    <p:anim calcmode="lin" valueType="num">
                                      <p:cBhvr additive="base">
                                        <p:cTn id="65" dur="500"/>
                                        <p:tgtEl>
                                          <p:spTgt spid="32"/>
                                        </p:tgtEl>
                                        <p:attrNameLst>
                                          <p:attrName>ppt_y</p:attrName>
                                        </p:attrNameLst>
                                      </p:cBhvr>
                                      <p:tavLst>
                                        <p:tav tm="0">
                                          <p:val>
                                            <p:strVal val="ppt_y"/>
                                          </p:val>
                                        </p:tav>
                                        <p:tav tm="100000">
                                          <p:val>
                                            <p:strVal val="ppt_y"/>
                                          </p:val>
                                        </p:tav>
                                      </p:tavLst>
                                    </p:anim>
                                    <p:set>
                                      <p:cBhvr>
                                        <p:cTn id="66" dur="1" fill="hold">
                                          <p:stCondLst>
                                            <p:cond delay="499"/>
                                          </p:stCondLst>
                                        </p:cTn>
                                        <p:tgtEl>
                                          <p:spTgt spid="32"/>
                                        </p:tgtEl>
                                        <p:attrNameLst>
                                          <p:attrName>style.visibility</p:attrName>
                                        </p:attrNameLst>
                                      </p:cBhvr>
                                      <p:to>
                                        <p:strVal val="hidden"/>
                                      </p:to>
                                    </p:set>
                                  </p:childTnLst>
                                </p:cTn>
                              </p:par>
                              <p:par>
                                <p:cTn id="67" presetID="2" presetClass="exit" presetSubtype="2" fill="hold" nodeType="withEffect">
                                  <p:stCondLst>
                                    <p:cond delay="0"/>
                                  </p:stCondLst>
                                  <p:childTnLst>
                                    <p:anim calcmode="lin" valueType="num">
                                      <p:cBhvr additive="base">
                                        <p:cTn id="68" dur="500"/>
                                        <p:tgtEl>
                                          <p:spTgt spid="33"/>
                                        </p:tgtEl>
                                        <p:attrNameLst>
                                          <p:attrName>ppt_x</p:attrName>
                                        </p:attrNameLst>
                                      </p:cBhvr>
                                      <p:tavLst>
                                        <p:tav tm="0">
                                          <p:val>
                                            <p:strVal val="ppt_x"/>
                                          </p:val>
                                        </p:tav>
                                        <p:tav tm="100000">
                                          <p:val>
                                            <p:strVal val="1+ppt_w/2"/>
                                          </p:val>
                                        </p:tav>
                                      </p:tavLst>
                                    </p:anim>
                                    <p:anim calcmode="lin" valueType="num">
                                      <p:cBhvr additive="base">
                                        <p:cTn id="69" dur="500"/>
                                        <p:tgtEl>
                                          <p:spTgt spid="33"/>
                                        </p:tgtEl>
                                        <p:attrNameLst>
                                          <p:attrName>ppt_y</p:attrName>
                                        </p:attrNameLst>
                                      </p:cBhvr>
                                      <p:tavLst>
                                        <p:tav tm="0">
                                          <p:val>
                                            <p:strVal val="ppt_y"/>
                                          </p:val>
                                        </p:tav>
                                        <p:tav tm="100000">
                                          <p:val>
                                            <p:strVal val="ppt_y"/>
                                          </p:val>
                                        </p:tav>
                                      </p:tavLst>
                                    </p:anim>
                                    <p:set>
                                      <p:cBhvr>
                                        <p:cTn id="70"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547770" y="3032288"/>
            <a:ext cx="1411260" cy="852586"/>
            <a:chOff x="759660" y="6025664"/>
            <a:chExt cx="1411260" cy="852586"/>
          </a:xfrm>
        </p:grpSpPr>
        <p:sp>
          <p:nvSpPr>
            <p:cNvPr id="19" name="Oval 18"/>
            <p:cNvSpPr/>
            <p:nvPr/>
          </p:nvSpPr>
          <p:spPr>
            <a:xfrm>
              <a:off x="1043472" y="6025664"/>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0" name="TextBox 19"/>
            <p:cNvSpPr txBox="1"/>
            <p:nvPr/>
          </p:nvSpPr>
          <p:spPr>
            <a:xfrm>
              <a:off x="759660" y="6268120"/>
              <a:ext cx="1411260" cy="307777"/>
            </a:xfrm>
            <a:prstGeom prst="rect">
              <a:avLst/>
            </a:prstGeom>
            <a:noFill/>
          </p:spPr>
          <p:txBody>
            <a:bodyPr wrap="square" rtlCol="0">
              <a:spAutoFit/>
            </a:bodyPr>
            <a:lstStyle/>
            <a:p>
              <a:pPr algn="ctr"/>
              <a:r>
                <a:rPr lang="en-US" sz="1400" b="1" dirty="0" err="1" smtClean="0">
                  <a:solidFill>
                    <a:srgbClr val="000000"/>
                  </a:solidFill>
                </a:rPr>
                <a:t>Legislación</a:t>
              </a:r>
              <a:endParaRPr lang="en-US" sz="1400" b="1" dirty="0">
                <a:solidFill>
                  <a:srgbClr val="000000"/>
                </a:solidFill>
              </a:endParaRPr>
            </a:p>
          </p:txBody>
        </p:sp>
      </p:grpSp>
      <p:grpSp>
        <p:nvGrpSpPr>
          <p:cNvPr id="39" name="Group 38"/>
          <p:cNvGrpSpPr/>
          <p:nvPr/>
        </p:nvGrpSpPr>
        <p:grpSpPr>
          <a:xfrm>
            <a:off x="548032" y="694603"/>
            <a:ext cx="8311428" cy="1550902"/>
            <a:chOff x="548032" y="694603"/>
            <a:chExt cx="8311428" cy="1550902"/>
          </a:xfrm>
        </p:grpSpPr>
        <p:grpSp>
          <p:nvGrpSpPr>
            <p:cNvPr id="27" name="Group 26"/>
            <p:cNvGrpSpPr/>
            <p:nvPr/>
          </p:nvGrpSpPr>
          <p:grpSpPr>
            <a:xfrm>
              <a:off x="548032" y="694603"/>
              <a:ext cx="1085632" cy="1550902"/>
              <a:chOff x="0" y="2824"/>
              <a:chExt cx="1085632" cy="1550902"/>
            </a:xfrm>
          </p:grpSpPr>
          <p:sp>
            <p:nvSpPr>
              <p:cNvPr id="28" name="Chevron 27"/>
              <p:cNvSpPr/>
              <p:nvPr/>
            </p:nvSpPr>
            <p:spPr>
              <a:xfrm rot="5400000">
                <a:off x="-232635" y="235459"/>
                <a:ext cx="1550902" cy="1085631"/>
              </a:xfrm>
              <a:prstGeom prst="chevron">
                <a:avLst/>
              </a:prstGeom>
              <a:gradFill flip="none" rotWithShape="1">
                <a:gsLst>
                  <a:gs pos="0">
                    <a:srgbClr val="912929"/>
                  </a:gs>
                  <a:gs pos="100000">
                    <a:srgbClr val="D1852C"/>
                  </a:gs>
                </a:gsLst>
                <a:lin ang="0" scaled="0"/>
                <a:tileRect/>
              </a:gradFill>
            </p:spPr>
            <p:style>
              <a:lnRef idx="1">
                <a:schemeClr val="accent6">
                  <a:hueOff val="0"/>
                  <a:satOff val="0"/>
                  <a:lumOff val="0"/>
                  <a:alphaOff val="0"/>
                </a:schemeClr>
              </a:lnRef>
              <a:fillRef idx="3">
                <a:scrgbClr r="0" g="0" b="0"/>
              </a:fillRef>
              <a:effectRef idx="3">
                <a:schemeClr val="accent6">
                  <a:hueOff val="0"/>
                  <a:satOff val="0"/>
                  <a:lumOff val="0"/>
                  <a:alphaOff val="0"/>
                </a:schemeClr>
              </a:effectRef>
              <a:fontRef idx="minor">
                <a:schemeClr val="lt1"/>
              </a:fontRef>
            </p:style>
          </p:sp>
          <p:sp>
            <p:nvSpPr>
              <p:cNvPr id="29" name="Chevron 4"/>
              <p:cNvSpPr/>
              <p:nvPr/>
            </p:nvSpPr>
            <p:spPr>
              <a:xfrm>
                <a:off x="1" y="545640"/>
                <a:ext cx="1085631" cy="465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solidFill>
                      <a:srgbClr val="000000"/>
                    </a:solidFill>
                  </a:rPr>
                  <a:t>1</a:t>
                </a:r>
                <a:endParaRPr lang="en-US" sz="3000" kern="1200" dirty="0">
                  <a:solidFill>
                    <a:srgbClr val="000000"/>
                  </a:solidFill>
                </a:endParaRPr>
              </a:p>
            </p:txBody>
          </p:sp>
        </p:grpSp>
        <p:sp>
          <p:nvSpPr>
            <p:cNvPr id="36" name="Round Same Side Corner Rectangle 35"/>
            <p:cNvSpPr/>
            <p:nvPr/>
          </p:nvSpPr>
          <p:spPr>
            <a:xfrm rot="5400000">
              <a:off x="4744177" y="-2414139"/>
              <a:ext cx="1006541" cy="7224025"/>
            </a:xfrm>
            <a:prstGeom prst="round2SameRect">
              <a:avLst/>
            </a:pr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1" name="TextBox 20"/>
            <p:cNvSpPr txBox="1"/>
            <p:nvPr/>
          </p:nvSpPr>
          <p:spPr>
            <a:xfrm>
              <a:off x="1634572" y="846703"/>
              <a:ext cx="7175925" cy="646331"/>
            </a:xfrm>
            <a:prstGeom prst="rect">
              <a:avLst/>
            </a:prstGeom>
            <a:noFill/>
          </p:spPr>
          <p:txBody>
            <a:bodyPr wrap="square" rtlCol="0">
              <a:spAutoFit/>
            </a:bodyPr>
            <a:lstStyle/>
            <a:p>
              <a:r>
                <a:rPr lang="es-ES_tradnl" dirty="0">
                  <a:latin typeface="Century Gothic"/>
                  <a:cs typeface="Century Gothic"/>
                </a:rPr>
                <a:t>La potestad de ejecución se les debe dar a los inspectores de incendios</a:t>
              </a:r>
            </a:p>
          </p:txBody>
        </p:sp>
      </p:grpSp>
      <p:grpSp>
        <p:nvGrpSpPr>
          <p:cNvPr id="40" name="Group 39"/>
          <p:cNvGrpSpPr/>
          <p:nvPr/>
        </p:nvGrpSpPr>
        <p:grpSpPr>
          <a:xfrm>
            <a:off x="548032" y="2016352"/>
            <a:ext cx="8311428" cy="1566168"/>
            <a:chOff x="548032" y="2016352"/>
            <a:chExt cx="8311428" cy="1566168"/>
          </a:xfrm>
        </p:grpSpPr>
        <p:grpSp>
          <p:nvGrpSpPr>
            <p:cNvPr id="30" name="Group 29"/>
            <p:cNvGrpSpPr/>
            <p:nvPr/>
          </p:nvGrpSpPr>
          <p:grpSpPr>
            <a:xfrm>
              <a:off x="548032" y="2031618"/>
              <a:ext cx="1085632" cy="1550902"/>
              <a:chOff x="0" y="1359124"/>
              <a:chExt cx="1085632" cy="1550902"/>
            </a:xfrm>
          </p:grpSpPr>
          <p:sp>
            <p:nvSpPr>
              <p:cNvPr id="31" name="Chevron 30"/>
              <p:cNvSpPr/>
              <p:nvPr/>
            </p:nvSpPr>
            <p:spPr>
              <a:xfrm rot="5400000">
                <a:off x="-232635" y="1591759"/>
                <a:ext cx="1550902" cy="1085631"/>
              </a:xfrm>
              <a:prstGeom prst="chevron">
                <a:avLst/>
              </a:prstGeom>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32" name="Chevron 4"/>
              <p:cNvSpPr/>
              <p:nvPr/>
            </p:nvSpPr>
            <p:spPr>
              <a:xfrm>
                <a:off x="1" y="1901940"/>
                <a:ext cx="1085631" cy="465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solidFill>
                      <a:srgbClr val="000000"/>
                    </a:solidFill>
                  </a:rPr>
                  <a:t>2</a:t>
                </a:r>
                <a:endParaRPr lang="en-US" sz="3000" kern="1200" dirty="0">
                  <a:solidFill>
                    <a:srgbClr val="000000"/>
                  </a:solidFill>
                </a:endParaRPr>
              </a:p>
            </p:txBody>
          </p:sp>
        </p:grpSp>
        <p:sp>
          <p:nvSpPr>
            <p:cNvPr id="37" name="Round Same Side Corner Rectangle 36"/>
            <p:cNvSpPr/>
            <p:nvPr/>
          </p:nvSpPr>
          <p:spPr>
            <a:xfrm rot="5400000">
              <a:off x="4743405" y="-1091618"/>
              <a:ext cx="1008086" cy="7224025"/>
            </a:xfrm>
            <a:prstGeom prst="round2SameRect">
              <a:avLst/>
            </a:pr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4" name="TextBox 23"/>
            <p:cNvSpPr txBox="1"/>
            <p:nvPr/>
          </p:nvSpPr>
          <p:spPr>
            <a:xfrm>
              <a:off x="1633664" y="2186157"/>
              <a:ext cx="7175925" cy="646331"/>
            </a:xfrm>
            <a:prstGeom prst="rect">
              <a:avLst/>
            </a:prstGeom>
            <a:noFill/>
          </p:spPr>
          <p:txBody>
            <a:bodyPr wrap="square" rtlCol="0">
              <a:spAutoFit/>
            </a:bodyPr>
            <a:lstStyle/>
            <a:p>
              <a:r>
                <a:rPr lang="es-ES_tradnl" dirty="0">
                  <a:latin typeface="Century Gothic"/>
                  <a:cs typeface="Century Gothic"/>
                </a:rPr>
                <a:t>La acción de exigir el cumplimiento no es factible para los inspectores de incendios en el momento</a:t>
              </a:r>
            </a:p>
          </p:txBody>
        </p:sp>
      </p:grpSp>
      <p:grpSp>
        <p:nvGrpSpPr>
          <p:cNvPr id="41" name="Group 40"/>
          <p:cNvGrpSpPr/>
          <p:nvPr/>
        </p:nvGrpSpPr>
        <p:grpSpPr>
          <a:xfrm>
            <a:off x="548032" y="3394666"/>
            <a:ext cx="8311428" cy="1552658"/>
            <a:chOff x="548032" y="3394666"/>
            <a:chExt cx="8311428" cy="1552658"/>
          </a:xfrm>
        </p:grpSpPr>
        <p:grpSp>
          <p:nvGrpSpPr>
            <p:cNvPr id="33" name="Group 32"/>
            <p:cNvGrpSpPr/>
            <p:nvPr/>
          </p:nvGrpSpPr>
          <p:grpSpPr>
            <a:xfrm>
              <a:off x="548032" y="3396422"/>
              <a:ext cx="1085632" cy="1550902"/>
              <a:chOff x="0" y="2715424"/>
              <a:chExt cx="1085632" cy="1550902"/>
            </a:xfrm>
          </p:grpSpPr>
          <p:sp>
            <p:nvSpPr>
              <p:cNvPr id="34" name="Chevron 33"/>
              <p:cNvSpPr/>
              <p:nvPr/>
            </p:nvSpPr>
            <p:spPr>
              <a:xfrm rot="5400000">
                <a:off x="-232635" y="2948059"/>
                <a:ext cx="1550902" cy="1085631"/>
              </a:xfrm>
              <a:prstGeom prst="chevron">
                <a:avLst/>
              </a:prstGeom>
              <a:gradFill flip="none" rotWithShape="1">
                <a:gsLst>
                  <a:gs pos="9000">
                    <a:srgbClr val="D1852C"/>
                  </a:gs>
                  <a:gs pos="100000">
                    <a:srgbClr val="FFFF00"/>
                  </a:gs>
                </a:gsLst>
                <a:lin ang="0" scaled="1"/>
                <a:tileRect/>
              </a:gradFill>
            </p:spPr>
            <p:style>
              <a:lnRef idx="1">
                <a:schemeClr val="accent6">
                  <a:hueOff val="0"/>
                  <a:satOff val="0"/>
                  <a:lumOff val="0"/>
                  <a:alphaOff val="0"/>
                </a:schemeClr>
              </a:lnRef>
              <a:fillRef idx="3">
                <a:scrgbClr r="0" g="0" b="0"/>
              </a:fillRef>
              <a:effectRef idx="3">
                <a:schemeClr val="accent6">
                  <a:hueOff val="0"/>
                  <a:satOff val="0"/>
                  <a:lumOff val="0"/>
                  <a:alphaOff val="0"/>
                </a:schemeClr>
              </a:effectRef>
              <a:fontRef idx="minor">
                <a:schemeClr val="lt1"/>
              </a:fontRef>
            </p:style>
          </p:sp>
          <p:sp>
            <p:nvSpPr>
              <p:cNvPr id="35" name="Chevron 4"/>
              <p:cNvSpPr/>
              <p:nvPr/>
            </p:nvSpPr>
            <p:spPr>
              <a:xfrm>
                <a:off x="1" y="3258240"/>
                <a:ext cx="1085631" cy="465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solidFill>
                      <a:srgbClr val="000000"/>
                    </a:solidFill>
                  </a:rPr>
                  <a:t>3</a:t>
                </a:r>
                <a:endParaRPr lang="en-US" sz="3000" kern="1200" dirty="0">
                  <a:solidFill>
                    <a:srgbClr val="000000"/>
                  </a:solidFill>
                </a:endParaRPr>
              </a:p>
            </p:txBody>
          </p:sp>
        </p:grpSp>
        <p:sp>
          <p:nvSpPr>
            <p:cNvPr id="38" name="Round Same Side Corner Rectangle 37"/>
            <p:cNvSpPr/>
            <p:nvPr/>
          </p:nvSpPr>
          <p:spPr>
            <a:xfrm rot="5400000">
              <a:off x="4743405" y="286696"/>
              <a:ext cx="1008086" cy="7224025"/>
            </a:xfrm>
            <a:prstGeom prst="round2SameRect">
              <a:avLst/>
            </a:pr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TextBox 25"/>
            <p:cNvSpPr txBox="1"/>
            <p:nvPr/>
          </p:nvSpPr>
          <p:spPr>
            <a:xfrm>
              <a:off x="1633664" y="3575542"/>
              <a:ext cx="7175925" cy="369332"/>
            </a:xfrm>
            <a:prstGeom prst="rect">
              <a:avLst/>
            </a:prstGeom>
            <a:noFill/>
          </p:spPr>
          <p:txBody>
            <a:bodyPr wrap="square" rtlCol="0">
              <a:spAutoFit/>
            </a:bodyPr>
            <a:lstStyle/>
            <a:p>
              <a:r>
                <a:rPr lang="es-ES_tradnl" dirty="0">
                  <a:latin typeface="Century Gothic"/>
                  <a:cs typeface="Century Gothic"/>
                </a:rPr>
                <a:t>El trabajar con el Ministerio de Salud es plausible</a:t>
              </a:r>
            </a:p>
          </p:txBody>
        </p:sp>
      </p:grpSp>
      <p:graphicFrame>
        <p:nvGraphicFramePr>
          <p:cNvPr id="42" name="Diagram 41"/>
          <p:cNvGraphicFramePr/>
          <p:nvPr>
            <p:extLst>
              <p:ext uri="{D42A27DB-BD31-4B8C-83A1-F6EECF244321}">
                <p14:modId xmlns:p14="http://schemas.microsoft.com/office/powerpoint/2010/main" val="1852090410"/>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3" name="TextBox 42"/>
          <p:cNvSpPr txBox="1"/>
          <p:nvPr/>
        </p:nvSpPr>
        <p:spPr>
          <a:xfrm>
            <a:off x="4612035" y="6025202"/>
            <a:ext cx="2751207" cy="369332"/>
          </a:xfrm>
          <a:prstGeom prst="rect">
            <a:avLst/>
          </a:prstGeom>
          <a:noFill/>
        </p:spPr>
        <p:txBody>
          <a:bodyPr wrap="square" rtlCol="0">
            <a:spAutoFit/>
          </a:bodyPr>
          <a:lstStyle/>
          <a:p>
            <a:endParaRPr lang="en-US" dirty="0"/>
          </a:p>
        </p:txBody>
      </p:sp>
      <p:sp>
        <p:nvSpPr>
          <p:cNvPr id="44" name="TextBox 43"/>
          <p:cNvSpPr txBox="1"/>
          <p:nvPr/>
        </p:nvSpPr>
        <p:spPr>
          <a:xfrm>
            <a:off x="4639059" y="6405528"/>
            <a:ext cx="2954491" cy="346249"/>
          </a:xfrm>
          <a:prstGeom prst="rect">
            <a:avLst/>
          </a:prstGeom>
          <a:noFill/>
        </p:spPr>
        <p:txBody>
          <a:bodyPr wrap="square" rtlCol="0" anchor="ctr">
            <a:spAutoFit/>
          </a:bodyPr>
          <a:lstStyle/>
          <a:p>
            <a:pPr algn="ctr"/>
            <a:r>
              <a:rPr lang="en-US" sz="1650" dirty="0" err="1" smtClean="0">
                <a:solidFill>
                  <a:srgbClr val="FFFFFF"/>
                </a:solidFill>
              </a:rPr>
              <a:t>Resultados</a:t>
            </a:r>
            <a:r>
              <a:rPr lang="en-US" sz="1650" dirty="0" smtClean="0">
                <a:solidFill>
                  <a:srgbClr val="FFFFFF"/>
                </a:solidFill>
              </a:rPr>
              <a:t> y </a:t>
            </a:r>
            <a:r>
              <a:rPr lang="en-US" sz="1650" dirty="0" err="1" smtClean="0">
                <a:solidFill>
                  <a:srgbClr val="FFFFFF"/>
                </a:solidFill>
              </a:rPr>
              <a:t>Análisis</a:t>
            </a:r>
            <a:endParaRPr lang="en-US" sz="1650" dirty="0">
              <a:solidFill>
                <a:srgbClr val="FFFFFF"/>
              </a:solidFill>
            </a:endParaRPr>
          </a:p>
        </p:txBody>
      </p:sp>
      <p:grpSp>
        <p:nvGrpSpPr>
          <p:cNvPr id="45" name="Group 44"/>
          <p:cNvGrpSpPr/>
          <p:nvPr/>
        </p:nvGrpSpPr>
        <p:grpSpPr>
          <a:xfrm>
            <a:off x="4612035" y="5160946"/>
            <a:ext cx="1098588" cy="852586"/>
            <a:chOff x="1397730" y="5214189"/>
            <a:chExt cx="1098588" cy="852586"/>
          </a:xfrm>
        </p:grpSpPr>
        <p:sp>
          <p:nvSpPr>
            <p:cNvPr id="46" name="Oval 45"/>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47" name="TextBox 46"/>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Educación</a:t>
              </a:r>
              <a:endParaRPr lang="en-US" sz="1400" dirty="0">
                <a:solidFill>
                  <a:schemeClr val="bg1"/>
                </a:solidFill>
              </a:endParaRPr>
            </a:p>
          </p:txBody>
        </p:sp>
      </p:grpSp>
      <p:grpSp>
        <p:nvGrpSpPr>
          <p:cNvPr id="48" name="Group 47"/>
          <p:cNvGrpSpPr/>
          <p:nvPr/>
        </p:nvGrpSpPr>
        <p:grpSpPr>
          <a:xfrm>
            <a:off x="6614237" y="5160946"/>
            <a:ext cx="1098588" cy="852586"/>
            <a:chOff x="118220" y="6025202"/>
            <a:chExt cx="1098588" cy="852586"/>
          </a:xfrm>
        </p:grpSpPr>
        <p:sp>
          <p:nvSpPr>
            <p:cNvPr id="49" name="Oval 48"/>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50" name="TextBox 49"/>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51" name="Group 50"/>
          <p:cNvGrpSpPr/>
          <p:nvPr/>
        </p:nvGrpSpPr>
        <p:grpSpPr>
          <a:xfrm>
            <a:off x="7845303" y="5780704"/>
            <a:ext cx="1411260" cy="852586"/>
            <a:chOff x="759660" y="6025664"/>
            <a:chExt cx="1411260" cy="852586"/>
          </a:xfrm>
        </p:grpSpPr>
        <p:sp>
          <p:nvSpPr>
            <p:cNvPr id="52" name="Oval 51"/>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53" name="TextBox 52"/>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sp>
        <p:nvSpPr>
          <p:cNvPr id="54" name="Oval 53"/>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55" name="TextBox 54"/>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56" name="Group 55"/>
          <p:cNvGrpSpPr/>
          <p:nvPr/>
        </p:nvGrpSpPr>
        <p:grpSpPr>
          <a:xfrm>
            <a:off x="7845303" y="5769398"/>
            <a:ext cx="1411260" cy="852586"/>
            <a:chOff x="759660" y="6025664"/>
            <a:chExt cx="1411260" cy="852586"/>
          </a:xfrm>
        </p:grpSpPr>
        <p:sp>
          <p:nvSpPr>
            <p:cNvPr id="57" name="Oval 56"/>
            <p:cNvSpPr/>
            <p:nvPr/>
          </p:nvSpPr>
          <p:spPr>
            <a:xfrm>
              <a:off x="1043472" y="6025664"/>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58" name="TextBox 57"/>
            <p:cNvSpPr txBox="1"/>
            <p:nvPr/>
          </p:nvSpPr>
          <p:spPr>
            <a:xfrm>
              <a:off x="759660" y="6268120"/>
              <a:ext cx="1411260" cy="307777"/>
            </a:xfrm>
            <a:prstGeom prst="rect">
              <a:avLst/>
            </a:prstGeom>
            <a:noFill/>
          </p:spPr>
          <p:txBody>
            <a:bodyPr wrap="square" rtlCol="0">
              <a:spAutoFit/>
            </a:bodyPr>
            <a:lstStyle/>
            <a:p>
              <a:pPr algn="ctr"/>
              <a:r>
                <a:rPr lang="en-US" sz="1400" b="1" dirty="0" err="1" smtClean="0">
                  <a:solidFill>
                    <a:srgbClr val="000000"/>
                  </a:solidFill>
                </a:rPr>
                <a:t>Legislación</a:t>
              </a:r>
              <a:endParaRPr lang="en-US" sz="1400" b="1" dirty="0">
                <a:solidFill>
                  <a:srgbClr val="000000"/>
                </a:solidFill>
              </a:endParaRPr>
            </a:p>
          </p:txBody>
        </p:sp>
      </p:grpSp>
    </p:spTree>
    <p:extLst>
      <p:ext uri="{BB962C8B-B14F-4D97-AF65-F5344CB8AC3E}">
        <p14:creationId xmlns:p14="http://schemas.microsoft.com/office/powerpoint/2010/main" val="11913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nodeType="withEffect">
                                  <p:stCondLst>
                                    <p:cond delay="0"/>
                                  </p:stCondLst>
                                  <p:childTnLst>
                                    <p:animEffect transition="out" filter="fade">
                                      <p:cBhvr>
                                        <p:cTn id="6" dur="1000"/>
                                        <p:tgtEl>
                                          <p:spTgt spid="39"/>
                                        </p:tgtEl>
                                      </p:cBhvr>
                                    </p:animEffect>
                                    <p:anim calcmode="lin" valueType="num">
                                      <p:cBhvr>
                                        <p:cTn id="7" dur="1000"/>
                                        <p:tgtEl>
                                          <p:spTgt spid="39"/>
                                        </p:tgtEl>
                                        <p:attrNameLst>
                                          <p:attrName>ppt_x</p:attrName>
                                        </p:attrNameLst>
                                      </p:cBhvr>
                                      <p:tavLst>
                                        <p:tav tm="0">
                                          <p:val>
                                            <p:strVal val="ppt_x"/>
                                          </p:val>
                                        </p:tav>
                                        <p:tav tm="100000">
                                          <p:val>
                                            <p:strVal val="ppt_x"/>
                                          </p:val>
                                        </p:tav>
                                      </p:tavLst>
                                    </p:anim>
                                    <p:anim calcmode="lin" valueType="num">
                                      <p:cBhvr>
                                        <p:cTn id="8" dur="1000"/>
                                        <p:tgtEl>
                                          <p:spTgt spid="39"/>
                                        </p:tgtEl>
                                        <p:attrNameLst>
                                          <p:attrName>ppt_y</p:attrName>
                                        </p:attrNameLst>
                                      </p:cBhvr>
                                      <p:tavLst>
                                        <p:tav tm="0">
                                          <p:val>
                                            <p:strVal val="ppt_y"/>
                                          </p:val>
                                        </p:tav>
                                        <p:tav tm="100000">
                                          <p:val>
                                            <p:strVal val="ppt_y-.1"/>
                                          </p:val>
                                        </p:tav>
                                      </p:tavLst>
                                    </p:anim>
                                    <p:set>
                                      <p:cBhvr>
                                        <p:cTn id="9" dur="1" fill="hold">
                                          <p:stCondLst>
                                            <p:cond delay="999"/>
                                          </p:stCondLst>
                                        </p:cTn>
                                        <p:tgtEl>
                                          <p:spTgt spid="39"/>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40"/>
                                        </p:tgtEl>
                                      </p:cBhvr>
                                    </p:animEffect>
                                    <p:anim calcmode="lin" valueType="num">
                                      <p:cBhvr>
                                        <p:cTn id="12" dur="1000"/>
                                        <p:tgtEl>
                                          <p:spTgt spid="40"/>
                                        </p:tgtEl>
                                        <p:attrNameLst>
                                          <p:attrName>ppt_x</p:attrName>
                                        </p:attrNameLst>
                                      </p:cBhvr>
                                      <p:tavLst>
                                        <p:tav tm="0">
                                          <p:val>
                                            <p:strVal val="ppt_x"/>
                                          </p:val>
                                        </p:tav>
                                        <p:tav tm="100000">
                                          <p:val>
                                            <p:strVal val="ppt_x"/>
                                          </p:val>
                                        </p:tav>
                                      </p:tavLst>
                                    </p:anim>
                                    <p:anim calcmode="lin" valueType="num">
                                      <p:cBhvr>
                                        <p:cTn id="13" dur="1000"/>
                                        <p:tgtEl>
                                          <p:spTgt spid="40"/>
                                        </p:tgtEl>
                                        <p:attrNameLst>
                                          <p:attrName>ppt_y</p:attrName>
                                        </p:attrNameLst>
                                      </p:cBhvr>
                                      <p:tavLst>
                                        <p:tav tm="0">
                                          <p:val>
                                            <p:strVal val="ppt_y"/>
                                          </p:val>
                                        </p:tav>
                                        <p:tav tm="100000">
                                          <p:val>
                                            <p:strVal val="ppt_y-.1"/>
                                          </p:val>
                                        </p:tav>
                                      </p:tavLst>
                                    </p:anim>
                                    <p:set>
                                      <p:cBhvr>
                                        <p:cTn id="14" dur="1" fill="hold">
                                          <p:stCondLst>
                                            <p:cond delay="999"/>
                                          </p:stCondLst>
                                        </p:cTn>
                                        <p:tgtEl>
                                          <p:spTgt spid="40"/>
                                        </p:tgtEl>
                                        <p:attrNameLst>
                                          <p:attrName>style.visibility</p:attrName>
                                        </p:attrNameLst>
                                      </p:cBhvr>
                                      <p:to>
                                        <p:strVal val="hidden"/>
                                      </p:to>
                                    </p:set>
                                  </p:childTnLst>
                                </p:cTn>
                              </p:par>
                              <p:par>
                                <p:cTn id="15" presetID="42" presetClass="path" presetSubtype="0" accel="50000" decel="50000" fill="hold" nodeType="withEffect">
                                  <p:stCondLst>
                                    <p:cond delay="0"/>
                                  </p:stCondLst>
                                  <p:childTnLst>
                                    <p:animMotion origin="layout" path="M -1.16973E-6 1.48045E-7 L 0.00434 -0.39301 " pathEditMode="relative" rAng="0" ptsTypes="AA">
                                      <p:cBhvr>
                                        <p:cTn id="16" dur="2000" fill="hold"/>
                                        <p:tgtEl>
                                          <p:spTgt spid="41"/>
                                        </p:tgtEl>
                                        <p:attrNameLst>
                                          <p:attrName>ppt_x</p:attrName>
                                          <p:attrName>ppt_y</p:attrName>
                                        </p:attrNameLst>
                                      </p:cBhvr>
                                      <p:rCtr x="208" y="-19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547770" y="3032288"/>
            <a:ext cx="1411260" cy="852586"/>
            <a:chOff x="759660" y="6025664"/>
            <a:chExt cx="1411260" cy="852586"/>
          </a:xfrm>
        </p:grpSpPr>
        <p:sp>
          <p:nvSpPr>
            <p:cNvPr id="19" name="Oval 18"/>
            <p:cNvSpPr/>
            <p:nvPr/>
          </p:nvSpPr>
          <p:spPr>
            <a:xfrm>
              <a:off x="1043472" y="6025664"/>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0" name="TextBox 19"/>
            <p:cNvSpPr txBox="1"/>
            <p:nvPr/>
          </p:nvSpPr>
          <p:spPr>
            <a:xfrm>
              <a:off x="759660" y="6268120"/>
              <a:ext cx="1411260" cy="307777"/>
            </a:xfrm>
            <a:prstGeom prst="rect">
              <a:avLst/>
            </a:prstGeom>
            <a:noFill/>
          </p:spPr>
          <p:txBody>
            <a:bodyPr wrap="square" rtlCol="0">
              <a:spAutoFit/>
            </a:bodyPr>
            <a:lstStyle/>
            <a:p>
              <a:pPr algn="ctr"/>
              <a:r>
                <a:rPr lang="en-US" sz="1400" b="1" dirty="0" err="1" smtClean="0">
                  <a:solidFill>
                    <a:srgbClr val="000000"/>
                  </a:solidFill>
                </a:rPr>
                <a:t>Legislación</a:t>
              </a:r>
              <a:endParaRPr lang="en-US" sz="1400" b="1" dirty="0">
                <a:solidFill>
                  <a:srgbClr val="000000"/>
                </a:solidFill>
              </a:endParaRPr>
            </a:p>
          </p:txBody>
        </p:sp>
      </p:grpSp>
      <p:grpSp>
        <p:nvGrpSpPr>
          <p:cNvPr id="50" name="Group 49"/>
          <p:cNvGrpSpPr/>
          <p:nvPr/>
        </p:nvGrpSpPr>
        <p:grpSpPr>
          <a:xfrm>
            <a:off x="588568" y="695717"/>
            <a:ext cx="8311428" cy="1552658"/>
            <a:chOff x="548032" y="3394666"/>
            <a:chExt cx="8311428" cy="1552658"/>
          </a:xfrm>
        </p:grpSpPr>
        <p:grpSp>
          <p:nvGrpSpPr>
            <p:cNvPr id="51" name="Group 50"/>
            <p:cNvGrpSpPr/>
            <p:nvPr/>
          </p:nvGrpSpPr>
          <p:grpSpPr>
            <a:xfrm>
              <a:off x="548032" y="3396422"/>
              <a:ext cx="1085632" cy="1550902"/>
              <a:chOff x="0" y="2715424"/>
              <a:chExt cx="1085632" cy="1550902"/>
            </a:xfrm>
          </p:grpSpPr>
          <p:sp>
            <p:nvSpPr>
              <p:cNvPr id="54" name="Chevron 53"/>
              <p:cNvSpPr/>
              <p:nvPr/>
            </p:nvSpPr>
            <p:spPr>
              <a:xfrm rot="5400000">
                <a:off x="-232635" y="2948059"/>
                <a:ext cx="1550902" cy="1085631"/>
              </a:xfrm>
              <a:prstGeom prst="chevron">
                <a:avLst/>
              </a:prstGeom>
              <a:gradFill flip="none" rotWithShape="1">
                <a:gsLst>
                  <a:gs pos="9000">
                    <a:srgbClr val="D1852C"/>
                  </a:gs>
                  <a:gs pos="100000">
                    <a:srgbClr val="FFFF00"/>
                  </a:gs>
                </a:gsLst>
                <a:lin ang="0" scaled="1"/>
                <a:tileRect/>
              </a:gradFill>
            </p:spPr>
            <p:style>
              <a:lnRef idx="1">
                <a:schemeClr val="accent6">
                  <a:hueOff val="0"/>
                  <a:satOff val="0"/>
                  <a:lumOff val="0"/>
                  <a:alphaOff val="0"/>
                </a:schemeClr>
              </a:lnRef>
              <a:fillRef idx="3">
                <a:scrgbClr r="0" g="0" b="0"/>
              </a:fillRef>
              <a:effectRef idx="3">
                <a:schemeClr val="accent6">
                  <a:hueOff val="0"/>
                  <a:satOff val="0"/>
                  <a:lumOff val="0"/>
                  <a:alphaOff val="0"/>
                </a:schemeClr>
              </a:effectRef>
              <a:fontRef idx="minor">
                <a:schemeClr val="lt1"/>
              </a:fontRef>
            </p:style>
          </p:sp>
          <p:sp>
            <p:nvSpPr>
              <p:cNvPr id="55" name="Chevron 4"/>
              <p:cNvSpPr/>
              <p:nvPr/>
            </p:nvSpPr>
            <p:spPr>
              <a:xfrm>
                <a:off x="1" y="3258240"/>
                <a:ext cx="1085631" cy="465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solidFill>
                      <a:srgbClr val="000000"/>
                    </a:solidFill>
                  </a:rPr>
                  <a:t>3</a:t>
                </a:r>
                <a:endParaRPr lang="en-US" sz="3000" kern="1200" dirty="0">
                  <a:solidFill>
                    <a:srgbClr val="000000"/>
                  </a:solidFill>
                </a:endParaRPr>
              </a:p>
            </p:txBody>
          </p:sp>
        </p:grpSp>
        <p:sp>
          <p:nvSpPr>
            <p:cNvPr id="52" name="Round Same Side Corner Rectangle 51"/>
            <p:cNvSpPr/>
            <p:nvPr/>
          </p:nvSpPr>
          <p:spPr>
            <a:xfrm rot="5400000">
              <a:off x="4743405" y="286696"/>
              <a:ext cx="1008086" cy="7224025"/>
            </a:xfrm>
            <a:prstGeom prst="round2SameRect">
              <a:avLst/>
            </a:pr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53" name="TextBox 52"/>
            <p:cNvSpPr txBox="1"/>
            <p:nvPr/>
          </p:nvSpPr>
          <p:spPr>
            <a:xfrm>
              <a:off x="1633664" y="3575542"/>
              <a:ext cx="7175925" cy="369332"/>
            </a:xfrm>
            <a:prstGeom prst="rect">
              <a:avLst/>
            </a:prstGeom>
            <a:noFill/>
          </p:spPr>
          <p:txBody>
            <a:bodyPr wrap="square" rtlCol="0">
              <a:spAutoFit/>
            </a:bodyPr>
            <a:lstStyle/>
            <a:p>
              <a:r>
                <a:rPr lang="es-ES_tradnl" dirty="0">
                  <a:latin typeface="Century Gothic"/>
                  <a:cs typeface="Century Gothic"/>
                </a:rPr>
                <a:t>El trabajar con el Ministerio de Salud es plausible</a:t>
              </a:r>
            </a:p>
          </p:txBody>
        </p:sp>
      </p:grpSp>
      <p:pic>
        <p:nvPicPr>
          <p:cNvPr id="21" name="Picture 20" descr="Legislation for Focus Group.png"/>
          <p:cNvPicPr>
            <a:picLocks noChangeAspect="1"/>
          </p:cNvPicPr>
          <p:nvPr/>
        </p:nvPicPr>
        <p:blipFill rotWithShape="1">
          <a:blip r:embed="rId2">
            <a:extLst>
              <a:ext uri="{28A0092B-C50C-407E-A947-70E740481C1C}">
                <a14:useLocalDpi xmlns:a14="http://schemas.microsoft.com/office/drawing/2010/main" val="0"/>
              </a:ext>
            </a:extLst>
          </a:blip>
          <a:srcRect l="6437" b="57760"/>
          <a:stretch/>
        </p:blipFill>
        <p:spPr>
          <a:xfrm>
            <a:off x="81067" y="2323852"/>
            <a:ext cx="9121447" cy="2837094"/>
          </a:xfrm>
          <a:prstGeom prst="rect">
            <a:avLst/>
          </a:prstGeom>
        </p:spPr>
      </p:pic>
      <p:graphicFrame>
        <p:nvGraphicFramePr>
          <p:cNvPr id="59" name="Diagram 58"/>
          <p:cNvGraphicFramePr/>
          <p:nvPr>
            <p:extLst>
              <p:ext uri="{D42A27DB-BD31-4B8C-83A1-F6EECF244321}">
                <p14:modId xmlns:p14="http://schemas.microsoft.com/office/powerpoint/2010/main" val="3662101947"/>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0" name="TextBox 59"/>
          <p:cNvSpPr txBox="1"/>
          <p:nvPr/>
        </p:nvSpPr>
        <p:spPr>
          <a:xfrm>
            <a:off x="4612035" y="6025202"/>
            <a:ext cx="2751207" cy="369332"/>
          </a:xfrm>
          <a:prstGeom prst="rect">
            <a:avLst/>
          </a:prstGeom>
          <a:noFill/>
        </p:spPr>
        <p:txBody>
          <a:bodyPr wrap="square" rtlCol="0">
            <a:spAutoFit/>
          </a:bodyPr>
          <a:lstStyle/>
          <a:p>
            <a:endParaRPr lang="en-US" dirty="0"/>
          </a:p>
        </p:txBody>
      </p:sp>
      <p:sp>
        <p:nvSpPr>
          <p:cNvPr id="61" name="TextBox 60"/>
          <p:cNvSpPr txBox="1"/>
          <p:nvPr/>
        </p:nvSpPr>
        <p:spPr>
          <a:xfrm>
            <a:off x="4639059" y="6405528"/>
            <a:ext cx="2954491" cy="346249"/>
          </a:xfrm>
          <a:prstGeom prst="rect">
            <a:avLst/>
          </a:prstGeom>
          <a:noFill/>
        </p:spPr>
        <p:txBody>
          <a:bodyPr wrap="square" rtlCol="0" anchor="ctr">
            <a:spAutoFit/>
          </a:bodyPr>
          <a:lstStyle/>
          <a:p>
            <a:pPr algn="ctr"/>
            <a:r>
              <a:rPr lang="en-US" sz="1650" dirty="0" err="1" smtClean="0">
                <a:solidFill>
                  <a:srgbClr val="FFFFFF"/>
                </a:solidFill>
              </a:rPr>
              <a:t>Resultados</a:t>
            </a:r>
            <a:r>
              <a:rPr lang="en-US" sz="1650" dirty="0" smtClean="0">
                <a:solidFill>
                  <a:srgbClr val="FFFFFF"/>
                </a:solidFill>
              </a:rPr>
              <a:t> y </a:t>
            </a:r>
            <a:r>
              <a:rPr lang="en-US" sz="1650" dirty="0" err="1" smtClean="0">
                <a:solidFill>
                  <a:srgbClr val="FFFFFF"/>
                </a:solidFill>
              </a:rPr>
              <a:t>Análisis</a:t>
            </a:r>
            <a:endParaRPr lang="en-US" sz="1650" dirty="0">
              <a:solidFill>
                <a:srgbClr val="FFFFFF"/>
              </a:solidFill>
            </a:endParaRPr>
          </a:p>
        </p:txBody>
      </p:sp>
      <p:grpSp>
        <p:nvGrpSpPr>
          <p:cNvPr id="62" name="Group 61"/>
          <p:cNvGrpSpPr/>
          <p:nvPr/>
        </p:nvGrpSpPr>
        <p:grpSpPr>
          <a:xfrm>
            <a:off x="4612035" y="5160946"/>
            <a:ext cx="1098588" cy="852586"/>
            <a:chOff x="1397730" y="5214189"/>
            <a:chExt cx="1098588" cy="852586"/>
          </a:xfrm>
        </p:grpSpPr>
        <p:sp>
          <p:nvSpPr>
            <p:cNvPr id="63" name="Oval 62"/>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64" name="TextBox 63"/>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Educación</a:t>
              </a:r>
              <a:endParaRPr lang="en-US" sz="1400" dirty="0">
                <a:solidFill>
                  <a:schemeClr val="bg1"/>
                </a:solidFill>
              </a:endParaRPr>
            </a:p>
          </p:txBody>
        </p:sp>
      </p:grpSp>
      <p:grpSp>
        <p:nvGrpSpPr>
          <p:cNvPr id="65" name="Group 64"/>
          <p:cNvGrpSpPr/>
          <p:nvPr/>
        </p:nvGrpSpPr>
        <p:grpSpPr>
          <a:xfrm>
            <a:off x="6614237" y="5160946"/>
            <a:ext cx="1098588" cy="852586"/>
            <a:chOff x="118220" y="6025202"/>
            <a:chExt cx="1098588" cy="852586"/>
          </a:xfrm>
        </p:grpSpPr>
        <p:sp>
          <p:nvSpPr>
            <p:cNvPr id="66" name="Oval 65"/>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67" name="TextBox 66"/>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68" name="Group 67"/>
          <p:cNvGrpSpPr/>
          <p:nvPr/>
        </p:nvGrpSpPr>
        <p:grpSpPr>
          <a:xfrm>
            <a:off x="7845303" y="5780704"/>
            <a:ext cx="1411260" cy="852586"/>
            <a:chOff x="759660" y="6025664"/>
            <a:chExt cx="1411260" cy="852586"/>
          </a:xfrm>
        </p:grpSpPr>
        <p:sp>
          <p:nvSpPr>
            <p:cNvPr id="69" name="Oval 68"/>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70" name="TextBox 69"/>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sp>
        <p:nvSpPr>
          <p:cNvPr id="71" name="Oval 70"/>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72" name="TextBox 71"/>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73" name="Group 72"/>
          <p:cNvGrpSpPr/>
          <p:nvPr/>
        </p:nvGrpSpPr>
        <p:grpSpPr>
          <a:xfrm>
            <a:off x="7845303" y="5769398"/>
            <a:ext cx="1411260" cy="852586"/>
            <a:chOff x="759660" y="6025664"/>
            <a:chExt cx="1411260" cy="852586"/>
          </a:xfrm>
        </p:grpSpPr>
        <p:sp>
          <p:nvSpPr>
            <p:cNvPr id="74" name="Oval 73"/>
            <p:cNvSpPr/>
            <p:nvPr/>
          </p:nvSpPr>
          <p:spPr>
            <a:xfrm>
              <a:off x="1043472" y="6025664"/>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75" name="TextBox 74"/>
            <p:cNvSpPr txBox="1"/>
            <p:nvPr/>
          </p:nvSpPr>
          <p:spPr>
            <a:xfrm>
              <a:off x="759660" y="6268120"/>
              <a:ext cx="1411260" cy="307777"/>
            </a:xfrm>
            <a:prstGeom prst="rect">
              <a:avLst/>
            </a:prstGeom>
            <a:noFill/>
          </p:spPr>
          <p:txBody>
            <a:bodyPr wrap="square" rtlCol="0">
              <a:spAutoFit/>
            </a:bodyPr>
            <a:lstStyle/>
            <a:p>
              <a:pPr algn="ctr"/>
              <a:r>
                <a:rPr lang="en-US" sz="1400" b="1" dirty="0" err="1" smtClean="0">
                  <a:solidFill>
                    <a:srgbClr val="000000"/>
                  </a:solidFill>
                </a:rPr>
                <a:t>Legislación</a:t>
              </a:r>
              <a:endParaRPr lang="en-US" sz="1400" b="1" dirty="0">
                <a:solidFill>
                  <a:srgbClr val="000000"/>
                </a:solidFill>
              </a:endParaRPr>
            </a:p>
          </p:txBody>
        </p:sp>
      </p:grpSp>
    </p:spTree>
    <p:extLst>
      <p:ext uri="{BB962C8B-B14F-4D97-AF65-F5344CB8AC3E}">
        <p14:creationId xmlns:p14="http://schemas.microsoft.com/office/powerpoint/2010/main" val="20532673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a:xfrm>
            <a:off x="3183161" y="2705925"/>
            <a:ext cx="3012427" cy="2198195"/>
          </a:xfrm>
          <a:prstGeom prst="ellipse">
            <a:avLst/>
          </a:prstGeom>
          <a:solidFill>
            <a:srgbClr val="CDCDCD"/>
          </a:solidFill>
          <a:ln>
            <a:solidFill>
              <a:srgbClr val="CDCD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2108457" y="3745063"/>
            <a:ext cx="1074704" cy="29980"/>
          </a:xfrm>
          <a:prstGeom prst="line">
            <a:avLst/>
          </a:prstGeom>
          <a:ln>
            <a:solidFill>
              <a:srgbClr val="CDCDCD"/>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828736" y="3745063"/>
            <a:ext cx="1490408" cy="0"/>
          </a:xfrm>
          <a:prstGeom prst="line">
            <a:avLst/>
          </a:prstGeom>
          <a:ln>
            <a:solidFill>
              <a:srgbClr val="CDCDCD"/>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881647" y="2270790"/>
            <a:ext cx="742674" cy="727074"/>
          </a:xfrm>
          <a:prstGeom prst="line">
            <a:avLst/>
          </a:prstGeom>
          <a:ln>
            <a:solidFill>
              <a:srgbClr val="CDCDCD"/>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5527189" y="2270790"/>
            <a:ext cx="1652580" cy="869644"/>
          </a:xfrm>
          <a:prstGeom prst="line">
            <a:avLst/>
          </a:prstGeom>
          <a:ln>
            <a:solidFill>
              <a:srgbClr val="CDCDCD"/>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4689375" y="1855398"/>
            <a:ext cx="8141" cy="820547"/>
          </a:xfrm>
          <a:prstGeom prst="line">
            <a:avLst/>
          </a:prstGeom>
          <a:ln>
            <a:solidFill>
              <a:srgbClr val="CDCDCD"/>
            </a:solidFill>
          </a:ln>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a:blip r:embed="rId2"/>
          <a:stretch>
            <a:fillRect/>
          </a:stretch>
        </p:blipFill>
        <p:spPr>
          <a:xfrm>
            <a:off x="471652" y="3140434"/>
            <a:ext cx="1636805" cy="1329765"/>
          </a:xfrm>
          <a:prstGeom prst="ellipse">
            <a:avLst/>
          </a:prstGeom>
          <a:ln>
            <a:solidFill>
              <a:srgbClr val="CDCDCD"/>
            </a:solidFill>
          </a:ln>
        </p:spPr>
      </p:pic>
      <p:pic>
        <p:nvPicPr>
          <p:cNvPr id="26" name="Picture 25"/>
          <p:cNvPicPr>
            <a:picLocks noChangeAspect="1"/>
          </p:cNvPicPr>
          <p:nvPr/>
        </p:nvPicPr>
        <p:blipFill>
          <a:blip r:embed="rId3"/>
          <a:stretch>
            <a:fillRect/>
          </a:stretch>
        </p:blipFill>
        <p:spPr>
          <a:xfrm>
            <a:off x="1355188" y="1236211"/>
            <a:ext cx="1636805" cy="1439733"/>
          </a:xfrm>
          <a:prstGeom prst="ellipse">
            <a:avLst/>
          </a:prstGeom>
          <a:ln>
            <a:solidFill>
              <a:srgbClr val="CDCDCD"/>
            </a:solidFill>
          </a:ln>
        </p:spPr>
      </p:pic>
      <p:pic>
        <p:nvPicPr>
          <p:cNvPr id="27" name="Picture 26"/>
          <p:cNvPicPr>
            <a:picLocks noChangeAspect="1"/>
          </p:cNvPicPr>
          <p:nvPr/>
        </p:nvPicPr>
        <p:blipFill>
          <a:blip r:embed="rId4"/>
          <a:stretch>
            <a:fillRect/>
          </a:stretch>
        </p:blipFill>
        <p:spPr>
          <a:xfrm>
            <a:off x="7299442" y="3110160"/>
            <a:ext cx="1659346" cy="1329765"/>
          </a:xfrm>
          <a:prstGeom prst="ellipse">
            <a:avLst/>
          </a:prstGeom>
          <a:ln>
            <a:solidFill>
              <a:srgbClr val="CDCDCD"/>
            </a:solidFill>
          </a:ln>
        </p:spPr>
      </p:pic>
      <p:pic>
        <p:nvPicPr>
          <p:cNvPr id="29" name="Picture 28"/>
          <p:cNvPicPr>
            <a:picLocks noChangeAspect="1"/>
          </p:cNvPicPr>
          <p:nvPr/>
        </p:nvPicPr>
        <p:blipFill>
          <a:blip r:embed="rId5"/>
          <a:stretch>
            <a:fillRect/>
          </a:stretch>
        </p:blipFill>
        <p:spPr>
          <a:xfrm>
            <a:off x="7015630" y="1415799"/>
            <a:ext cx="1659346" cy="1260145"/>
          </a:xfrm>
          <a:prstGeom prst="ellipse">
            <a:avLst/>
          </a:prstGeom>
          <a:ln>
            <a:solidFill>
              <a:srgbClr val="CDCDCD"/>
            </a:solidFill>
          </a:ln>
        </p:spPr>
      </p:pic>
      <p:pic>
        <p:nvPicPr>
          <p:cNvPr id="31" name="Picture 30"/>
          <p:cNvPicPr>
            <a:picLocks noChangeAspect="1"/>
          </p:cNvPicPr>
          <p:nvPr/>
        </p:nvPicPr>
        <p:blipFill>
          <a:blip r:embed="rId6"/>
          <a:stretch>
            <a:fillRect/>
          </a:stretch>
        </p:blipFill>
        <p:spPr>
          <a:xfrm>
            <a:off x="3891489" y="514519"/>
            <a:ext cx="1612053" cy="1329765"/>
          </a:xfrm>
          <a:prstGeom prst="ellipse">
            <a:avLst/>
          </a:prstGeom>
          <a:ln>
            <a:solidFill>
              <a:srgbClr val="CDCDCD"/>
            </a:solidFill>
          </a:ln>
        </p:spPr>
      </p:pic>
      <p:pic>
        <p:nvPicPr>
          <p:cNvPr id="42" name="Picture 41"/>
          <p:cNvPicPr>
            <a:picLocks noChangeAspect="1"/>
          </p:cNvPicPr>
          <p:nvPr/>
        </p:nvPicPr>
        <p:blipFill>
          <a:blip r:embed="rId7"/>
          <a:stretch>
            <a:fillRect/>
          </a:stretch>
        </p:blipFill>
        <p:spPr>
          <a:xfrm>
            <a:off x="3329711" y="2766204"/>
            <a:ext cx="2751893" cy="2017678"/>
          </a:xfrm>
          <a:prstGeom prst="ellipse">
            <a:avLst/>
          </a:prstGeom>
        </p:spPr>
      </p:pic>
      <p:graphicFrame>
        <p:nvGraphicFramePr>
          <p:cNvPr id="17" name="Diagram 16"/>
          <p:cNvGraphicFramePr/>
          <p:nvPr>
            <p:extLst>
              <p:ext uri="{D42A27DB-BD31-4B8C-83A1-F6EECF244321}">
                <p14:modId xmlns:p14="http://schemas.microsoft.com/office/powerpoint/2010/main" val="2654070364"/>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8" name="TextBox 17"/>
          <p:cNvSpPr txBox="1"/>
          <p:nvPr/>
        </p:nvSpPr>
        <p:spPr>
          <a:xfrm>
            <a:off x="4612035" y="6025202"/>
            <a:ext cx="2751207" cy="369332"/>
          </a:xfrm>
          <a:prstGeom prst="rect">
            <a:avLst/>
          </a:prstGeom>
          <a:noFill/>
        </p:spPr>
        <p:txBody>
          <a:bodyPr wrap="square" rtlCol="0">
            <a:spAutoFit/>
          </a:bodyPr>
          <a:lstStyle/>
          <a:p>
            <a:endParaRPr lang="en-US" dirty="0"/>
          </a:p>
        </p:txBody>
      </p:sp>
      <p:sp>
        <p:nvSpPr>
          <p:cNvPr id="19" name="TextBox 18"/>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grpSp>
        <p:nvGrpSpPr>
          <p:cNvPr id="20" name="Group 19"/>
          <p:cNvGrpSpPr/>
          <p:nvPr/>
        </p:nvGrpSpPr>
        <p:grpSpPr>
          <a:xfrm>
            <a:off x="4612035" y="5160946"/>
            <a:ext cx="1098588" cy="852586"/>
            <a:chOff x="1397730" y="5214189"/>
            <a:chExt cx="1098588" cy="852586"/>
          </a:xfrm>
        </p:grpSpPr>
        <p:sp>
          <p:nvSpPr>
            <p:cNvPr id="21" name="Oval 20"/>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2" name="TextBox 21"/>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Educacion</a:t>
              </a:r>
              <a:endParaRPr lang="en-US" sz="1400" dirty="0">
                <a:solidFill>
                  <a:schemeClr val="bg1"/>
                </a:solidFill>
              </a:endParaRPr>
            </a:p>
          </p:txBody>
        </p:sp>
      </p:grpSp>
      <p:grpSp>
        <p:nvGrpSpPr>
          <p:cNvPr id="25" name="Group 24"/>
          <p:cNvGrpSpPr/>
          <p:nvPr/>
        </p:nvGrpSpPr>
        <p:grpSpPr>
          <a:xfrm>
            <a:off x="6614237" y="5160946"/>
            <a:ext cx="1098588" cy="852586"/>
            <a:chOff x="118220" y="6025202"/>
            <a:chExt cx="1098588" cy="852586"/>
          </a:xfrm>
        </p:grpSpPr>
        <p:sp>
          <p:nvSpPr>
            <p:cNvPr id="28" name="Oval 27"/>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0" name="TextBox 29"/>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32" name="Group 31"/>
          <p:cNvGrpSpPr/>
          <p:nvPr/>
        </p:nvGrpSpPr>
        <p:grpSpPr>
          <a:xfrm>
            <a:off x="7845303" y="5780704"/>
            <a:ext cx="1411260" cy="852586"/>
            <a:chOff x="759660" y="6025664"/>
            <a:chExt cx="1411260" cy="852586"/>
          </a:xfrm>
        </p:grpSpPr>
        <p:sp>
          <p:nvSpPr>
            <p:cNvPr id="34" name="Oval 33"/>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5" name="TextBox 34"/>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sp>
        <p:nvSpPr>
          <p:cNvPr id="36" name="Oval 35"/>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7" name="TextBox 36"/>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38" name="Group 37"/>
          <p:cNvGrpSpPr/>
          <p:nvPr/>
        </p:nvGrpSpPr>
        <p:grpSpPr>
          <a:xfrm>
            <a:off x="4615803" y="5151226"/>
            <a:ext cx="1098588" cy="852586"/>
            <a:chOff x="1397730" y="5214189"/>
            <a:chExt cx="1098588" cy="852586"/>
          </a:xfrm>
        </p:grpSpPr>
        <p:sp>
          <p:nvSpPr>
            <p:cNvPr id="39" name="Oval 38"/>
            <p:cNvSpPr/>
            <p:nvPr/>
          </p:nvSpPr>
          <p:spPr>
            <a:xfrm>
              <a:off x="1523249" y="5214189"/>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40" name="TextBox 39"/>
            <p:cNvSpPr txBox="1"/>
            <p:nvPr/>
          </p:nvSpPr>
          <p:spPr>
            <a:xfrm>
              <a:off x="1397730" y="5459473"/>
              <a:ext cx="1098588" cy="307777"/>
            </a:xfrm>
            <a:prstGeom prst="rect">
              <a:avLst/>
            </a:prstGeom>
            <a:noFill/>
          </p:spPr>
          <p:txBody>
            <a:bodyPr wrap="square" rtlCol="0">
              <a:spAutoFit/>
            </a:bodyPr>
            <a:lstStyle/>
            <a:p>
              <a:pPr algn="ctr"/>
              <a:r>
                <a:rPr lang="en-US" sz="1400" b="1" dirty="0" err="1" smtClean="0">
                  <a:solidFill>
                    <a:srgbClr val="000000"/>
                  </a:solidFill>
                </a:rPr>
                <a:t>Educación</a:t>
              </a:r>
              <a:endParaRPr lang="en-US" sz="1400" b="1" dirty="0">
                <a:solidFill>
                  <a:srgbClr val="000000"/>
                </a:solidFill>
              </a:endParaRPr>
            </a:p>
          </p:txBody>
        </p:sp>
      </p:grpSp>
    </p:spTree>
    <p:extLst>
      <p:ext uri="{BB962C8B-B14F-4D97-AF65-F5344CB8AC3E}">
        <p14:creationId xmlns:p14="http://schemas.microsoft.com/office/powerpoint/2010/main" val="37293711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846998" y="2803755"/>
            <a:ext cx="3297002" cy="3116810"/>
          </a:xfrm>
          <a:prstGeom prst="ellipse">
            <a:avLst/>
          </a:prstGeom>
        </p:spPr>
      </p:pic>
      <p:pic>
        <p:nvPicPr>
          <p:cNvPr id="6" name="Picture 5"/>
          <p:cNvPicPr>
            <a:picLocks noChangeAspect="1"/>
          </p:cNvPicPr>
          <p:nvPr/>
        </p:nvPicPr>
        <p:blipFill>
          <a:blip r:embed="rId4"/>
          <a:stretch>
            <a:fillRect/>
          </a:stretch>
        </p:blipFill>
        <p:spPr>
          <a:xfrm>
            <a:off x="3617470" y="1245305"/>
            <a:ext cx="2044559" cy="1786508"/>
          </a:xfrm>
          <a:prstGeom prst="ellipse">
            <a:avLst/>
          </a:prstGeom>
          <a:ln>
            <a:solidFill>
              <a:schemeClr val="tx1"/>
            </a:solidFill>
          </a:ln>
        </p:spPr>
      </p:pic>
      <p:sp>
        <p:nvSpPr>
          <p:cNvPr id="7" name="TextBox 6"/>
          <p:cNvSpPr txBox="1"/>
          <p:nvPr/>
        </p:nvSpPr>
        <p:spPr>
          <a:xfrm>
            <a:off x="3951740" y="1784546"/>
            <a:ext cx="1710289" cy="800219"/>
          </a:xfrm>
          <a:prstGeom prst="rect">
            <a:avLst/>
          </a:prstGeom>
          <a:solidFill>
            <a:schemeClr val="bg1">
              <a:lumMod val="85000"/>
              <a:alpha val="80000"/>
            </a:schemeClr>
          </a:solidFill>
        </p:spPr>
        <p:txBody>
          <a:bodyPr wrap="square">
            <a:spAutoFit/>
          </a:bodyPr>
          <a:lstStyle/>
          <a:p>
            <a:pPr algn="ctr">
              <a:defRPr/>
            </a:pPr>
            <a:r>
              <a:rPr lang="en-US" sz="2300" kern="1200" dirty="0" err="1" smtClean="0">
                <a:ea typeface="ＭＳ Ｐゴシック" charset="0"/>
                <a:cs typeface="ＭＳ Ｐゴシック" charset="0"/>
              </a:rPr>
              <a:t>Inspecciones</a:t>
            </a:r>
            <a:r>
              <a:rPr lang="en-US" sz="2300" kern="1200" dirty="0" smtClean="0">
                <a:ea typeface="ＭＳ Ｐゴシック" charset="0"/>
                <a:cs typeface="ＭＳ Ｐゴシック" charset="0"/>
              </a:rPr>
              <a:t> de </a:t>
            </a:r>
            <a:r>
              <a:rPr lang="en-US" sz="2300" dirty="0" err="1">
                <a:ea typeface="ＭＳ Ｐゴシック" charset="0"/>
                <a:cs typeface="ＭＳ Ｐゴシック" charset="0"/>
              </a:rPr>
              <a:t>i</a:t>
            </a:r>
            <a:r>
              <a:rPr lang="en-US" sz="2300" kern="1200" dirty="0" err="1" smtClean="0">
                <a:ea typeface="ＭＳ Ｐゴシック" charset="0"/>
                <a:cs typeface="ＭＳ Ｐゴシック" charset="0"/>
              </a:rPr>
              <a:t>ncendio</a:t>
            </a:r>
            <a:endParaRPr lang="en-US" sz="2300" kern="1200" dirty="0">
              <a:ea typeface="ＭＳ Ｐゴシック" charset="0"/>
              <a:cs typeface="ＭＳ Ｐゴシック" charset="0"/>
            </a:endParaRPr>
          </a:p>
        </p:txBody>
      </p:sp>
      <p:cxnSp>
        <p:nvCxnSpPr>
          <p:cNvPr id="8" name="Straight Connector 7"/>
          <p:cNvCxnSpPr>
            <a:cxnSpLocks noChangeShapeType="1"/>
          </p:cNvCxnSpPr>
          <p:nvPr/>
        </p:nvCxnSpPr>
        <p:spPr bwMode="auto">
          <a:xfrm flipV="1">
            <a:off x="3129366" y="2660847"/>
            <a:ext cx="762000" cy="647700"/>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9" name="Straight Connector 8"/>
          <p:cNvCxnSpPr>
            <a:cxnSpLocks noChangeShapeType="1"/>
          </p:cNvCxnSpPr>
          <p:nvPr/>
        </p:nvCxnSpPr>
        <p:spPr bwMode="auto">
          <a:xfrm>
            <a:off x="5492323" y="2660847"/>
            <a:ext cx="709350" cy="7381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grpSp>
        <p:nvGrpSpPr>
          <p:cNvPr id="2" name="Group 1"/>
          <p:cNvGrpSpPr/>
          <p:nvPr/>
        </p:nvGrpSpPr>
        <p:grpSpPr>
          <a:xfrm>
            <a:off x="326612" y="2803754"/>
            <a:ext cx="3183754" cy="3116810"/>
            <a:chOff x="326612" y="3031640"/>
            <a:chExt cx="3183754" cy="3116810"/>
          </a:xfrm>
        </p:grpSpPr>
        <p:pic>
          <p:nvPicPr>
            <p:cNvPr id="4" name="Picture 3"/>
            <p:cNvPicPr>
              <a:picLocks noChangeAspect="1"/>
            </p:cNvPicPr>
            <p:nvPr/>
          </p:nvPicPr>
          <p:blipFill>
            <a:blip r:embed="rId5"/>
            <a:stretch>
              <a:fillRect/>
            </a:stretch>
          </p:blipFill>
          <p:spPr>
            <a:xfrm rot="5400000">
              <a:off x="360084" y="2998168"/>
              <a:ext cx="3116810" cy="3183753"/>
            </a:xfrm>
            <a:prstGeom prst="ellipse">
              <a:avLst/>
            </a:prstGeom>
          </p:spPr>
        </p:pic>
        <p:sp>
          <p:nvSpPr>
            <p:cNvPr id="10" name="TextBox 9"/>
            <p:cNvSpPr txBox="1"/>
            <p:nvPr/>
          </p:nvSpPr>
          <p:spPr>
            <a:xfrm>
              <a:off x="1926041" y="4526778"/>
              <a:ext cx="1584325" cy="461665"/>
            </a:xfrm>
            <a:prstGeom prst="rect">
              <a:avLst/>
            </a:prstGeom>
            <a:solidFill>
              <a:schemeClr val="bg1">
                <a:lumMod val="85000"/>
                <a:alpha val="80000"/>
              </a:schemeClr>
            </a:solidFill>
          </p:spPr>
          <p:txBody>
            <a:bodyPr wrap="square">
              <a:spAutoFit/>
            </a:bodyPr>
            <a:lstStyle/>
            <a:p>
              <a:pPr algn="ctr">
                <a:defRPr/>
              </a:pPr>
              <a:r>
                <a:rPr lang="en-US" sz="2400" kern="1200" dirty="0" err="1" smtClean="0">
                  <a:ea typeface="ＭＳ Ｐゴシック" charset="0"/>
                  <a:cs typeface="ＭＳ Ｐゴシック" charset="0"/>
                </a:rPr>
                <a:t>Voluntario</a:t>
              </a:r>
              <a:endParaRPr lang="en-US" sz="2400" kern="1200" dirty="0">
                <a:ea typeface="ＭＳ Ｐゴシック" charset="0"/>
                <a:cs typeface="ＭＳ Ｐゴシック" charset="0"/>
              </a:endParaRPr>
            </a:p>
          </p:txBody>
        </p:sp>
      </p:grpSp>
      <p:sp>
        <p:nvSpPr>
          <p:cNvPr id="11" name="TextBox 10"/>
          <p:cNvSpPr txBox="1"/>
          <p:nvPr/>
        </p:nvSpPr>
        <p:spPr>
          <a:xfrm>
            <a:off x="7559675" y="4389634"/>
            <a:ext cx="1584325" cy="461665"/>
          </a:xfrm>
          <a:prstGeom prst="rect">
            <a:avLst/>
          </a:prstGeom>
          <a:solidFill>
            <a:schemeClr val="bg1">
              <a:lumMod val="85000"/>
              <a:alpha val="80000"/>
            </a:schemeClr>
          </a:solidFill>
        </p:spPr>
        <p:txBody>
          <a:bodyPr>
            <a:spAutoFit/>
          </a:bodyPr>
          <a:lstStyle/>
          <a:p>
            <a:pPr algn="ctr">
              <a:defRPr/>
            </a:pPr>
            <a:r>
              <a:rPr lang="en-US" sz="2400" kern="1200" dirty="0" err="1" smtClean="0">
                <a:ea typeface="ＭＳ Ｐゴシック" charset="0"/>
                <a:cs typeface="ＭＳ Ｐゴシック" charset="0"/>
              </a:rPr>
              <a:t>Regulado</a:t>
            </a:r>
            <a:endParaRPr lang="en-US" sz="2400" kern="1200" dirty="0">
              <a:ea typeface="ＭＳ Ｐゴシック" charset="0"/>
              <a:cs typeface="ＭＳ Ｐゴシック" charset="0"/>
            </a:endParaRPr>
          </a:p>
        </p:txBody>
      </p:sp>
      <p:sp>
        <p:nvSpPr>
          <p:cNvPr id="12" name="Right Arrow 11"/>
          <p:cNvSpPr>
            <a:spLocks noChangeArrowheads="1"/>
          </p:cNvSpPr>
          <p:nvPr/>
        </p:nvSpPr>
        <p:spPr bwMode="auto">
          <a:xfrm>
            <a:off x="3951740" y="4014729"/>
            <a:ext cx="1448935" cy="684213"/>
          </a:xfrm>
          <a:prstGeom prst="rightArrow">
            <a:avLst>
              <a:gd name="adj1" fmla="val 50000"/>
              <a:gd name="adj2" fmla="val 50001"/>
            </a:avLst>
          </a:prstGeom>
          <a:solidFill>
            <a:srgbClr val="C00000"/>
          </a:solidFill>
          <a:ln w="9525">
            <a:solidFill>
              <a:srgbClr val="B6DCDF"/>
            </a:solidFill>
            <a:miter lim="800000"/>
            <a:headEnd/>
            <a:tailEnd/>
          </a:ln>
          <a:effectLst>
            <a:outerShdw blurRad="40000" dist="23000" dir="5400000" rotWithShape="0">
              <a:srgbClr val="000000">
                <a:alpha val="34999"/>
              </a:srgbClr>
            </a:outerShdw>
          </a:effectLst>
        </p:spPr>
        <p:txBody>
          <a:bodyPr anchor="ctr"/>
          <a:lstStyle/>
          <a:p>
            <a:pPr algn="ctr">
              <a:defRPr/>
            </a:pPr>
            <a:r>
              <a:rPr lang="en-US" b="1" kern="1200" dirty="0" smtClean="0">
                <a:solidFill>
                  <a:schemeClr val="lt1"/>
                </a:solidFill>
                <a:latin typeface="+mn-lt"/>
                <a:ea typeface="+mn-ea"/>
                <a:cs typeface="+mn-cs"/>
              </a:rPr>
              <a:t>OBJECTIVO</a:t>
            </a:r>
            <a:endParaRPr lang="en-US" b="1" kern="1200" dirty="0">
              <a:solidFill>
                <a:schemeClr val="lt1"/>
              </a:solidFill>
              <a:latin typeface="+mn-lt"/>
              <a:ea typeface="+mn-ea"/>
              <a:cs typeface="+mn-cs"/>
            </a:endParaRPr>
          </a:p>
        </p:txBody>
      </p:sp>
      <p:sp>
        <p:nvSpPr>
          <p:cNvPr id="13" name="TextBox 12"/>
          <p:cNvSpPr txBox="1"/>
          <p:nvPr/>
        </p:nvSpPr>
        <p:spPr>
          <a:xfrm>
            <a:off x="1926041" y="441542"/>
            <a:ext cx="6199133" cy="523220"/>
          </a:xfrm>
          <a:prstGeom prst="rect">
            <a:avLst/>
          </a:prstGeom>
          <a:noFill/>
        </p:spPr>
        <p:txBody>
          <a:bodyPr wrap="none" rtlCol="0">
            <a:spAutoFit/>
          </a:bodyPr>
          <a:lstStyle/>
          <a:p>
            <a:r>
              <a:rPr lang="en-US" sz="2800" dirty="0" err="1" smtClean="0">
                <a:latin typeface="Century Gothic"/>
                <a:cs typeface="Century Gothic"/>
              </a:rPr>
              <a:t>Prevención</a:t>
            </a:r>
            <a:r>
              <a:rPr lang="en-US" sz="2800" dirty="0" smtClean="0">
                <a:latin typeface="Century Gothic"/>
                <a:cs typeface="Century Gothic"/>
              </a:rPr>
              <a:t> </a:t>
            </a:r>
            <a:r>
              <a:rPr lang="en-US" sz="2800" dirty="0">
                <a:latin typeface="Century Gothic"/>
                <a:cs typeface="Century Gothic"/>
              </a:rPr>
              <a:t>t</a:t>
            </a:r>
            <a:r>
              <a:rPr lang="en-US" sz="2800" dirty="0" smtClean="0">
                <a:latin typeface="Century Gothic"/>
                <a:cs typeface="Century Gothic"/>
              </a:rPr>
              <a:t>iene </a:t>
            </a:r>
            <a:r>
              <a:rPr lang="en-US" sz="2800" dirty="0" err="1">
                <a:latin typeface="Century Gothic"/>
                <a:cs typeface="Century Gothic"/>
              </a:rPr>
              <a:t>q</a:t>
            </a:r>
            <a:r>
              <a:rPr lang="en-US" sz="2800" dirty="0" err="1" smtClean="0">
                <a:latin typeface="Century Gothic"/>
                <a:cs typeface="Century Gothic"/>
              </a:rPr>
              <a:t>ue</a:t>
            </a:r>
            <a:r>
              <a:rPr lang="en-US" sz="2800" dirty="0" smtClean="0">
                <a:latin typeface="Century Gothic"/>
                <a:cs typeface="Century Gothic"/>
              </a:rPr>
              <a:t> </a:t>
            </a:r>
            <a:r>
              <a:rPr lang="en-US" sz="2800" dirty="0" err="1">
                <a:latin typeface="Century Gothic"/>
                <a:cs typeface="Century Gothic"/>
              </a:rPr>
              <a:t>s</a:t>
            </a:r>
            <a:r>
              <a:rPr lang="en-US" sz="2800" dirty="0" err="1" smtClean="0">
                <a:latin typeface="Century Gothic"/>
                <a:cs typeface="Century Gothic"/>
              </a:rPr>
              <a:t>er</a:t>
            </a:r>
            <a:r>
              <a:rPr lang="en-US" sz="2800" dirty="0" smtClean="0">
                <a:latin typeface="Century Gothic"/>
                <a:cs typeface="Century Gothic"/>
              </a:rPr>
              <a:t> </a:t>
            </a:r>
            <a:r>
              <a:rPr lang="en-US" sz="2800" dirty="0" err="1">
                <a:latin typeface="Century Gothic"/>
                <a:cs typeface="Century Gothic"/>
              </a:rPr>
              <a:t>r</a:t>
            </a:r>
            <a:r>
              <a:rPr lang="en-US" sz="2800" dirty="0" err="1" smtClean="0">
                <a:latin typeface="Century Gothic"/>
                <a:cs typeface="Century Gothic"/>
              </a:rPr>
              <a:t>egulado</a:t>
            </a:r>
            <a:endParaRPr lang="en-US" sz="2800" dirty="0">
              <a:latin typeface="Century Gothic"/>
              <a:cs typeface="Century Gothic"/>
            </a:endParaRPr>
          </a:p>
        </p:txBody>
      </p:sp>
    </p:spTree>
    <p:extLst>
      <p:ext uri="{BB962C8B-B14F-4D97-AF65-F5344CB8AC3E}">
        <p14:creationId xmlns:p14="http://schemas.microsoft.com/office/powerpoint/2010/main" val="1255550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90888" y="2786604"/>
            <a:ext cx="2167755" cy="1868983"/>
            <a:chOff x="2002619" y="3068885"/>
            <a:chExt cx="2167755" cy="1868983"/>
          </a:xfrm>
        </p:grpSpPr>
        <p:sp>
          <p:nvSpPr>
            <p:cNvPr id="21" name="Hexagon 20"/>
            <p:cNvSpPr/>
            <p:nvPr/>
          </p:nvSpPr>
          <p:spPr>
            <a:xfrm>
              <a:off x="2002619" y="3068885"/>
              <a:ext cx="2167755" cy="1868983"/>
            </a:xfrm>
            <a:prstGeom prst="hexagon">
              <a:avLst>
                <a:gd name="adj" fmla="val 25000"/>
                <a:gd name="vf" fmla="val 115470"/>
              </a:avLst>
            </a:prstGeom>
            <a:solidFill>
              <a:srgbClr val="FED020"/>
            </a:solidFill>
            <a:ln>
              <a:solidFill>
                <a:srgbClr val="FED020"/>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22" name="Hexagon 4"/>
            <p:cNvSpPr/>
            <p:nvPr/>
          </p:nvSpPr>
          <p:spPr>
            <a:xfrm>
              <a:off x="2339014" y="3358916"/>
              <a:ext cx="1494965" cy="12889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rPr>
                <a:t>30% no </a:t>
              </a:r>
              <a:r>
                <a:rPr lang="en-US" sz="1800" kern="1200" dirty="0" err="1" smtClean="0">
                  <a:solidFill>
                    <a:schemeClr val="tx1"/>
                  </a:solidFill>
                </a:rPr>
                <a:t>tienen</a:t>
              </a:r>
              <a:r>
                <a:rPr lang="en-US" sz="1800" kern="1200" dirty="0" smtClean="0">
                  <a:solidFill>
                    <a:schemeClr val="tx1"/>
                  </a:solidFill>
                </a:rPr>
                <a:t> el </a:t>
              </a:r>
              <a:r>
                <a:rPr lang="en-US" sz="1800" kern="1200" dirty="0" err="1" smtClean="0">
                  <a:solidFill>
                    <a:schemeClr val="tx1"/>
                  </a:solidFill>
                </a:rPr>
                <a:t>conocimiento</a:t>
              </a:r>
              <a:r>
                <a:rPr lang="en-US" sz="1800" kern="1200" dirty="0" smtClean="0">
                  <a:solidFill>
                    <a:schemeClr val="tx1"/>
                  </a:solidFill>
                </a:rPr>
                <a:t> </a:t>
              </a:r>
              <a:r>
                <a:rPr lang="en-US" sz="1800" kern="1200" dirty="0" err="1" smtClean="0">
                  <a:solidFill>
                    <a:schemeClr val="tx1"/>
                  </a:solidFill>
                </a:rPr>
                <a:t>para</a:t>
              </a:r>
              <a:r>
                <a:rPr lang="en-US" sz="1800" kern="1200" dirty="0" smtClean="0">
                  <a:solidFill>
                    <a:schemeClr val="tx1"/>
                  </a:solidFill>
                </a:rPr>
                <a:t> </a:t>
              </a:r>
              <a:r>
                <a:rPr lang="en-US" sz="1800" kern="1200" dirty="0" err="1" smtClean="0">
                  <a:solidFill>
                    <a:schemeClr val="tx1"/>
                  </a:solidFill>
                </a:rPr>
                <a:t>hacer</a:t>
              </a:r>
              <a:r>
                <a:rPr lang="en-US" sz="1800" kern="1200" dirty="0" smtClean="0">
                  <a:solidFill>
                    <a:schemeClr val="tx1"/>
                  </a:solidFill>
                </a:rPr>
                <a:t> los </a:t>
              </a:r>
              <a:r>
                <a:rPr lang="en-US" sz="1800" kern="1200" dirty="0" err="1" smtClean="0">
                  <a:solidFill>
                    <a:schemeClr val="tx1"/>
                  </a:solidFill>
                </a:rPr>
                <a:t>cambios</a:t>
              </a:r>
              <a:endParaRPr lang="en-US" sz="1800" kern="1200" dirty="0">
                <a:solidFill>
                  <a:schemeClr val="tx1"/>
                </a:solidFill>
              </a:endParaRPr>
            </a:p>
          </p:txBody>
        </p:sp>
      </p:grpSp>
      <p:sp>
        <p:nvSpPr>
          <p:cNvPr id="7" name="Hexagon 6"/>
          <p:cNvSpPr/>
          <p:nvPr/>
        </p:nvSpPr>
        <p:spPr>
          <a:xfrm>
            <a:off x="737881" y="1782735"/>
            <a:ext cx="2167755" cy="1868983"/>
          </a:xfrm>
          <a:prstGeom prst="hexagon">
            <a:avLst>
              <a:gd name="adj" fmla="val 25000"/>
              <a:gd name="vf" fmla="val 115470"/>
            </a:avLst>
          </a:prstGeom>
          <a:blipFill>
            <a:blip r:embed="rId3">
              <a:extLst>
                <a:ext uri="{28A0092B-C50C-407E-A947-70E740481C1C}">
                  <a14:useLocalDpi xmlns:a14="http://schemas.microsoft.com/office/drawing/2010/main" val="0"/>
                </a:ext>
              </a:extLst>
            </a:blip>
            <a:srcRect/>
            <a:stretch>
              <a:fillRect l="-7000" r="-7000"/>
            </a:stretch>
          </a:blipFill>
          <a:ln w="50800">
            <a:solidFill>
              <a:srgbClr val="CDCDCD"/>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9" name="Group 8"/>
          <p:cNvGrpSpPr/>
          <p:nvPr/>
        </p:nvGrpSpPr>
        <p:grpSpPr>
          <a:xfrm>
            <a:off x="6195101" y="716108"/>
            <a:ext cx="2167755" cy="1868983"/>
            <a:chOff x="5606832" y="998389"/>
            <a:chExt cx="2167755" cy="1868983"/>
          </a:xfrm>
        </p:grpSpPr>
        <p:sp>
          <p:nvSpPr>
            <p:cNvPr id="19" name="Hexagon 18"/>
            <p:cNvSpPr/>
            <p:nvPr/>
          </p:nvSpPr>
          <p:spPr>
            <a:xfrm>
              <a:off x="5606832" y="998389"/>
              <a:ext cx="2167755" cy="1868983"/>
            </a:xfrm>
            <a:prstGeom prst="hexagon">
              <a:avLst>
                <a:gd name="adj" fmla="val 25000"/>
                <a:gd name="vf" fmla="val 115470"/>
              </a:avLst>
            </a:prstGeom>
            <a:solidFill>
              <a:srgbClr val="CDCDCD"/>
            </a:solidFill>
            <a:ln>
              <a:solidFill>
                <a:srgbClr val="CDCDCD"/>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20" name="Hexagon 9"/>
            <p:cNvSpPr/>
            <p:nvPr/>
          </p:nvSpPr>
          <p:spPr>
            <a:xfrm>
              <a:off x="5943227" y="1288420"/>
              <a:ext cx="1494965" cy="12889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kern="1200" dirty="0" smtClean="0">
                  <a:solidFill>
                    <a:srgbClr val="000000"/>
                  </a:solidFill>
                </a:rPr>
                <a:t>100% se </a:t>
              </a:r>
              <a:r>
                <a:rPr lang="en-US" sz="1800" kern="1200" dirty="0" err="1" smtClean="0">
                  <a:solidFill>
                    <a:srgbClr val="000000"/>
                  </a:solidFill>
                </a:rPr>
                <a:t>sentiría</a:t>
              </a:r>
              <a:r>
                <a:rPr lang="en-US" sz="1800" kern="1200" dirty="0" smtClean="0">
                  <a:solidFill>
                    <a:srgbClr val="000000"/>
                  </a:solidFill>
                </a:rPr>
                <a:t> </a:t>
              </a:r>
              <a:r>
                <a:rPr lang="en-US" sz="1800" kern="1200" dirty="0" err="1" smtClean="0">
                  <a:solidFill>
                    <a:srgbClr val="000000"/>
                  </a:solidFill>
                </a:rPr>
                <a:t>más</a:t>
              </a:r>
              <a:r>
                <a:rPr lang="en-US" sz="1800" kern="1200" dirty="0" smtClean="0">
                  <a:solidFill>
                    <a:srgbClr val="000000"/>
                  </a:solidFill>
                </a:rPr>
                <a:t> </a:t>
              </a:r>
              <a:r>
                <a:rPr lang="en-US" sz="1800" kern="1200" dirty="0" err="1" smtClean="0">
                  <a:solidFill>
                    <a:srgbClr val="000000"/>
                  </a:solidFill>
                </a:rPr>
                <a:t>seguro</a:t>
              </a:r>
              <a:r>
                <a:rPr lang="en-US" sz="1800" kern="1200" dirty="0" smtClean="0">
                  <a:solidFill>
                    <a:srgbClr val="000000"/>
                  </a:solidFill>
                </a:rPr>
                <a:t> </a:t>
              </a:r>
              <a:r>
                <a:rPr lang="en-US" sz="1800" kern="1200" dirty="0" err="1" smtClean="0">
                  <a:solidFill>
                    <a:srgbClr val="000000"/>
                  </a:solidFill>
                </a:rPr>
                <a:t>si</a:t>
              </a:r>
              <a:r>
                <a:rPr lang="en-US" sz="1800" kern="1200" dirty="0" smtClean="0">
                  <a:solidFill>
                    <a:srgbClr val="000000"/>
                  </a:solidFill>
                </a:rPr>
                <a:t> se </a:t>
              </a:r>
              <a:r>
                <a:rPr lang="en-US" sz="1800" kern="1200" dirty="0" err="1" smtClean="0">
                  <a:solidFill>
                    <a:srgbClr val="000000"/>
                  </a:solidFill>
                </a:rPr>
                <a:t>inspeccionaron</a:t>
              </a:r>
              <a:r>
                <a:rPr lang="en-US" sz="1800" kern="1200" dirty="0" smtClean="0">
                  <a:solidFill>
                    <a:srgbClr val="000000"/>
                  </a:solidFill>
                </a:rPr>
                <a:t> los </a:t>
              </a:r>
              <a:r>
                <a:rPr lang="en-US" sz="1800" kern="1200" dirty="0" err="1" smtClean="0">
                  <a:solidFill>
                    <a:srgbClr val="000000"/>
                  </a:solidFill>
                </a:rPr>
                <a:t>edificios</a:t>
              </a:r>
              <a:endParaRPr lang="en-US" sz="1800" kern="1200" dirty="0">
                <a:solidFill>
                  <a:srgbClr val="000000"/>
                </a:solidFill>
              </a:endParaRPr>
            </a:p>
          </p:txBody>
        </p:sp>
      </p:grpSp>
      <p:sp>
        <p:nvSpPr>
          <p:cNvPr id="10" name="Hexagon 9"/>
          <p:cNvSpPr/>
          <p:nvPr/>
        </p:nvSpPr>
        <p:spPr>
          <a:xfrm>
            <a:off x="5919666" y="3380630"/>
            <a:ext cx="253804" cy="218747"/>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Hexagon 10"/>
          <p:cNvSpPr/>
          <p:nvPr/>
        </p:nvSpPr>
        <p:spPr>
          <a:xfrm>
            <a:off x="4376023" y="1713621"/>
            <a:ext cx="2167755" cy="1868983"/>
          </a:xfrm>
          <a:prstGeom prst="hexagon">
            <a:avLst>
              <a:gd name="adj" fmla="val 25000"/>
              <a:gd name="vf" fmla="val 115470"/>
            </a:avLst>
          </a:prstGeom>
          <a:blipFill>
            <a:blip r:embed="rId4">
              <a:extLst>
                <a:ext uri="{28A0092B-C50C-407E-A947-70E740481C1C}">
                  <a14:useLocalDpi xmlns:a14="http://schemas.microsoft.com/office/drawing/2010/main" val="0"/>
                </a:ext>
              </a:extLst>
            </a:blip>
            <a:srcRect/>
            <a:stretch>
              <a:fillRect l="-5000" r="-5000"/>
            </a:stretch>
          </a:blipFill>
          <a:ln w="38100">
            <a:solidFill>
              <a:srgbClr val="C22B34"/>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Hexagon 11"/>
          <p:cNvSpPr/>
          <p:nvPr/>
        </p:nvSpPr>
        <p:spPr>
          <a:xfrm>
            <a:off x="6340874" y="3611722"/>
            <a:ext cx="253804" cy="218747"/>
          </a:xfrm>
          <a:prstGeom prst="hexagon">
            <a:avLst>
              <a:gd name="adj" fmla="val 25000"/>
              <a:gd name="vf" fmla="val 115470"/>
            </a:avLst>
          </a:prstGeom>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13" name="Group 12"/>
          <p:cNvGrpSpPr/>
          <p:nvPr/>
        </p:nvGrpSpPr>
        <p:grpSpPr>
          <a:xfrm>
            <a:off x="2590888" y="738870"/>
            <a:ext cx="2167755" cy="1868983"/>
            <a:chOff x="2002619" y="1021151"/>
            <a:chExt cx="2167755" cy="1868983"/>
          </a:xfrm>
        </p:grpSpPr>
        <p:sp>
          <p:nvSpPr>
            <p:cNvPr id="17" name="Hexagon 16"/>
            <p:cNvSpPr/>
            <p:nvPr/>
          </p:nvSpPr>
          <p:spPr>
            <a:xfrm>
              <a:off x="2002619" y="1021151"/>
              <a:ext cx="2167755" cy="1868983"/>
            </a:xfrm>
            <a:prstGeom prst="hexagon">
              <a:avLst>
                <a:gd name="adj" fmla="val 25000"/>
                <a:gd name="vf" fmla="val 115470"/>
              </a:avLst>
            </a:prstGeom>
            <a:solidFill>
              <a:srgbClr val="A42D2F"/>
            </a:solidFill>
            <a:ln>
              <a:solidFill>
                <a:srgbClr val="A42D2F"/>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8" name="Hexagon 14"/>
            <p:cNvSpPr/>
            <p:nvPr/>
          </p:nvSpPr>
          <p:spPr>
            <a:xfrm>
              <a:off x="2339014" y="1311182"/>
              <a:ext cx="1494965" cy="12889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kern="1200" dirty="0" smtClean="0"/>
                <a:t>100% </a:t>
              </a:r>
              <a:r>
                <a:rPr lang="en-US" sz="1800" kern="1200" dirty="0" err="1" smtClean="0"/>
                <a:t>subestimado</a:t>
              </a:r>
              <a:r>
                <a:rPr lang="en-US" sz="1800" kern="1200" dirty="0" smtClean="0"/>
                <a:t> el </a:t>
              </a:r>
              <a:r>
                <a:rPr lang="en-US" sz="1800" kern="1200" dirty="0" err="1" smtClean="0"/>
                <a:t>número</a:t>
              </a:r>
              <a:r>
                <a:rPr lang="en-US" sz="1800" kern="1200" dirty="0" smtClean="0"/>
                <a:t> de </a:t>
              </a:r>
              <a:r>
                <a:rPr lang="en-US" sz="1800" kern="1200" dirty="0" err="1" smtClean="0"/>
                <a:t>incendios</a:t>
              </a:r>
              <a:endParaRPr lang="en-US" sz="1800" kern="1200" dirty="0"/>
            </a:p>
          </p:txBody>
        </p:sp>
      </p:grpSp>
      <p:sp>
        <p:nvSpPr>
          <p:cNvPr id="15" name="Hexagon 14"/>
          <p:cNvSpPr/>
          <p:nvPr/>
        </p:nvSpPr>
        <p:spPr>
          <a:xfrm>
            <a:off x="6158748" y="2786604"/>
            <a:ext cx="2167755" cy="1868983"/>
          </a:xfrm>
          <a:prstGeom prst="hexagon">
            <a:avLst>
              <a:gd name="adj" fmla="val 25000"/>
              <a:gd name="vf" fmla="val 115470"/>
            </a:avLst>
          </a:prstGeom>
          <a:blipFill>
            <a:blip r:embed="rId5">
              <a:extLst>
                <a:ext uri="{28A0092B-C50C-407E-A947-70E740481C1C}">
                  <a14:useLocalDpi xmlns:a14="http://schemas.microsoft.com/office/drawing/2010/main" val="0"/>
                </a:ext>
              </a:extLst>
            </a:blip>
            <a:srcRect/>
            <a:stretch>
              <a:fillRect l="-8000" r="-8000"/>
            </a:stretch>
          </a:blipFill>
          <a:ln w="34925">
            <a:solidFill>
              <a:srgbClr val="FED020"/>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aphicFrame>
        <p:nvGraphicFramePr>
          <p:cNvPr id="23" name="Diagram 22"/>
          <p:cNvGraphicFramePr/>
          <p:nvPr>
            <p:extLst>
              <p:ext uri="{D42A27DB-BD31-4B8C-83A1-F6EECF244321}">
                <p14:modId xmlns:p14="http://schemas.microsoft.com/office/powerpoint/2010/main" val="2654070364"/>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4" name="TextBox 23"/>
          <p:cNvSpPr txBox="1"/>
          <p:nvPr/>
        </p:nvSpPr>
        <p:spPr>
          <a:xfrm>
            <a:off x="4612035" y="6025202"/>
            <a:ext cx="2751207" cy="369332"/>
          </a:xfrm>
          <a:prstGeom prst="rect">
            <a:avLst/>
          </a:prstGeom>
          <a:noFill/>
        </p:spPr>
        <p:txBody>
          <a:bodyPr wrap="square" rtlCol="0">
            <a:spAutoFit/>
          </a:bodyPr>
          <a:lstStyle/>
          <a:p>
            <a:endParaRPr lang="en-US" dirty="0"/>
          </a:p>
        </p:txBody>
      </p:sp>
      <p:sp>
        <p:nvSpPr>
          <p:cNvPr id="25" name="TextBox 24"/>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grpSp>
        <p:nvGrpSpPr>
          <p:cNvPr id="26" name="Group 25"/>
          <p:cNvGrpSpPr/>
          <p:nvPr/>
        </p:nvGrpSpPr>
        <p:grpSpPr>
          <a:xfrm>
            <a:off x="4612035" y="5160946"/>
            <a:ext cx="1098588" cy="852586"/>
            <a:chOff x="1397730" y="5214189"/>
            <a:chExt cx="1098588" cy="852586"/>
          </a:xfrm>
        </p:grpSpPr>
        <p:sp>
          <p:nvSpPr>
            <p:cNvPr id="27" name="Oval 26"/>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8" name="TextBox 27"/>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Educacion</a:t>
              </a:r>
              <a:endParaRPr lang="en-US" sz="1400" dirty="0">
                <a:solidFill>
                  <a:schemeClr val="bg1"/>
                </a:solidFill>
              </a:endParaRPr>
            </a:p>
          </p:txBody>
        </p:sp>
      </p:grpSp>
      <p:grpSp>
        <p:nvGrpSpPr>
          <p:cNvPr id="29" name="Group 28"/>
          <p:cNvGrpSpPr/>
          <p:nvPr/>
        </p:nvGrpSpPr>
        <p:grpSpPr>
          <a:xfrm>
            <a:off x="6614237" y="5160946"/>
            <a:ext cx="1098588" cy="852586"/>
            <a:chOff x="118220" y="6025202"/>
            <a:chExt cx="1098588" cy="852586"/>
          </a:xfrm>
        </p:grpSpPr>
        <p:sp>
          <p:nvSpPr>
            <p:cNvPr id="30" name="Oval 29"/>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1" name="TextBox 30"/>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32" name="Group 31"/>
          <p:cNvGrpSpPr/>
          <p:nvPr/>
        </p:nvGrpSpPr>
        <p:grpSpPr>
          <a:xfrm>
            <a:off x="7845303" y="5780704"/>
            <a:ext cx="1411260" cy="852586"/>
            <a:chOff x="759660" y="6025664"/>
            <a:chExt cx="1411260" cy="852586"/>
          </a:xfrm>
        </p:grpSpPr>
        <p:sp>
          <p:nvSpPr>
            <p:cNvPr id="33" name="Oval 32"/>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4" name="TextBox 33"/>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sp>
        <p:nvSpPr>
          <p:cNvPr id="35" name="Oval 34"/>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6" name="TextBox 35"/>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37" name="Group 36"/>
          <p:cNvGrpSpPr/>
          <p:nvPr/>
        </p:nvGrpSpPr>
        <p:grpSpPr>
          <a:xfrm>
            <a:off x="4615803" y="5151226"/>
            <a:ext cx="1098588" cy="852586"/>
            <a:chOff x="1397730" y="5214189"/>
            <a:chExt cx="1098588" cy="852586"/>
          </a:xfrm>
        </p:grpSpPr>
        <p:sp>
          <p:nvSpPr>
            <p:cNvPr id="38" name="Oval 37"/>
            <p:cNvSpPr/>
            <p:nvPr/>
          </p:nvSpPr>
          <p:spPr>
            <a:xfrm>
              <a:off x="1523249" y="5214189"/>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9" name="TextBox 38"/>
            <p:cNvSpPr txBox="1"/>
            <p:nvPr/>
          </p:nvSpPr>
          <p:spPr>
            <a:xfrm>
              <a:off x="1397730" y="5459473"/>
              <a:ext cx="1098588" cy="307777"/>
            </a:xfrm>
            <a:prstGeom prst="rect">
              <a:avLst/>
            </a:prstGeom>
            <a:noFill/>
          </p:spPr>
          <p:txBody>
            <a:bodyPr wrap="square" rtlCol="0">
              <a:spAutoFit/>
            </a:bodyPr>
            <a:lstStyle/>
            <a:p>
              <a:pPr algn="ctr"/>
              <a:r>
                <a:rPr lang="en-US" sz="1400" b="1" dirty="0" err="1" smtClean="0">
                  <a:solidFill>
                    <a:srgbClr val="000000"/>
                  </a:solidFill>
                </a:rPr>
                <a:t>Educación</a:t>
              </a:r>
              <a:endParaRPr lang="en-US" sz="1400" b="1" dirty="0">
                <a:solidFill>
                  <a:srgbClr val="000000"/>
                </a:solidFill>
              </a:endParaRPr>
            </a:p>
          </p:txBody>
        </p:sp>
      </p:grpSp>
    </p:spTree>
    <p:extLst>
      <p:ext uri="{BB962C8B-B14F-4D97-AF65-F5344CB8AC3E}">
        <p14:creationId xmlns:p14="http://schemas.microsoft.com/office/powerpoint/2010/main" val="29789123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62743" y="655051"/>
            <a:ext cx="9837514" cy="4073439"/>
            <a:chOff x="-262743" y="817171"/>
            <a:chExt cx="9837514" cy="4598291"/>
          </a:xfrm>
        </p:grpSpPr>
        <p:sp>
          <p:nvSpPr>
            <p:cNvPr id="2" name="Rectangle 1"/>
            <p:cNvSpPr/>
            <p:nvPr/>
          </p:nvSpPr>
          <p:spPr>
            <a:xfrm>
              <a:off x="-262743" y="1366606"/>
              <a:ext cx="6809420" cy="645974"/>
            </a:xfrm>
            <a:prstGeom prst="rect">
              <a:avLst/>
            </a:prstGeom>
            <a:solidFill>
              <a:srgbClr val="A42D2F"/>
            </a:solidFill>
            <a:ln>
              <a:solidFill>
                <a:srgbClr val="A42D2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srgbClr val="FFFFFF"/>
                  </a:solidFill>
                  <a:latin typeface="Abadi MT Condensed Extra Bold"/>
                  <a:cs typeface="Abadi MT Condensed Extra Bold"/>
                </a:rPr>
                <a:t>Educación</a:t>
              </a:r>
              <a:r>
                <a:rPr lang="en-US" b="1" dirty="0" smtClean="0">
                  <a:solidFill>
                    <a:srgbClr val="FFFFFF"/>
                  </a:solidFill>
                  <a:latin typeface="Abadi MT Condensed Extra Bold"/>
                  <a:cs typeface="Abadi MT Condensed Extra Bold"/>
                </a:rPr>
                <a:t> del </a:t>
              </a:r>
              <a:r>
                <a:rPr lang="en-US" b="1" dirty="0" err="1" smtClean="0">
                  <a:solidFill>
                    <a:srgbClr val="FFFFFF"/>
                  </a:solidFill>
                  <a:latin typeface="Abadi MT Condensed Extra Bold"/>
                  <a:cs typeface="Abadi MT Condensed Extra Bold"/>
                </a:rPr>
                <a:t>público</a:t>
              </a:r>
              <a:endParaRPr lang="en-US" b="1" dirty="0">
                <a:solidFill>
                  <a:srgbClr val="FFFFFF"/>
                </a:solidFill>
                <a:latin typeface="Abadi MT Condensed Extra Bold"/>
                <a:cs typeface="Abadi MT Condensed Extra Bold"/>
              </a:endParaRPr>
            </a:p>
          </p:txBody>
        </p:sp>
        <p:sp>
          <p:nvSpPr>
            <p:cNvPr id="8" name="Rectangle 7"/>
            <p:cNvSpPr/>
            <p:nvPr/>
          </p:nvSpPr>
          <p:spPr>
            <a:xfrm>
              <a:off x="2765351" y="2787872"/>
              <a:ext cx="6809420" cy="682870"/>
            </a:xfrm>
            <a:prstGeom prst="rect">
              <a:avLst/>
            </a:prstGeom>
            <a:solidFill>
              <a:srgbClr val="FED020"/>
            </a:solidFill>
            <a:ln>
              <a:solidFill>
                <a:srgbClr val="FED02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00"/>
                  </a:solidFill>
                  <a:latin typeface="Abadi MT Condensed Extra Bold"/>
                  <a:cs typeface="Abadi MT Condensed Extra Bold"/>
                </a:rPr>
                <a:t>Paneles</a:t>
              </a:r>
              <a:r>
                <a:rPr lang="en-US" dirty="0" smtClean="0">
                  <a:solidFill>
                    <a:srgbClr val="000000"/>
                  </a:solidFill>
                  <a:latin typeface="Abadi MT Condensed Extra Bold"/>
                  <a:cs typeface="Abadi MT Condensed Extra Bold"/>
                </a:rPr>
                <a:t> para </a:t>
              </a:r>
              <a:r>
                <a:rPr lang="en-US" dirty="0" err="1" smtClean="0">
                  <a:solidFill>
                    <a:srgbClr val="000000"/>
                  </a:solidFill>
                  <a:latin typeface="Abadi MT Condensed Extra Bold"/>
                  <a:cs typeface="Abadi MT Condensed Extra Bold"/>
                </a:rPr>
                <a:t>ayudar</a:t>
              </a:r>
              <a:r>
                <a:rPr lang="en-US" dirty="0" smtClean="0">
                  <a:solidFill>
                    <a:srgbClr val="000000"/>
                  </a:solidFill>
                  <a:latin typeface="Abadi MT Condensed Extra Bold"/>
                  <a:cs typeface="Abadi MT Condensed Extra Bold"/>
                </a:rPr>
                <a:t> la </a:t>
              </a:r>
              <a:r>
                <a:rPr lang="en-US" dirty="0" err="1" smtClean="0">
                  <a:solidFill>
                    <a:srgbClr val="000000"/>
                  </a:solidFill>
                  <a:latin typeface="Abadi MT Condensed Extra Bold"/>
                  <a:cs typeface="Abadi MT Condensed Extra Bold"/>
                </a:rPr>
                <a:t>comunicación</a:t>
              </a:r>
              <a:endParaRPr lang="en-US" dirty="0">
                <a:solidFill>
                  <a:srgbClr val="000000"/>
                </a:solidFill>
                <a:latin typeface="Abadi MT Condensed Extra Bold"/>
                <a:cs typeface="Abadi MT Condensed Extra Bold"/>
              </a:endParaRPr>
            </a:p>
          </p:txBody>
        </p:sp>
        <p:sp>
          <p:nvSpPr>
            <p:cNvPr id="9" name="Rectangle 8"/>
            <p:cNvSpPr/>
            <p:nvPr/>
          </p:nvSpPr>
          <p:spPr>
            <a:xfrm>
              <a:off x="-262743" y="4081878"/>
              <a:ext cx="6809420" cy="648673"/>
            </a:xfrm>
            <a:prstGeom prst="rect">
              <a:avLst/>
            </a:prstGeom>
            <a:solidFill>
              <a:srgbClr val="CDCDCD"/>
            </a:solidFill>
            <a:ln>
              <a:solidFill>
                <a:srgbClr val="CDCDC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00"/>
                  </a:solidFill>
                  <a:latin typeface="Abadi MT Condensed Extra Bold"/>
                  <a:cs typeface="Abadi MT Condensed Extra Bold"/>
                </a:rPr>
                <a:t>Educación</a:t>
              </a:r>
              <a:r>
                <a:rPr lang="en-US" dirty="0" smtClean="0">
                  <a:solidFill>
                    <a:srgbClr val="000000"/>
                  </a:solidFill>
                  <a:latin typeface="Abadi MT Condensed Extra Bold"/>
                  <a:cs typeface="Abadi MT Condensed Extra Bold"/>
                </a:rPr>
                <a:t> para los </a:t>
              </a:r>
              <a:r>
                <a:rPr lang="en-US" dirty="0" err="1" smtClean="0">
                  <a:solidFill>
                    <a:srgbClr val="000000"/>
                  </a:solidFill>
                  <a:latin typeface="Abadi MT Condensed Extra Bold"/>
                  <a:cs typeface="Abadi MT Condensed Extra Bold"/>
                </a:rPr>
                <a:t>propietarios</a:t>
              </a:r>
              <a:r>
                <a:rPr lang="en-US" dirty="0" smtClean="0">
                  <a:solidFill>
                    <a:srgbClr val="000000"/>
                  </a:solidFill>
                  <a:latin typeface="Abadi MT Condensed Extra Bold"/>
                  <a:cs typeface="Abadi MT Condensed Extra Bold"/>
                </a:rPr>
                <a:t> de los </a:t>
              </a:r>
              <a:r>
                <a:rPr lang="en-US" dirty="0" err="1" smtClean="0">
                  <a:solidFill>
                    <a:srgbClr val="000000"/>
                  </a:solidFill>
                  <a:latin typeface="Abadi MT Condensed Extra Bold"/>
                  <a:cs typeface="Abadi MT Condensed Extra Bold"/>
                </a:rPr>
                <a:t>edificios</a:t>
              </a:r>
              <a:endParaRPr lang="en-US" dirty="0">
                <a:solidFill>
                  <a:srgbClr val="000000"/>
                </a:solidFill>
                <a:latin typeface="Abadi MT Condensed Extra Bold"/>
                <a:cs typeface="Abadi MT Condensed Extra Bold"/>
              </a:endParaRPr>
            </a:p>
          </p:txBody>
        </p:sp>
        <p:pic>
          <p:nvPicPr>
            <p:cNvPr id="4" name="Picture 3"/>
            <p:cNvPicPr>
              <a:picLocks noChangeAspect="1"/>
            </p:cNvPicPr>
            <p:nvPr/>
          </p:nvPicPr>
          <p:blipFill>
            <a:blip r:embed="rId2"/>
            <a:stretch>
              <a:fillRect/>
            </a:stretch>
          </p:blipFill>
          <p:spPr>
            <a:xfrm>
              <a:off x="1768822" y="2341033"/>
              <a:ext cx="1993058" cy="1523862"/>
            </a:xfrm>
            <a:prstGeom prst="hexagon">
              <a:avLst/>
            </a:prstGeom>
            <a:ln w="88900">
              <a:solidFill>
                <a:srgbClr val="FED020">
                  <a:alpha val="61000"/>
                </a:srgbClr>
              </a:solidFill>
            </a:ln>
          </p:spPr>
        </p:pic>
        <p:pic>
          <p:nvPicPr>
            <p:cNvPr id="10" name="Picture 9" descr="IMG_34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6261" y="3720571"/>
              <a:ext cx="1950719" cy="1655247"/>
            </a:xfrm>
            <a:prstGeom prst="hexagon">
              <a:avLst/>
            </a:prstGeom>
            <a:ln w="88900">
              <a:solidFill>
                <a:srgbClr val="CDCDCD"/>
              </a:solidFill>
            </a:ln>
          </p:spPr>
        </p:pic>
        <p:pic>
          <p:nvPicPr>
            <p:cNvPr id="3" name="Picture 2"/>
            <p:cNvPicPr>
              <a:picLocks noChangeAspect="1"/>
            </p:cNvPicPr>
            <p:nvPr/>
          </p:nvPicPr>
          <p:blipFill>
            <a:blip r:embed="rId4"/>
            <a:stretch>
              <a:fillRect/>
            </a:stretch>
          </p:blipFill>
          <p:spPr>
            <a:xfrm>
              <a:off x="5686261" y="3730366"/>
              <a:ext cx="1950719" cy="1685096"/>
            </a:xfrm>
            <a:prstGeom prst="hexagon">
              <a:avLst/>
            </a:prstGeom>
          </p:spPr>
        </p:pic>
        <p:pic>
          <p:nvPicPr>
            <p:cNvPr id="5" name="Picture 4"/>
            <p:cNvPicPr>
              <a:picLocks noChangeAspect="1"/>
            </p:cNvPicPr>
            <p:nvPr/>
          </p:nvPicPr>
          <p:blipFill>
            <a:blip r:embed="rId5"/>
            <a:stretch>
              <a:fillRect/>
            </a:stretch>
          </p:blipFill>
          <p:spPr>
            <a:xfrm>
              <a:off x="1768821" y="2341033"/>
              <a:ext cx="1993059" cy="1523862"/>
            </a:xfrm>
            <a:prstGeom prst="hexagon">
              <a:avLst/>
            </a:prstGeom>
          </p:spPr>
        </p:pic>
        <p:pic>
          <p:nvPicPr>
            <p:cNvPr id="11" name="Picture 10"/>
            <p:cNvPicPr>
              <a:picLocks noChangeAspect="1"/>
            </p:cNvPicPr>
            <p:nvPr/>
          </p:nvPicPr>
          <p:blipFill>
            <a:blip r:embed="rId2"/>
            <a:stretch>
              <a:fillRect/>
            </a:stretch>
          </p:blipFill>
          <p:spPr>
            <a:xfrm>
              <a:off x="5853351" y="817171"/>
              <a:ext cx="1993058" cy="1523862"/>
            </a:xfrm>
            <a:prstGeom prst="hexagon">
              <a:avLst/>
            </a:prstGeom>
            <a:ln w="88900">
              <a:solidFill>
                <a:srgbClr val="A42D2F">
                  <a:alpha val="61000"/>
                </a:srgbClr>
              </a:solidFill>
            </a:ln>
          </p:spPr>
        </p:pic>
      </p:grpSp>
      <p:graphicFrame>
        <p:nvGraphicFramePr>
          <p:cNvPr id="12" name="Diagram 11"/>
          <p:cNvGraphicFramePr/>
          <p:nvPr>
            <p:extLst>
              <p:ext uri="{D42A27DB-BD31-4B8C-83A1-F6EECF244321}">
                <p14:modId xmlns:p14="http://schemas.microsoft.com/office/powerpoint/2010/main" val="2654070364"/>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TextBox 12"/>
          <p:cNvSpPr txBox="1"/>
          <p:nvPr/>
        </p:nvSpPr>
        <p:spPr>
          <a:xfrm>
            <a:off x="4612035" y="6025202"/>
            <a:ext cx="2751207" cy="369332"/>
          </a:xfrm>
          <a:prstGeom prst="rect">
            <a:avLst/>
          </a:prstGeom>
          <a:noFill/>
        </p:spPr>
        <p:txBody>
          <a:bodyPr wrap="square" rtlCol="0">
            <a:spAutoFit/>
          </a:bodyPr>
          <a:lstStyle/>
          <a:p>
            <a:endParaRPr lang="en-US" dirty="0"/>
          </a:p>
        </p:txBody>
      </p:sp>
      <p:sp>
        <p:nvSpPr>
          <p:cNvPr id="14" name="TextBox 13"/>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grpSp>
        <p:nvGrpSpPr>
          <p:cNvPr id="15" name="Group 14"/>
          <p:cNvGrpSpPr/>
          <p:nvPr/>
        </p:nvGrpSpPr>
        <p:grpSpPr>
          <a:xfrm>
            <a:off x="4612035" y="5160946"/>
            <a:ext cx="1098588" cy="852586"/>
            <a:chOff x="1397730" y="5214189"/>
            <a:chExt cx="1098588" cy="852586"/>
          </a:xfrm>
        </p:grpSpPr>
        <p:sp>
          <p:nvSpPr>
            <p:cNvPr id="16" name="Oval 15"/>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7" name="TextBox 16"/>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Educacion</a:t>
              </a:r>
              <a:endParaRPr lang="en-US" sz="1400" dirty="0">
                <a:solidFill>
                  <a:schemeClr val="bg1"/>
                </a:solidFill>
              </a:endParaRPr>
            </a:p>
          </p:txBody>
        </p:sp>
      </p:grpSp>
      <p:grpSp>
        <p:nvGrpSpPr>
          <p:cNvPr id="18" name="Group 17"/>
          <p:cNvGrpSpPr/>
          <p:nvPr/>
        </p:nvGrpSpPr>
        <p:grpSpPr>
          <a:xfrm>
            <a:off x="6614237" y="5160946"/>
            <a:ext cx="1098588" cy="852586"/>
            <a:chOff x="118220" y="6025202"/>
            <a:chExt cx="1098588" cy="852586"/>
          </a:xfrm>
        </p:grpSpPr>
        <p:sp>
          <p:nvSpPr>
            <p:cNvPr id="19" name="Oval 18"/>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0" name="TextBox 19"/>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21" name="Group 20"/>
          <p:cNvGrpSpPr/>
          <p:nvPr/>
        </p:nvGrpSpPr>
        <p:grpSpPr>
          <a:xfrm>
            <a:off x="7845303" y="5780704"/>
            <a:ext cx="1411260" cy="852586"/>
            <a:chOff x="759660" y="6025664"/>
            <a:chExt cx="1411260" cy="852586"/>
          </a:xfrm>
        </p:grpSpPr>
        <p:sp>
          <p:nvSpPr>
            <p:cNvPr id="22" name="Oval 21"/>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3" name="TextBox 22"/>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sp>
        <p:nvSpPr>
          <p:cNvPr id="24" name="Oval 23"/>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5" name="TextBox 24"/>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26" name="Group 25"/>
          <p:cNvGrpSpPr/>
          <p:nvPr/>
        </p:nvGrpSpPr>
        <p:grpSpPr>
          <a:xfrm>
            <a:off x="4615803" y="5151226"/>
            <a:ext cx="1098588" cy="852586"/>
            <a:chOff x="1397730" y="5214189"/>
            <a:chExt cx="1098588" cy="852586"/>
          </a:xfrm>
        </p:grpSpPr>
        <p:sp>
          <p:nvSpPr>
            <p:cNvPr id="27" name="Oval 26"/>
            <p:cNvSpPr/>
            <p:nvPr/>
          </p:nvSpPr>
          <p:spPr>
            <a:xfrm>
              <a:off x="1523249" y="5214189"/>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8" name="TextBox 27"/>
            <p:cNvSpPr txBox="1"/>
            <p:nvPr/>
          </p:nvSpPr>
          <p:spPr>
            <a:xfrm>
              <a:off x="1397730" y="5459473"/>
              <a:ext cx="1098588" cy="307777"/>
            </a:xfrm>
            <a:prstGeom prst="rect">
              <a:avLst/>
            </a:prstGeom>
            <a:noFill/>
          </p:spPr>
          <p:txBody>
            <a:bodyPr wrap="square" rtlCol="0">
              <a:spAutoFit/>
            </a:bodyPr>
            <a:lstStyle/>
            <a:p>
              <a:pPr algn="ctr"/>
              <a:r>
                <a:rPr lang="en-US" sz="1400" b="1" dirty="0" err="1" smtClean="0">
                  <a:solidFill>
                    <a:srgbClr val="000000"/>
                  </a:solidFill>
                </a:rPr>
                <a:t>Educación</a:t>
              </a:r>
              <a:endParaRPr lang="en-US" sz="1400" b="1" dirty="0">
                <a:solidFill>
                  <a:srgbClr val="000000"/>
                </a:solidFill>
              </a:endParaRPr>
            </a:p>
          </p:txBody>
        </p:sp>
      </p:grpSp>
    </p:spTree>
    <p:extLst>
      <p:ext uri="{BB962C8B-B14F-4D97-AF65-F5344CB8AC3E}">
        <p14:creationId xmlns:p14="http://schemas.microsoft.com/office/powerpoint/2010/main" val="12384330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369846513"/>
              </p:ext>
            </p:extLst>
          </p:nvPr>
        </p:nvGraphicFramePr>
        <p:xfrm>
          <a:off x="702806" y="570215"/>
          <a:ext cx="8328939" cy="5548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normAutofit/>
          </a:bodyPr>
          <a:lstStyle/>
          <a:p>
            <a:r>
              <a:rPr lang="en-US" sz="2800" dirty="0" err="1" smtClean="0">
                <a:latin typeface="Century Gothic"/>
                <a:cs typeface="Century Gothic"/>
              </a:rPr>
              <a:t>Propuesta</a:t>
            </a:r>
            <a:r>
              <a:rPr lang="en-US" sz="2800" dirty="0" smtClean="0">
                <a:latin typeface="Century Gothic"/>
                <a:cs typeface="Century Gothic"/>
              </a:rPr>
              <a:t> para </a:t>
            </a:r>
            <a:r>
              <a:rPr lang="en-US" sz="2800" dirty="0" err="1">
                <a:latin typeface="Century Gothic"/>
                <a:cs typeface="Century Gothic"/>
              </a:rPr>
              <a:t>m</a:t>
            </a:r>
            <a:r>
              <a:rPr lang="en-US" sz="2800" dirty="0" err="1" smtClean="0">
                <a:latin typeface="Century Gothic"/>
                <a:cs typeface="Century Gothic"/>
              </a:rPr>
              <a:t>ejorar</a:t>
            </a:r>
            <a:r>
              <a:rPr lang="en-US" sz="2800" dirty="0" smtClean="0">
                <a:latin typeface="Century Gothic"/>
                <a:cs typeface="Century Gothic"/>
              </a:rPr>
              <a:t> la </a:t>
            </a:r>
            <a:br>
              <a:rPr lang="en-US" sz="2800" dirty="0" smtClean="0">
                <a:latin typeface="Century Gothic"/>
                <a:cs typeface="Century Gothic"/>
              </a:rPr>
            </a:br>
            <a:r>
              <a:rPr lang="en-US" sz="2800" dirty="0" err="1" smtClean="0">
                <a:latin typeface="Century Gothic"/>
                <a:cs typeface="Century Gothic"/>
              </a:rPr>
              <a:t>seguridad</a:t>
            </a:r>
            <a:r>
              <a:rPr lang="en-US" sz="2800" dirty="0" smtClean="0">
                <a:latin typeface="Century Gothic"/>
                <a:cs typeface="Century Gothic"/>
              </a:rPr>
              <a:t> contra </a:t>
            </a:r>
            <a:r>
              <a:rPr lang="en-US" sz="2800" dirty="0" err="1" smtClean="0">
                <a:latin typeface="Century Gothic"/>
                <a:cs typeface="Century Gothic"/>
              </a:rPr>
              <a:t>incendios</a:t>
            </a:r>
            <a:endParaRPr lang="en-US" sz="2800" dirty="0">
              <a:latin typeface="Century Gothic"/>
              <a:cs typeface="Century Gothic"/>
            </a:endParaRPr>
          </a:p>
        </p:txBody>
      </p:sp>
    </p:spTree>
    <p:extLst>
      <p:ext uri="{BB962C8B-B14F-4D97-AF65-F5344CB8AC3E}">
        <p14:creationId xmlns:p14="http://schemas.microsoft.com/office/powerpoint/2010/main" val="9735042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1068256" y="7228114"/>
            <a:ext cx="5876171" cy="12261668"/>
          </a:xfrm>
          <a:prstGeom prst="rect">
            <a:avLst/>
          </a:prstGeom>
        </p:spPr>
        <p:txBody>
          <a:bodyPr wrap="square" lIns="109723" tIns="54862" rIns="109723" bIns="54862">
            <a:noAutofit/>
          </a:bodyPr>
          <a:lstStyle/>
          <a:p>
            <a:pPr algn="r" defTabSz="1097236">
              <a:lnSpc>
                <a:spcPct val="250000"/>
              </a:lnSpc>
            </a:pPr>
            <a:r>
              <a:rPr lang="es-ES" spc="-180" dirty="0" smtClean="0">
                <a:solidFill>
                  <a:srgbClr val="800000"/>
                </a:solidFill>
                <a:latin typeface="Century Gothic"/>
                <a:cs typeface="Century Gothic"/>
              </a:rPr>
              <a:t>Jefe del departamento de ingeniería</a:t>
            </a:r>
          </a:p>
          <a:p>
            <a:pPr algn="r" defTabSz="1097236">
              <a:lnSpc>
                <a:spcPct val="250000"/>
              </a:lnSpc>
            </a:pPr>
            <a:r>
              <a:rPr lang="es-ES" spc="-180" dirty="0" smtClean="0">
                <a:solidFill>
                  <a:srgbClr val="800000"/>
                </a:solidFill>
                <a:latin typeface="Century Gothic"/>
                <a:cs typeface="Century Gothic"/>
              </a:rPr>
              <a:t>Asistente, Ingeniería de Bomberos</a:t>
            </a:r>
          </a:p>
          <a:p>
            <a:pPr algn="r" defTabSz="1097236">
              <a:lnSpc>
                <a:spcPct val="250000"/>
              </a:lnSpc>
            </a:pPr>
            <a:r>
              <a:rPr lang="es-ES" spc="-180" dirty="0" smtClean="0">
                <a:solidFill>
                  <a:srgbClr val="800000"/>
                </a:solidFill>
                <a:latin typeface="Century Gothic"/>
                <a:cs typeface="Century Gothic"/>
              </a:rPr>
              <a:t>Control de Proyectos</a:t>
            </a:r>
            <a:endParaRPr lang="es-ES" spc="-180" dirty="0">
              <a:solidFill>
                <a:srgbClr val="800000"/>
              </a:solidFill>
              <a:latin typeface="Century Gothic"/>
              <a:cs typeface="Century Gothic"/>
            </a:endParaRPr>
          </a:p>
          <a:p>
            <a:pPr algn="r" defTabSz="1097236">
              <a:lnSpc>
                <a:spcPct val="250000"/>
              </a:lnSpc>
            </a:pPr>
            <a:r>
              <a:rPr lang="es-ES" spc="-180" dirty="0" smtClean="0">
                <a:solidFill>
                  <a:srgbClr val="800000"/>
                </a:solidFill>
                <a:latin typeface="Century Gothic"/>
                <a:cs typeface="Century Gothic"/>
              </a:rPr>
              <a:t>Control de Proyectos</a:t>
            </a:r>
            <a:endParaRPr lang="es-ES" spc="-180" dirty="0">
              <a:solidFill>
                <a:srgbClr val="800000"/>
              </a:solidFill>
              <a:latin typeface="Century Gothic"/>
              <a:cs typeface="Century Gothic"/>
            </a:endParaRPr>
          </a:p>
          <a:p>
            <a:pPr algn="r" defTabSz="1097236">
              <a:lnSpc>
                <a:spcPct val="250000"/>
              </a:lnSpc>
            </a:pPr>
            <a:r>
              <a:rPr lang="es-ES" spc="-180" dirty="0" smtClean="0">
                <a:solidFill>
                  <a:srgbClr val="800000"/>
                </a:solidFill>
                <a:latin typeface="Century Gothic"/>
                <a:cs typeface="Century Gothic"/>
              </a:rPr>
              <a:t> Pruebas de Sistemas</a:t>
            </a:r>
            <a:endParaRPr lang="es-ES" spc="-180" dirty="0">
              <a:solidFill>
                <a:srgbClr val="800000"/>
              </a:solidFill>
              <a:latin typeface="Century Gothic"/>
              <a:cs typeface="Century Gothic"/>
            </a:endParaRPr>
          </a:p>
          <a:p>
            <a:pPr algn="r" defTabSz="1097236">
              <a:lnSpc>
                <a:spcPct val="250000"/>
              </a:lnSpc>
            </a:pPr>
            <a:r>
              <a:rPr lang="es-ES" spc="-180" dirty="0" smtClean="0">
                <a:solidFill>
                  <a:srgbClr val="800000"/>
                </a:solidFill>
                <a:latin typeface="Century Gothic"/>
                <a:cs typeface="Century Gothic"/>
              </a:rPr>
              <a:t>Asesoría y Promoción</a:t>
            </a:r>
            <a:endParaRPr lang="es-ES" spc="-180" dirty="0">
              <a:solidFill>
                <a:srgbClr val="800000"/>
              </a:solidFill>
              <a:latin typeface="Century Gothic"/>
              <a:cs typeface="Century Gothic"/>
            </a:endParaRPr>
          </a:p>
          <a:p>
            <a:pPr algn="r" defTabSz="1097236">
              <a:lnSpc>
                <a:spcPct val="250000"/>
              </a:lnSpc>
            </a:pPr>
            <a:r>
              <a:rPr lang="es-ES" spc="-180" dirty="0" smtClean="0">
                <a:solidFill>
                  <a:srgbClr val="800000"/>
                </a:solidFill>
                <a:latin typeface="Century Gothic"/>
                <a:cs typeface="Century Gothic"/>
              </a:rPr>
              <a:t> Investigación de Incendios</a:t>
            </a:r>
            <a:endParaRPr lang="es-ES" spc="-180" dirty="0">
              <a:solidFill>
                <a:srgbClr val="800000"/>
              </a:solidFill>
              <a:latin typeface="Century Gothic"/>
              <a:cs typeface="Century Gothic"/>
            </a:endParaRPr>
          </a:p>
          <a:p>
            <a:pPr algn="r" defTabSz="1097236">
              <a:lnSpc>
                <a:spcPct val="250000"/>
              </a:lnSpc>
            </a:pPr>
            <a:r>
              <a:rPr lang="es-ES" spc="-180" dirty="0" smtClean="0">
                <a:solidFill>
                  <a:srgbClr val="800000"/>
                </a:solidFill>
                <a:latin typeface="Century Gothic"/>
                <a:cs typeface="Century Gothic"/>
              </a:rPr>
              <a:t>Salud Ocupacional</a:t>
            </a:r>
          </a:p>
          <a:p>
            <a:pPr algn="r" defTabSz="1097236">
              <a:lnSpc>
                <a:spcPct val="250000"/>
              </a:lnSpc>
            </a:pPr>
            <a:r>
              <a:rPr lang="es-ES" spc="-180" dirty="0" smtClean="0">
                <a:solidFill>
                  <a:srgbClr val="800000"/>
                </a:solidFill>
                <a:latin typeface="Century Gothic"/>
                <a:cs typeface="Century Gothic"/>
              </a:rPr>
              <a:t>Tutor</a:t>
            </a:r>
          </a:p>
          <a:p>
            <a:pPr algn="r" defTabSz="1097236">
              <a:lnSpc>
                <a:spcPct val="250000"/>
              </a:lnSpc>
            </a:pPr>
            <a:r>
              <a:rPr lang="es-ES" spc="-180" dirty="0" smtClean="0">
                <a:solidFill>
                  <a:srgbClr val="800000"/>
                </a:solidFill>
                <a:latin typeface="Century Gothic"/>
                <a:cs typeface="Century Gothic"/>
              </a:rPr>
              <a:t>Tutor</a:t>
            </a:r>
          </a:p>
          <a:p>
            <a:pPr algn="r" defTabSz="1097236">
              <a:lnSpc>
                <a:spcPct val="250000"/>
              </a:lnSpc>
            </a:pPr>
            <a:endParaRPr lang="es-ES" spc="-180" dirty="0" smtClean="0">
              <a:solidFill>
                <a:srgbClr val="800000"/>
              </a:solidFill>
              <a:latin typeface="Century Gothic"/>
              <a:cs typeface="Century Gothic"/>
            </a:endParaRPr>
          </a:p>
          <a:p>
            <a:pPr algn="r" defTabSz="1097236">
              <a:lnSpc>
                <a:spcPct val="250000"/>
              </a:lnSpc>
            </a:pPr>
            <a:endParaRPr lang="es-ES" spc="-180" dirty="0" smtClean="0">
              <a:solidFill>
                <a:srgbClr val="800000"/>
              </a:solidFill>
              <a:latin typeface="Century Gothic"/>
              <a:cs typeface="Century Gothic"/>
            </a:endParaRPr>
          </a:p>
          <a:p>
            <a:pPr algn="r" defTabSz="1097236">
              <a:lnSpc>
                <a:spcPct val="250000"/>
              </a:lnSpc>
            </a:pPr>
            <a:endParaRPr lang="es-ES" spc="-180" dirty="0" smtClean="0">
              <a:solidFill>
                <a:srgbClr val="800000"/>
              </a:solidFill>
              <a:latin typeface="Century Gothic"/>
              <a:cs typeface="Century Gothic"/>
            </a:endParaRPr>
          </a:p>
          <a:p>
            <a:pPr algn="r" defTabSz="1097236">
              <a:lnSpc>
                <a:spcPct val="250000"/>
              </a:lnSpc>
            </a:pPr>
            <a:endParaRPr lang="es-ES" spc="-180" dirty="0" smtClean="0">
              <a:solidFill>
                <a:srgbClr val="800000"/>
              </a:solidFill>
              <a:latin typeface="Century Gothic"/>
              <a:cs typeface="Century Gothic"/>
            </a:endParaRPr>
          </a:p>
          <a:p>
            <a:pPr algn="r" defTabSz="1097236">
              <a:lnSpc>
                <a:spcPct val="250000"/>
              </a:lnSpc>
            </a:pPr>
            <a:endParaRPr lang="es-ES" spc="-180" dirty="0" smtClean="0">
              <a:solidFill>
                <a:srgbClr val="800000"/>
              </a:solidFill>
              <a:latin typeface="Century Gothic"/>
              <a:cs typeface="Century Gothic"/>
            </a:endParaRPr>
          </a:p>
          <a:p>
            <a:pPr algn="r" defTabSz="1097236">
              <a:lnSpc>
                <a:spcPct val="250000"/>
              </a:lnSpc>
            </a:pPr>
            <a:endParaRPr lang="es-ES" spc="-180" dirty="0" smtClean="0">
              <a:solidFill>
                <a:srgbClr val="800000"/>
              </a:solidFill>
              <a:latin typeface="Century Gothic"/>
              <a:cs typeface="Century Gothic"/>
            </a:endParaRPr>
          </a:p>
          <a:p>
            <a:pPr algn="r" defTabSz="1097236">
              <a:lnSpc>
                <a:spcPct val="250000"/>
              </a:lnSpc>
            </a:pPr>
            <a:endParaRPr lang="es-ES" spc="-180" dirty="0" smtClean="0">
              <a:solidFill>
                <a:srgbClr val="800000"/>
              </a:solidFill>
              <a:latin typeface="Century Gothic"/>
              <a:cs typeface="Century Gothic"/>
            </a:endParaRPr>
          </a:p>
          <a:p>
            <a:pPr algn="r" defTabSz="1097236">
              <a:lnSpc>
                <a:spcPct val="250000"/>
              </a:lnSpc>
            </a:pPr>
            <a:endParaRPr lang="es-ES" spc="-180" dirty="0" smtClean="0">
              <a:solidFill>
                <a:srgbClr val="800000"/>
              </a:solidFill>
              <a:latin typeface="Century Gothic"/>
              <a:cs typeface="Century Gothic"/>
            </a:endParaRPr>
          </a:p>
          <a:p>
            <a:pPr algn="r" defTabSz="1097236">
              <a:lnSpc>
                <a:spcPct val="250000"/>
              </a:lnSpc>
            </a:pPr>
            <a:endParaRPr lang="es-ES" spc="-180" dirty="0" smtClean="0">
              <a:solidFill>
                <a:srgbClr val="800000"/>
              </a:solidFill>
              <a:latin typeface="Century Gothic"/>
              <a:cs typeface="Century Gothic"/>
            </a:endParaRPr>
          </a:p>
          <a:p>
            <a:pPr algn="r" defTabSz="1097236">
              <a:lnSpc>
                <a:spcPct val="250000"/>
              </a:lnSpc>
            </a:pPr>
            <a:endParaRPr lang="es-ES" spc="-180" dirty="0">
              <a:solidFill>
                <a:srgbClr val="800000"/>
              </a:solidFill>
              <a:latin typeface="Century Gothic"/>
              <a:cs typeface="Century Gothic"/>
            </a:endParaRPr>
          </a:p>
        </p:txBody>
      </p:sp>
      <p:sp>
        <p:nvSpPr>
          <p:cNvPr id="46" name="Rectangle 45"/>
          <p:cNvSpPr/>
          <p:nvPr/>
        </p:nvSpPr>
        <p:spPr>
          <a:xfrm>
            <a:off x="4951229" y="7228114"/>
            <a:ext cx="5876171" cy="12714515"/>
          </a:xfrm>
          <a:prstGeom prst="rect">
            <a:avLst/>
          </a:prstGeom>
        </p:spPr>
        <p:txBody>
          <a:bodyPr wrap="square" lIns="109723" tIns="54862" rIns="109723" bIns="54862">
            <a:noAutofit/>
          </a:bodyPr>
          <a:lstStyle/>
          <a:p>
            <a:pPr defTabSz="1097236">
              <a:lnSpc>
                <a:spcPct val="250000"/>
              </a:lnSpc>
            </a:pPr>
            <a:r>
              <a:rPr lang="es-ES" dirty="0" smtClean="0">
                <a:solidFill>
                  <a:srgbClr val="800000"/>
                </a:solidFill>
                <a:latin typeface="Century Gothic"/>
                <a:cs typeface="Century Gothic"/>
              </a:rPr>
              <a:t>Alexander Solís Delgado</a:t>
            </a:r>
          </a:p>
          <a:p>
            <a:pPr defTabSz="1097236">
              <a:lnSpc>
                <a:spcPct val="250000"/>
              </a:lnSpc>
            </a:pPr>
            <a:r>
              <a:rPr lang="es-ES" dirty="0" smtClean="0">
                <a:solidFill>
                  <a:srgbClr val="800000"/>
                </a:solidFill>
                <a:latin typeface="Century Gothic"/>
                <a:cs typeface="Century Gothic"/>
              </a:rPr>
              <a:t>Nancy Cascante González</a:t>
            </a:r>
          </a:p>
          <a:p>
            <a:pPr defTabSz="1097236">
              <a:lnSpc>
                <a:spcPct val="250000"/>
              </a:lnSpc>
            </a:pPr>
            <a:r>
              <a:rPr lang="es-ES" dirty="0" smtClean="0">
                <a:solidFill>
                  <a:srgbClr val="800000"/>
                </a:solidFill>
                <a:latin typeface="Century Gothic"/>
                <a:cs typeface="Century Gothic"/>
              </a:rPr>
              <a:t>Rolando Leiva </a:t>
            </a:r>
            <a:r>
              <a:rPr lang="es-ES" dirty="0" err="1" smtClean="0">
                <a:solidFill>
                  <a:srgbClr val="800000"/>
                </a:solidFill>
                <a:latin typeface="Century Gothic"/>
                <a:cs typeface="Century Gothic"/>
              </a:rPr>
              <a:t>Ulate</a:t>
            </a:r>
            <a:endParaRPr lang="es-ES" dirty="0" smtClean="0">
              <a:solidFill>
                <a:srgbClr val="800000"/>
              </a:solidFill>
              <a:latin typeface="Century Gothic"/>
              <a:cs typeface="Century Gothic"/>
            </a:endParaRPr>
          </a:p>
          <a:p>
            <a:pPr defTabSz="1097236">
              <a:lnSpc>
                <a:spcPct val="250000"/>
              </a:lnSpc>
            </a:pPr>
            <a:r>
              <a:rPr lang="es-ES" dirty="0" smtClean="0">
                <a:solidFill>
                  <a:srgbClr val="800000"/>
                </a:solidFill>
                <a:latin typeface="Century Gothic"/>
                <a:cs typeface="Century Gothic"/>
              </a:rPr>
              <a:t>Walter Jiménez Mora</a:t>
            </a:r>
          </a:p>
          <a:p>
            <a:pPr defTabSz="1097236">
              <a:lnSpc>
                <a:spcPct val="250000"/>
              </a:lnSpc>
            </a:pPr>
            <a:r>
              <a:rPr lang="es-ES" dirty="0" smtClean="0">
                <a:solidFill>
                  <a:srgbClr val="800000"/>
                </a:solidFill>
                <a:latin typeface="Century Gothic"/>
                <a:cs typeface="Century Gothic"/>
              </a:rPr>
              <a:t>Ulises Cornejo Quintana</a:t>
            </a:r>
          </a:p>
          <a:p>
            <a:pPr defTabSz="1097236">
              <a:lnSpc>
                <a:spcPct val="250000"/>
              </a:lnSpc>
            </a:pPr>
            <a:r>
              <a:rPr lang="es-ES" dirty="0" smtClean="0">
                <a:solidFill>
                  <a:srgbClr val="800000"/>
                </a:solidFill>
                <a:latin typeface="Century Gothic"/>
                <a:cs typeface="Century Gothic"/>
              </a:rPr>
              <a:t>Francisco Bermúdez Solano</a:t>
            </a:r>
          </a:p>
          <a:p>
            <a:pPr defTabSz="1097236">
              <a:lnSpc>
                <a:spcPct val="250000"/>
              </a:lnSpc>
            </a:pPr>
            <a:r>
              <a:rPr lang="es-ES" dirty="0" smtClean="0">
                <a:solidFill>
                  <a:srgbClr val="800000"/>
                </a:solidFill>
                <a:latin typeface="Century Gothic"/>
                <a:cs typeface="Century Gothic"/>
              </a:rPr>
              <a:t>Henry Morales Navarro</a:t>
            </a:r>
          </a:p>
          <a:p>
            <a:pPr defTabSz="1097236">
              <a:lnSpc>
                <a:spcPct val="250000"/>
              </a:lnSpc>
            </a:pPr>
            <a:r>
              <a:rPr lang="es-ES" dirty="0" smtClean="0">
                <a:solidFill>
                  <a:srgbClr val="800000"/>
                </a:solidFill>
                <a:latin typeface="Century Gothic"/>
                <a:cs typeface="Century Gothic"/>
              </a:rPr>
              <a:t>Luis Ávila Villalobos</a:t>
            </a:r>
          </a:p>
          <a:p>
            <a:pPr defTabSz="1097236">
              <a:lnSpc>
                <a:spcPct val="250000"/>
              </a:lnSpc>
            </a:pPr>
            <a:r>
              <a:rPr lang="es-ES" dirty="0" smtClean="0">
                <a:solidFill>
                  <a:srgbClr val="800000"/>
                </a:solidFill>
                <a:latin typeface="Century Gothic"/>
                <a:cs typeface="Century Gothic"/>
              </a:rPr>
              <a:t>Dr. </a:t>
            </a:r>
            <a:r>
              <a:rPr lang="es-ES" dirty="0" err="1" smtClean="0">
                <a:solidFill>
                  <a:srgbClr val="800000"/>
                </a:solidFill>
                <a:latin typeface="Century Gothic"/>
                <a:cs typeface="Century Gothic"/>
              </a:rPr>
              <a:t>Ryan</a:t>
            </a:r>
            <a:r>
              <a:rPr lang="es-ES" dirty="0" smtClean="0">
                <a:solidFill>
                  <a:srgbClr val="800000"/>
                </a:solidFill>
                <a:latin typeface="Century Gothic"/>
                <a:cs typeface="Century Gothic"/>
              </a:rPr>
              <a:t> Smith </a:t>
            </a:r>
            <a:r>
              <a:rPr lang="es-ES" dirty="0" err="1" smtClean="0">
                <a:solidFill>
                  <a:srgbClr val="800000"/>
                </a:solidFill>
                <a:latin typeface="Century Gothic"/>
                <a:cs typeface="Century Gothic"/>
              </a:rPr>
              <a:t>Mdan</a:t>
            </a:r>
            <a:endParaRPr lang="es-ES" dirty="0" smtClean="0">
              <a:solidFill>
                <a:srgbClr val="800000"/>
              </a:solidFill>
              <a:latin typeface="Century Gothic"/>
              <a:cs typeface="Century Gothic"/>
            </a:endParaRPr>
          </a:p>
          <a:p>
            <a:pPr defTabSz="1097236">
              <a:lnSpc>
                <a:spcPct val="250000"/>
              </a:lnSpc>
            </a:pPr>
            <a:r>
              <a:rPr lang="es-ES" dirty="0" smtClean="0">
                <a:solidFill>
                  <a:srgbClr val="800000"/>
                </a:solidFill>
                <a:latin typeface="Century Gothic"/>
                <a:cs typeface="Century Gothic"/>
              </a:rPr>
              <a:t>Dra. </a:t>
            </a:r>
            <a:r>
              <a:rPr lang="es-ES" dirty="0" err="1" smtClean="0">
                <a:solidFill>
                  <a:srgbClr val="800000"/>
                </a:solidFill>
                <a:latin typeface="Century Gothic"/>
                <a:cs typeface="Century Gothic"/>
              </a:rPr>
              <a:t>Aarti</a:t>
            </a:r>
            <a:r>
              <a:rPr lang="es-ES" dirty="0" smtClean="0">
                <a:solidFill>
                  <a:srgbClr val="800000"/>
                </a:solidFill>
                <a:latin typeface="Century Gothic"/>
                <a:cs typeface="Century Gothic"/>
              </a:rPr>
              <a:t> Smith </a:t>
            </a:r>
            <a:r>
              <a:rPr lang="es-ES" dirty="0" err="1" smtClean="0">
                <a:solidFill>
                  <a:srgbClr val="800000"/>
                </a:solidFill>
                <a:latin typeface="Century Gothic"/>
                <a:cs typeface="Century Gothic"/>
              </a:rPr>
              <a:t>Madan</a:t>
            </a:r>
            <a:endParaRPr lang="es-ES" dirty="0" smtClean="0">
              <a:solidFill>
                <a:srgbClr val="800000"/>
              </a:solidFill>
              <a:latin typeface="Century Gothic"/>
              <a:cs typeface="Century Gothic"/>
            </a:endParaRPr>
          </a:p>
          <a:p>
            <a:pPr defTabSz="1097236">
              <a:lnSpc>
                <a:spcPct val="250000"/>
              </a:lnSpc>
            </a:pPr>
            <a:endParaRPr lang="es-ES" dirty="0">
              <a:solidFill>
                <a:srgbClr val="800000"/>
              </a:solidFill>
              <a:latin typeface="Century Gothic"/>
              <a:cs typeface="Century Gothic"/>
            </a:endParaRPr>
          </a:p>
        </p:txBody>
      </p:sp>
      <p:pic>
        <p:nvPicPr>
          <p:cNvPr id="2" name="Picture 1" descr="Screen Shot 2015-05-03 at 9.26.27 PM.png"/>
          <p:cNvPicPr>
            <a:picLocks noChangeAspect="1"/>
          </p:cNvPicPr>
          <p:nvPr/>
        </p:nvPicPr>
        <p:blipFill rotWithShape="1">
          <a:blip r:embed="rId2">
            <a:extLst>
              <a:ext uri="{28A0092B-C50C-407E-A947-70E740481C1C}">
                <a14:useLocalDpi xmlns:a14="http://schemas.microsoft.com/office/drawing/2010/main" val="0"/>
              </a:ext>
            </a:extLst>
          </a:blip>
          <a:srcRect b="13045"/>
          <a:stretch/>
        </p:blipFill>
        <p:spPr>
          <a:xfrm>
            <a:off x="0" y="1"/>
            <a:ext cx="9292662" cy="1922886"/>
          </a:xfrm>
          <a:prstGeom prst="rect">
            <a:avLst/>
          </a:prstGeom>
        </p:spPr>
      </p:pic>
      <p:pic>
        <p:nvPicPr>
          <p:cNvPr id="3" name="Picture 2" descr="Screen Shot 2015-05-03 at 9.28.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32821"/>
            <a:ext cx="9292662" cy="925179"/>
          </a:xfrm>
          <a:prstGeom prst="rect">
            <a:avLst/>
          </a:prstGeom>
        </p:spPr>
      </p:pic>
      <p:sp>
        <p:nvSpPr>
          <p:cNvPr id="18" name="TextBox 17"/>
          <p:cNvSpPr txBox="1"/>
          <p:nvPr/>
        </p:nvSpPr>
        <p:spPr>
          <a:xfrm>
            <a:off x="0" y="635082"/>
            <a:ext cx="9292662" cy="1077218"/>
          </a:xfrm>
          <a:prstGeom prst="rect">
            <a:avLst/>
          </a:prstGeom>
          <a:noFill/>
        </p:spPr>
        <p:txBody>
          <a:bodyPr wrap="square" rtlCol="0">
            <a:spAutoFit/>
          </a:bodyPr>
          <a:lstStyle/>
          <a:p>
            <a:pPr algn="ctr"/>
            <a:r>
              <a:rPr lang="es-ES" sz="3200" dirty="0">
                <a:latin typeface="Century Gothic"/>
                <a:cs typeface="Century Gothic"/>
              </a:rPr>
              <a:t>¡</a:t>
            </a:r>
            <a:r>
              <a:rPr lang="es-ES" sz="3200" dirty="0" smtClean="0">
                <a:latin typeface="Century Gothic"/>
                <a:cs typeface="Century Gothic"/>
              </a:rPr>
              <a:t>Con mucho gusto</a:t>
            </a:r>
          </a:p>
          <a:p>
            <a:pPr algn="ctr"/>
            <a:r>
              <a:rPr lang="es-ES" sz="3200" dirty="0" smtClean="0">
                <a:latin typeface="Century Gothic"/>
                <a:cs typeface="Century Gothic"/>
              </a:rPr>
              <a:t>contestaremos sus preguntas!</a:t>
            </a:r>
            <a:endParaRPr lang="es-ES" sz="3200" dirty="0">
              <a:latin typeface="Century Gothic"/>
              <a:cs typeface="Century Gothic"/>
            </a:endParaRPr>
          </a:p>
        </p:txBody>
      </p:sp>
    </p:spTree>
    <p:extLst>
      <p:ext uri="{BB962C8B-B14F-4D97-AF65-F5344CB8AC3E}">
        <p14:creationId xmlns:p14="http://schemas.microsoft.com/office/powerpoint/2010/main" val="112556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fill="hold" grpId="0" nodeType="withEffect">
                                  <p:stCondLst>
                                    <p:cond delay="0"/>
                                  </p:stCondLst>
                                  <p:childTnLst>
                                    <p:animMotion origin="layout" path="M -2.5E-6 -7.40741E-7 L -0.00247 -2.5206 " pathEditMode="fixed" rAng="0" ptsTypes="AA">
                                      <p:cBhvr>
                                        <p:cTn id="6" dur="20000" fill="hold"/>
                                        <p:tgtEl>
                                          <p:spTgt spid="45"/>
                                        </p:tgtEl>
                                        <p:attrNameLst>
                                          <p:attrName>ppt_x</p:attrName>
                                          <p:attrName>ppt_y</p:attrName>
                                        </p:attrNameLst>
                                      </p:cBhvr>
                                      <p:rCtr x="-130" y="-126042"/>
                                    </p:animMotion>
                                  </p:childTnLst>
                                </p:cTn>
                              </p:par>
                              <p:par>
                                <p:cTn id="7" presetID="64" presetClass="path" presetSubtype="0" fill="hold" grpId="0" nodeType="withEffect">
                                  <p:stCondLst>
                                    <p:cond delay="0"/>
                                  </p:stCondLst>
                                  <p:childTnLst>
                                    <p:animMotion origin="layout" path="M -8.33333E-7 2.96296E-6 L -8.33333E-7 -2.5206 " pathEditMode="fixed" rAng="0" ptsTypes="AA">
                                      <p:cBhvr>
                                        <p:cTn id="8" dur="20000" fill="hold"/>
                                        <p:tgtEl>
                                          <p:spTgt spid="46"/>
                                        </p:tgtEl>
                                        <p:attrNameLst>
                                          <p:attrName>ppt_x</p:attrName>
                                          <p:attrName>ppt_y</p:attrName>
                                        </p:attrNameLst>
                                      </p:cBhvr>
                                      <p:rCtr x="0" y="-126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18064" y="1982700"/>
            <a:ext cx="2813297" cy="2824251"/>
            <a:chOff x="726023" y="1995528"/>
            <a:chExt cx="2813297" cy="2824251"/>
          </a:xfrm>
        </p:grpSpPr>
        <p:sp>
          <p:nvSpPr>
            <p:cNvPr id="19" name="Oval 18"/>
            <p:cNvSpPr/>
            <p:nvPr/>
          </p:nvSpPr>
          <p:spPr>
            <a:xfrm>
              <a:off x="726023" y="1995528"/>
              <a:ext cx="2813297" cy="2824251"/>
            </a:xfrm>
            <a:prstGeom prst="ellipse">
              <a:avLst/>
            </a:prstGeom>
            <a:solidFill>
              <a:srgbClr val="CDCDCD"/>
            </a:solidFill>
            <a:ln w="12700">
              <a:solidFill>
                <a:schemeClr val="tx1">
                  <a:alpha val="2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3 Imagen" descr="Bomberos Logo rojo Nuevo Año 2012.png"/>
            <p:cNvPicPr>
              <a:picLocks noChangeAspect="1"/>
            </p:cNvPicPr>
            <p:nvPr/>
          </p:nvPicPr>
          <p:blipFill>
            <a:blip r:embed="rId2" cstate="print"/>
            <a:stretch>
              <a:fillRect/>
            </a:stretch>
          </p:blipFill>
          <p:spPr>
            <a:xfrm>
              <a:off x="801222" y="2118866"/>
              <a:ext cx="2592288" cy="2592288"/>
            </a:xfrm>
            <a:prstGeom prst="rect">
              <a:avLst/>
            </a:prstGeom>
          </p:spPr>
        </p:pic>
      </p:grpSp>
      <p:sp>
        <p:nvSpPr>
          <p:cNvPr id="21" name="Oval 20"/>
          <p:cNvSpPr/>
          <p:nvPr/>
        </p:nvSpPr>
        <p:spPr>
          <a:xfrm>
            <a:off x="1966809" y="1793080"/>
            <a:ext cx="3281202" cy="3197718"/>
          </a:xfrm>
          <a:prstGeom prst="ellipse">
            <a:avLst/>
          </a:prstGeom>
          <a:noFill/>
          <a:ln w="12700">
            <a:solidFill>
              <a:schemeClr val="tx1">
                <a:alpha val="2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797209" y="1617610"/>
            <a:ext cx="3644980" cy="3563463"/>
          </a:xfrm>
          <a:prstGeom prst="ellipse">
            <a:avLst/>
          </a:prstGeom>
          <a:noFill/>
          <a:ln w="12700">
            <a:solidFill>
              <a:schemeClr val="tx1">
                <a:alpha val="2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596678" y="1392004"/>
            <a:ext cx="4177379" cy="4002415"/>
          </a:xfrm>
          <a:prstGeom prst="ellipse">
            <a:avLst/>
          </a:prstGeom>
          <a:noFill/>
          <a:ln w="12700">
            <a:solidFill>
              <a:schemeClr val="tx1">
                <a:alpha val="2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519389" y="2415790"/>
            <a:ext cx="300797" cy="311072"/>
          </a:xfrm>
          <a:prstGeom prst="ellipse">
            <a:avLst/>
          </a:prstGeom>
          <a:solidFill>
            <a:srgbClr val="C22B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673791" y="3057045"/>
            <a:ext cx="300797" cy="311072"/>
          </a:xfrm>
          <a:prstGeom prst="ellipse">
            <a:avLst/>
          </a:prstGeom>
          <a:solidFill>
            <a:srgbClr val="C22B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611789" y="3749791"/>
            <a:ext cx="300797" cy="311072"/>
          </a:xfrm>
          <a:prstGeom prst="ellipse">
            <a:avLst/>
          </a:prstGeom>
          <a:solidFill>
            <a:srgbClr val="C22B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341923" y="4324041"/>
            <a:ext cx="300797" cy="311072"/>
          </a:xfrm>
          <a:prstGeom prst="ellipse">
            <a:avLst/>
          </a:prstGeom>
          <a:solidFill>
            <a:srgbClr val="C22B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926457" y="2269448"/>
            <a:ext cx="2089211" cy="369332"/>
          </a:xfrm>
          <a:prstGeom prst="rect">
            <a:avLst/>
          </a:prstGeom>
          <a:noFill/>
        </p:spPr>
        <p:txBody>
          <a:bodyPr wrap="square" rtlCol="0">
            <a:spAutoFit/>
          </a:bodyPr>
          <a:lstStyle/>
          <a:p>
            <a:endParaRPr lang="en-US" dirty="0"/>
          </a:p>
        </p:txBody>
      </p:sp>
      <p:sp>
        <p:nvSpPr>
          <p:cNvPr id="33" name="TextBox 32"/>
          <p:cNvSpPr txBox="1"/>
          <p:nvPr/>
        </p:nvSpPr>
        <p:spPr>
          <a:xfrm>
            <a:off x="5974588" y="3057045"/>
            <a:ext cx="2670994" cy="369332"/>
          </a:xfrm>
          <a:prstGeom prst="rect">
            <a:avLst/>
          </a:prstGeom>
          <a:noFill/>
        </p:spPr>
        <p:txBody>
          <a:bodyPr wrap="square" rtlCol="0">
            <a:spAutoFit/>
          </a:bodyPr>
          <a:lstStyle/>
          <a:p>
            <a:r>
              <a:rPr lang="en-US" dirty="0" err="1" smtClean="0"/>
              <a:t>Resultados</a:t>
            </a:r>
            <a:r>
              <a:rPr lang="en-US" dirty="0" smtClean="0"/>
              <a:t> y </a:t>
            </a:r>
            <a:r>
              <a:rPr lang="en-US" dirty="0" err="1"/>
              <a:t>a</a:t>
            </a:r>
            <a:r>
              <a:rPr lang="en-US" dirty="0" err="1" smtClean="0"/>
              <a:t>nálisis</a:t>
            </a:r>
            <a:endParaRPr lang="en-US" dirty="0"/>
          </a:p>
        </p:txBody>
      </p:sp>
      <p:sp>
        <p:nvSpPr>
          <p:cNvPr id="34" name="TextBox 33"/>
          <p:cNvSpPr txBox="1"/>
          <p:nvPr/>
        </p:nvSpPr>
        <p:spPr>
          <a:xfrm>
            <a:off x="5912586" y="3750648"/>
            <a:ext cx="3307102" cy="369332"/>
          </a:xfrm>
          <a:prstGeom prst="rect">
            <a:avLst/>
          </a:prstGeom>
          <a:noFill/>
        </p:spPr>
        <p:txBody>
          <a:bodyPr wrap="square" rtlCol="0">
            <a:spAutoFit/>
          </a:bodyPr>
          <a:lstStyle/>
          <a:p>
            <a:r>
              <a:rPr lang="en-US" dirty="0" err="1" smtClean="0"/>
              <a:t>Conclusiones</a:t>
            </a:r>
            <a:r>
              <a:rPr lang="en-US" dirty="0" smtClean="0"/>
              <a:t> y </a:t>
            </a:r>
            <a:r>
              <a:rPr lang="en-US" dirty="0" err="1"/>
              <a:t>r</a:t>
            </a:r>
            <a:r>
              <a:rPr lang="en-US" dirty="0" err="1" smtClean="0"/>
              <a:t>ecomendaciones</a:t>
            </a:r>
            <a:endParaRPr lang="en-US" dirty="0"/>
          </a:p>
        </p:txBody>
      </p:sp>
      <p:sp>
        <p:nvSpPr>
          <p:cNvPr id="35" name="TextBox 34"/>
          <p:cNvSpPr txBox="1"/>
          <p:nvPr/>
        </p:nvSpPr>
        <p:spPr>
          <a:xfrm>
            <a:off x="5642720" y="4324041"/>
            <a:ext cx="2089211" cy="369332"/>
          </a:xfrm>
          <a:prstGeom prst="rect">
            <a:avLst/>
          </a:prstGeom>
          <a:noFill/>
        </p:spPr>
        <p:txBody>
          <a:bodyPr wrap="square" rtlCol="0">
            <a:spAutoFit/>
          </a:bodyPr>
          <a:lstStyle/>
          <a:p>
            <a:r>
              <a:rPr lang="en-US" dirty="0"/>
              <a:t>¿</a:t>
            </a:r>
            <a:r>
              <a:rPr lang="en-US" dirty="0" err="1" smtClean="0"/>
              <a:t>Preguntas</a:t>
            </a:r>
            <a:r>
              <a:rPr lang="en-US" dirty="0" smtClean="0"/>
              <a:t>?</a:t>
            </a:r>
            <a:endParaRPr lang="en-US" dirty="0"/>
          </a:p>
        </p:txBody>
      </p:sp>
      <p:sp>
        <p:nvSpPr>
          <p:cNvPr id="37" name="TextBox 36"/>
          <p:cNvSpPr txBox="1"/>
          <p:nvPr/>
        </p:nvSpPr>
        <p:spPr>
          <a:xfrm>
            <a:off x="5836898" y="2318586"/>
            <a:ext cx="2089211" cy="369332"/>
          </a:xfrm>
          <a:prstGeom prst="rect">
            <a:avLst/>
          </a:prstGeom>
          <a:noFill/>
        </p:spPr>
        <p:txBody>
          <a:bodyPr wrap="square" rtlCol="0">
            <a:spAutoFit/>
          </a:bodyPr>
          <a:lstStyle/>
          <a:p>
            <a:r>
              <a:rPr lang="en-US" dirty="0" err="1" smtClean="0"/>
              <a:t>Fondo</a:t>
            </a:r>
            <a:endParaRPr lang="en-US" dirty="0"/>
          </a:p>
        </p:txBody>
      </p:sp>
      <p:sp>
        <p:nvSpPr>
          <p:cNvPr id="38" name="Rounded Rectangle 37"/>
          <p:cNvSpPr/>
          <p:nvPr/>
        </p:nvSpPr>
        <p:spPr>
          <a:xfrm>
            <a:off x="358581" y="484635"/>
            <a:ext cx="3507863" cy="476279"/>
          </a:xfrm>
          <a:prstGeom prst="roundRect">
            <a:avLst/>
          </a:prstGeom>
          <a:solidFill>
            <a:srgbClr val="A42D2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err="1" smtClean="0">
                <a:solidFill>
                  <a:schemeClr val="bg1"/>
                </a:solidFill>
                <a:latin typeface="Century Gothic"/>
                <a:cs typeface="Century Gothic"/>
              </a:rPr>
              <a:t>Vamos</a:t>
            </a:r>
            <a:r>
              <a:rPr lang="en-US" sz="2800" dirty="0" smtClean="0">
                <a:solidFill>
                  <a:schemeClr val="bg1"/>
                </a:solidFill>
                <a:latin typeface="Century Gothic"/>
                <a:cs typeface="Century Gothic"/>
              </a:rPr>
              <a:t> a </a:t>
            </a:r>
            <a:r>
              <a:rPr lang="en-US" sz="2800" dirty="0" err="1" smtClean="0">
                <a:solidFill>
                  <a:schemeClr val="bg1"/>
                </a:solidFill>
                <a:latin typeface="Century Gothic"/>
                <a:cs typeface="Century Gothic"/>
              </a:rPr>
              <a:t>discutir</a:t>
            </a:r>
            <a:endParaRPr lang="en-US" sz="2800" dirty="0">
              <a:solidFill>
                <a:schemeClr val="bg1"/>
              </a:solidFill>
              <a:latin typeface="Century Gothic"/>
              <a:cs typeface="Century Gothic"/>
            </a:endParaRPr>
          </a:p>
        </p:txBody>
      </p:sp>
    </p:spTree>
    <p:extLst>
      <p:ext uri="{BB962C8B-B14F-4D97-AF65-F5344CB8AC3E}">
        <p14:creationId xmlns:p14="http://schemas.microsoft.com/office/powerpoint/2010/main" val="1675277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p:cNvGraphicFramePr/>
          <p:nvPr>
            <p:extLst>
              <p:ext uri="{D42A27DB-BD31-4B8C-83A1-F6EECF244321}">
                <p14:modId xmlns:p14="http://schemas.microsoft.com/office/powerpoint/2010/main" val="2149817822"/>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658898" y="1625042"/>
            <a:ext cx="8429626" cy="872411"/>
          </a:xfrm>
        </p:spPr>
        <p:txBody>
          <a:bodyPr>
            <a:normAutofit/>
          </a:bodyPr>
          <a:lstStyle/>
          <a:p>
            <a:pPr marL="0" indent="0">
              <a:buNone/>
            </a:pPr>
            <a:r>
              <a:rPr lang="en-US" sz="2000" b="1" dirty="0">
                <a:solidFill>
                  <a:schemeClr val="bg1"/>
                </a:solidFill>
                <a:latin typeface="Segoe UI Semilight" panose="020B0402040204020203" pitchFamily="34" charset="0"/>
                <a:cs typeface="Segoe UI Semilight" panose="020B0402040204020203" pitchFamily="34" charset="0"/>
              </a:rPr>
              <a:t>Objective 1:</a:t>
            </a:r>
            <a:r>
              <a:rPr lang="en-US" sz="2000" dirty="0">
                <a:solidFill>
                  <a:schemeClr val="bg1"/>
                </a:solidFill>
                <a:latin typeface="Segoe UI Semilight" panose="020B0402040204020203" pitchFamily="34" charset="0"/>
                <a:cs typeface="Segoe UI Semilight" panose="020B0402040204020203" pitchFamily="34" charset="0"/>
              </a:rPr>
              <a:t> </a:t>
            </a:r>
            <a:r>
              <a:rPr lang="en-US" sz="2000" dirty="0">
                <a:solidFill>
                  <a:schemeClr val="bg1"/>
                </a:solidFill>
                <a:latin typeface="Segoe UI Light" panose="020B0502040204020203" pitchFamily="34" charset="0"/>
                <a:cs typeface="Segoe UI Light" panose="020B0502040204020203" pitchFamily="34" charset="0"/>
              </a:rPr>
              <a:t>Determined state-of-the-art surveying practices in the</a:t>
            </a:r>
          </a:p>
          <a:p>
            <a:pPr marL="0" indent="0">
              <a:buNone/>
            </a:pPr>
            <a:r>
              <a:rPr lang="en-US" sz="2000" dirty="0">
                <a:solidFill>
                  <a:schemeClr val="bg1"/>
                </a:solidFill>
                <a:latin typeface="Segoe UI Light" panose="020B0502040204020203" pitchFamily="34" charset="0"/>
                <a:cs typeface="Segoe UI Light" panose="020B0502040204020203" pitchFamily="34" charset="0"/>
              </a:rPr>
              <a:t>	        museum</a:t>
            </a:r>
          </a:p>
        </p:txBody>
      </p:sp>
      <p:sp>
        <p:nvSpPr>
          <p:cNvPr id="15" name="TextBox 14"/>
          <p:cNvSpPr txBox="1"/>
          <p:nvPr/>
        </p:nvSpPr>
        <p:spPr>
          <a:xfrm>
            <a:off x="2758830" y="1966898"/>
            <a:ext cx="1672299" cy="354446"/>
          </a:xfrm>
          <a:prstGeom prst="rect">
            <a:avLst/>
          </a:prstGeom>
          <a:noFill/>
        </p:spPr>
        <p:txBody>
          <a:bodyPr wrap="square" lIns="76684" tIns="38349" rIns="76684" bIns="38349" rtlCol="0">
            <a:spAutoFit/>
          </a:bodyPr>
          <a:lstStyle/>
          <a:p>
            <a:pPr defTabSz="766864"/>
            <a:r>
              <a:rPr lang="en-US" dirty="0">
                <a:solidFill>
                  <a:prstClr val="white"/>
                </a:solidFill>
                <a:latin typeface="Segoe UI Light" panose="020B0502040204020203" pitchFamily="34" charset="0"/>
                <a:cs typeface="Segoe UI Light" panose="020B0502040204020203" pitchFamily="34" charset="0"/>
              </a:rPr>
              <a:t>industry</a:t>
            </a:r>
          </a:p>
        </p:txBody>
      </p:sp>
      <p:sp>
        <p:nvSpPr>
          <p:cNvPr id="4" name="TextBox 3"/>
          <p:cNvSpPr txBox="1"/>
          <p:nvPr/>
        </p:nvSpPr>
        <p:spPr>
          <a:xfrm>
            <a:off x="2497555" y="3019080"/>
            <a:ext cx="3907019" cy="593210"/>
          </a:xfrm>
          <a:prstGeom prst="rect">
            <a:avLst/>
          </a:prstGeom>
          <a:noFill/>
        </p:spPr>
        <p:txBody>
          <a:bodyPr wrap="square" lIns="76684" tIns="76684" rIns="76684" bIns="38349" rtlCol="0" anchor="ctr" anchorCtr="0">
            <a:spAutoFit/>
          </a:bodyPr>
          <a:lstStyle/>
          <a:p>
            <a:pPr defTabSz="766864"/>
            <a:r>
              <a:rPr lang="en-US" dirty="0">
                <a:solidFill>
                  <a:prstClr val="white"/>
                </a:solidFill>
                <a:latin typeface="Segoe UI Light" panose="020B0502040204020203" pitchFamily="34" charset="0"/>
                <a:cs typeface="Segoe UI Light" panose="020B0502040204020203" pitchFamily="34" charset="0"/>
              </a:rPr>
              <a:t>Nantucket Historical Association</a:t>
            </a:r>
          </a:p>
          <a:p>
            <a:pPr defTabSz="766864"/>
            <a:endParaRPr lang="en-US" sz="1300" dirty="0">
              <a:solidFill>
                <a:prstClr val="black"/>
              </a:solidFill>
              <a:latin typeface="Segoe UI Light" panose="020B0502040204020203" pitchFamily="34" charset="0"/>
              <a:cs typeface="Segoe UI Light" panose="020B0502040204020203" pitchFamily="34" charset="0"/>
            </a:endParaRPr>
          </a:p>
        </p:txBody>
      </p:sp>
      <p:sp>
        <p:nvSpPr>
          <p:cNvPr id="8" name="TextBox 7"/>
          <p:cNvSpPr txBox="1"/>
          <p:nvPr/>
        </p:nvSpPr>
        <p:spPr>
          <a:xfrm>
            <a:off x="5864697" y="3559728"/>
            <a:ext cx="834739" cy="354446"/>
          </a:xfrm>
          <a:prstGeom prst="rect">
            <a:avLst/>
          </a:prstGeom>
          <a:noFill/>
        </p:spPr>
        <p:txBody>
          <a:bodyPr wrap="none" lIns="76684" tIns="38349" rIns="76684" bIns="38349" rtlCol="0">
            <a:spAutoFit/>
          </a:bodyPr>
          <a:lstStyle/>
          <a:p>
            <a:pPr defTabSz="766864"/>
            <a:r>
              <a:rPr lang="en-US" dirty="0">
                <a:solidFill>
                  <a:prstClr val="white"/>
                </a:solidFill>
                <a:latin typeface="Segoe UI Light" panose="020B0502040204020203" pitchFamily="34" charset="0"/>
                <a:cs typeface="Segoe UI Light" panose="020B0502040204020203" pitchFamily="34" charset="0"/>
              </a:rPr>
              <a:t>survey</a:t>
            </a:r>
          </a:p>
        </p:txBody>
      </p:sp>
      <p:sp>
        <p:nvSpPr>
          <p:cNvPr id="17" name="Rounded Rectangle 16"/>
          <p:cNvSpPr/>
          <p:nvPr/>
        </p:nvSpPr>
        <p:spPr>
          <a:xfrm>
            <a:off x="67558" y="1708591"/>
            <a:ext cx="2102069" cy="3310759"/>
          </a:xfrm>
          <a:prstGeom prst="roundRect">
            <a:avLst/>
          </a:prstGeom>
          <a:solidFill>
            <a:srgbClr val="DADAD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ounded Rectangle 19"/>
          <p:cNvSpPr/>
          <p:nvPr/>
        </p:nvSpPr>
        <p:spPr>
          <a:xfrm>
            <a:off x="2353559" y="1708591"/>
            <a:ext cx="2102069" cy="3310759"/>
          </a:xfrm>
          <a:prstGeom prst="roundRect">
            <a:avLst/>
          </a:prstGeom>
          <a:solidFill>
            <a:srgbClr val="DADAD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4699119" y="1708591"/>
            <a:ext cx="2102069" cy="3310759"/>
          </a:xfrm>
          <a:prstGeom prst="roundRect">
            <a:avLst/>
          </a:prstGeom>
          <a:solidFill>
            <a:srgbClr val="DADAD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6978111" y="1708591"/>
            <a:ext cx="2102069" cy="3310759"/>
          </a:xfrm>
          <a:prstGeom prst="roundRect">
            <a:avLst/>
          </a:prstGeom>
          <a:solidFill>
            <a:srgbClr val="DADAD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31931" y="1226869"/>
            <a:ext cx="1847903" cy="840828"/>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24" name="Picture 23"/>
          <p:cNvPicPr>
            <a:picLocks noChangeAspect="1"/>
          </p:cNvPicPr>
          <p:nvPr/>
        </p:nvPicPr>
        <p:blipFill>
          <a:blip r:embed="rId8"/>
          <a:stretch>
            <a:fillRect/>
          </a:stretch>
        </p:blipFill>
        <p:spPr>
          <a:xfrm>
            <a:off x="183611" y="3298282"/>
            <a:ext cx="1905000" cy="1422400"/>
          </a:xfrm>
          <a:prstGeom prst="rect">
            <a:avLst/>
          </a:prstGeom>
        </p:spPr>
      </p:pic>
      <p:grpSp>
        <p:nvGrpSpPr>
          <p:cNvPr id="25" name="Group 24"/>
          <p:cNvGrpSpPr/>
          <p:nvPr/>
        </p:nvGrpSpPr>
        <p:grpSpPr>
          <a:xfrm>
            <a:off x="4793594" y="3318789"/>
            <a:ext cx="1871600" cy="1401893"/>
            <a:chOff x="2565896" y="3449507"/>
            <a:chExt cx="1871600" cy="1401893"/>
          </a:xfrm>
        </p:grpSpPr>
        <p:pic>
          <p:nvPicPr>
            <p:cNvPr id="26" name="Picture 25"/>
            <p:cNvPicPr>
              <a:picLocks noChangeAspect="1"/>
            </p:cNvPicPr>
            <p:nvPr/>
          </p:nvPicPr>
          <p:blipFill>
            <a:blip r:embed="rId9"/>
            <a:stretch>
              <a:fillRect/>
            </a:stretch>
          </p:blipFill>
          <p:spPr>
            <a:xfrm>
              <a:off x="2565896" y="3449507"/>
              <a:ext cx="1871600" cy="1401893"/>
            </a:xfrm>
            <a:prstGeom prst="rect">
              <a:avLst/>
            </a:prstGeom>
          </p:spPr>
        </p:pic>
        <p:pic>
          <p:nvPicPr>
            <p:cNvPr id="27" name="Picture 26"/>
            <p:cNvPicPr>
              <a:picLocks noChangeAspect="1"/>
            </p:cNvPicPr>
            <p:nvPr/>
          </p:nvPicPr>
          <p:blipFill>
            <a:blip r:embed="rId10"/>
            <a:stretch>
              <a:fillRect/>
            </a:stretch>
          </p:blipFill>
          <p:spPr>
            <a:xfrm>
              <a:off x="2565896" y="4274207"/>
              <a:ext cx="641326" cy="577193"/>
            </a:xfrm>
            <a:prstGeom prst="rect">
              <a:avLst/>
            </a:prstGeom>
          </p:spPr>
        </p:pic>
      </p:grpSp>
      <p:pic>
        <p:nvPicPr>
          <p:cNvPr id="28" name="Picture 27"/>
          <p:cNvPicPr>
            <a:picLocks noChangeAspect="1"/>
          </p:cNvPicPr>
          <p:nvPr/>
        </p:nvPicPr>
        <p:blipFill>
          <a:blip r:embed="rId11"/>
          <a:stretch>
            <a:fillRect/>
          </a:stretch>
        </p:blipFill>
        <p:spPr>
          <a:xfrm>
            <a:off x="2456911" y="3298282"/>
            <a:ext cx="1896534" cy="1422400"/>
          </a:xfrm>
          <a:prstGeom prst="rect">
            <a:avLst/>
          </a:prstGeom>
        </p:spPr>
      </p:pic>
      <p:pic>
        <p:nvPicPr>
          <p:cNvPr id="29" name="Picture 28"/>
          <p:cNvPicPr>
            <a:picLocks noChangeAspect="1"/>
          </p:cNvPicPr>
          <p:nvPr/>
        </p:nvPicPr>
        <p:blipFill>
          <a:blip r:embed="rId12"/>
          <a:stretch>
            <a:fillRect/>
          </a:stretch>
        </p:blipFill>
        <p:spPr>
          <a:xfrm>
            <a:off x="7078134" y="3357404"/>
            <a:ext cx="1865587" cy="1363278"/>
          </a:xfrm>
          <a:prstGeom prst="rect">
            <a:avLst/>
          </a:prstGeom>
        </p:spPr>
      </p:pic>
      <p:sp>
        <p:nvSpPr>
          <p:cNvPr id="30" name="TextBox 29"/>
          <p:cNvSpPr txBox="1"/>
          <p:nvPr/>
        </p:nvSpPr>
        <p:spPr>
          <a:xfrm>
            <a:off x="2456911" y="2273802"/>
            <a:ext cx="1788509" cy="830997"/>
          </a:xfrm>
          <a:prstGeom prst="rect">
            <a:avLst/>
          </a:prstGeom>
          <a:solidFill>
            <a:schemeClr val="bg1">
              <a:lumMod val="75000"/>
              <a:alpha val="44000"/>
            </a:schemeClr>
          </a:solidFill>
        </p:spPr>
        <p:txBody>
          <a:bodyPr wrap="square" rtlCol="0">
            <a:spAutoFit/>
          </a:bodyPr>
          <a:lstStyle/>
          <a:p>
            <a:pPr algn="ctr"/>
            <a:r>
              <a:rPr lang="en-US" sz="1600" dirty="0" err="1" smtClean="0"/>
              <a:t>Educación</a:t>
            </a:r>
            <a:r>
              <a:rPr lang="en-US" sz="1600" dirty="0" smtClean="0"/>
              <a:t> </a:t>
            </a:r>
            <a:r>
              <a:rPr lang="en-US" sz="1600" dirty="0" err="1" smtClean="0"/>
              <a:t>para</a:t>
            </a:r>
            <a:r>
              <a:rPr lang="en-US" sz="1600" dirty="0" smtClean="0"/>
              <a:t> los </a:t>
            </a:r>
            <a:r>
              <a:rPr lang="en-US" sz="1600" dirty="0" err="1" smtClean="0"/>
              <a:t>profesionales</a:t>
            </a:r>
            <a:r>
              <a:rPr lang="en-US" sz="1600" dirty="0" smtClean="0"/>
              <a:t> y el </a:t>
            </a:r>
            <a:r>
              <a:rPr lang="en-US" sz="1600" dirty="0" err="1" smtClean="0"/>
              <a:t>público</a:t>
            </a:r>
            <a:endParaRPr lang="en-US" sz="1600" dirty="0"/>
          </a:p>
        </p:txBody>
      </p:sp>
      <p:sp>
        <p:nvSpPr>
          <p:cNvPr id="31" name="TextBox 30"/>
          <p:cNvSpPr txBox="1"/>
          <p:nvPr/>
        </p:nvSpPr>
        <p:spPr>
          <a:xfrm>
            <a:off x="4840628" y="2164042"/>
            <a:ext cx="1788509" cy="830997"/>
          </a:xfrm>
          <a:prstGeom prst="rect">
            <a:avLst/>
          </a:prstGeom>
          <a:solidFill>
            <a:schemeClr val="bg1">
              <a:lumMod val="75000"/>
              <a:alpha val="44000"/>
            </a:schemeClr>
          </a:solidFill>
        </p:spPr>
        <p:txBody>
          <a:bodyPr wrap="square" rtlCol="0">
            <a:spAutoFit/>
          </a:bodyPr>
          <a:lstStyle/>
          <a:p>
            <a:pPr algn="ctr"/>
            <a:r>
              <a:rPr lang="en-US" sz="1600" dirty="0" err="1" smtClean="0"/>
              <a:t>Una</a:t>
            </a:r>
            <a:r>
              <a:rPr lang="en-US" sz="1600" dirty="0" smtClean="0"/>
              <a:t> base de </a:t>
            </a:r>
            <a:r>
              <a:rPr lang="en-US" sz="1600" dirty="0" err="1" smtClean="0"/>
              <a:t>datos</a:t>
            </a:r>
            <a:r>
              <a:rPr lang="en-US" sz="1600" dirty="0" smtClean="0"/>
              <a:t> </a:t>
            </a:r>
            <a:r>
              <a:rPr lang="en-US" sz="1600" dirty="0" err="1" smtClean="0"/>
              <a:t>para</a:t>
            </a:r>
            <a:r>
              <a:rPr lang="en-US" sz="1600" dirty="0" smtClean="0"/>
              <a:t> </a:t>
            </a:r>
            <a:r>
              <a:rPr lang="en-US" sz="1600" dirty="0" err="1" smtClean="0"/>
              <a:t>orgranizar</a:t>
            </a:r>
            <a:r>
              <a:rPr lang="en-US" sz="1600" dirty="0" smtClean="0"/>
              <a:t> la </a:t>
            </a:r>
            <a:r>
              <a:rPr lang="en-US" sz="1600" dirty="0" err="1" smtClean="0"/>
              <a:t>información</a:t>
            </a:r>
            <a:endParaRPr lang="en-US" sz="1600" dirty="0"/>
          </a:p>
        </p:txBody>
      </p:sp>
      <p:sp>
        <p:nvSpPr>
          <p:cNvPr id="32" name="TextBox 31"/>
          <p:cNvSpPr txBox="1"/>
          <p:nvPr/>
        </p:nvSpPr>
        <p:spPr>
          <a:xfrm>
            <a:off x="262001" y="2164042"/>
            <a:ext cx="1788509" cy="830997"/>
          </a:xfrm>
          <a:prstGeom prst="rect">
            <a:avLst/>
          </a:prstGeom>
          <a:solidFill>
            <a:schemeClr val="bg1">
              <a:lumMod val="75000"/>
              <a:alpha val="44000"/>
            </a:schemeClr>
          </a:solidFill>
        </p:spPr>
        <p:txBody>
          <a:bodyPr wrap="square" rtlCol="0">
            <a:spAutoFit/>
          </a:bodyPr>
          <a:lstStyle/>
          <a:p>
            <a:pPr algn="ctr"/>
            <a:r>
              <a:rPr lang="en-US" sz="1600" dirty="0" err="1" smtClean="0"/>
              <a:t>Una</a:t>
            </a:r>
            <a:r>
              <a:rPr lang="en-US" sz="1600" dirty="0" smtClean="0"/>
              <a:t> </a:t>
            </a:r>
            <a:r>
              <a:rPr lang="en-US" sz="1600" dirty="0" err="1" smtClean="0"/>
              <a:t>estructura</a:t>
            </a:r>
            <a:r>
              <a:rPr lang="en-US" sz="1600" dirty="0" smtClean="0"/>
              <a:t> de </a:t>
            </a:r>
            <a:r>
              <a:rPr lang="en-US" sz="1600" dirty="0" err="1" smtClean="0"/>
              <a:t>apoyo</a:t>
            </a:r>
            <a:r>
              <a:rPr lang="en-US" sz="1600" dirty="0" smtClean="0"/>
              <a:t> para la </a:t>
            </a:r>
            <a:r>
              <a:rPr lang="en-US" sz="1600" dirty="0" err="1" smtClean="0"/>
              <a:t>legislación</a:t>
            </a:r>
            <a:endParaRPr lang="en-US" sz="1600" dirty="0"/>
          </a:p>
        </p:txBody>
      </p:sp>
      <p:sp>
        <p:nvSpPr>
          <p:cNvPr id="33" name="TextBox 32"/>
          <p:cNvSpPr txBox="1"/>
          <p:nvPr/>
        </p:nvSpPr>
        <p:spPr>
          <a:xfrm>
            <a:off x="7138686" y="2164042"/>
            <a:ext cx="1788509" cy="830997"/>
          </a:xfrm>
          <a:prstGeom prst="rect">
            <a:avLst/>
          </a:prstGeom>
          <a:solidFill>
            <a:schemeClr val="bg1">
              <a:lumMod val="75000"/>
              <a:alpha val="44000"/>
            </a:schemeClr>
          </a:solidFill>
        </p:spPr>
        <p:txBody>
          <a:bodyPr wrap="square" rtlCol="0">
            <a:spAutoFit/>
          </a:bodyPr>
          <a:lstStyle/>
          <a:p>
            <a:pPr algn="ctr"/>
            <a:r>
              <a:rPr lang="en-US" sz="1600" dirty="0" err="1" smtClean="0"/>
              <a:t>Asegurar</a:t>
            </a:r>
            <a:r>
              <a:rPr lang="en-US" sz="1600" dirty="0" smtClean="0"/>
              <a:t> </a:t>
            </a:r>
            <a:r>
              <a:rPr lang="en-US" sz="1600" dirty="0" err="1" smtClean="0"/>
              <a:t>que</a:t>
            </a:r>
            <a:r>
              <a:rPr lang="en-US" sz="1600" dirty="0" smtClean="0"/>
              <a:t> </a:t>
            </a:r>
            <a:r>
              <a:rPr lang="en-US" sz="1600" dirty="0" err="1" smtClean="0"/>
              <a:t>cumplen</a:t>
            </a:r>
            <a:r>
              <a:rPr lang="en-US" sz="1600" dirty="0" smtClean="0"/>
              <a:t> con </a:t>
            </a:r>
            <a:r>
              <a:rPr lang="en-US" sz="1600" dirty="0" err="1" smtClean="0"/>
              <a:t>las</a:t>
            </a:r>
            <a:r>
              <a:rPr lang="en-US" sz="1600" dirty="0" smtClean="0"/>
              <a:t> </a:t>
            </a:r>
            <a:r>
              <a:rPr lang="en-US" sz="1600" dirty="0" err="1" smtClean="0"/>
              <a:t>normas</a:t>
            </a:r>
            <a:endParaRPr lang="en-US" sz="1600" dirty="0"/>
          </a:p>
        </p:txBody>
      </p:sp>
      <p:sp>
        <p:nvSpPr>
          <p:cNvPr id="34" name="Oval 33"/>
          <p:cNvSpPr/>
          <p:nvPr/>
        </p:nvSpPr>
        <p:spPr>
          <a:xfrm>
            <a:off x="2867301" y="1226869"/>
            <a:ext cx="1847903" cy="840828"/>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35" name="Oval 34"/>
          <p:cNvSpPr/>
          <p:nvPr/>
        </p:nvSpPr>
        <p:spPr>
          <a:xfrm>
            <a:off x="5134007" y="1226869"/>
            <a:ext cx="1847903" cy="840828"/>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36" name="Oval 35"/>
          <p:cNvSpPr/>
          <p:nvPr/>
        </p:nvSpPr>
        <p:spPr>
          <a:xfrm>
            <a:off x="7269331" y="1225698"/>
            <a:ext cx="1847903" cy="840828"/>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37" name="TextBox 36"/>
          <p:cNvSpPr txBox="1"/>
          <p:nvPr/>
        </p:nvSpPr>
        <p:spPr>
          <a:xfrm>
            <a:off x="3077535" y="1363432"/>
            <a:ext cx="1411260" cy="523220"/>
          </a:xfrm>
          <a:prstGeom prst="rect">
            <a:avLst/>
          </a:prstGeom>
          <a:noFill/>
        </p:spPr>
        <p:txBody>
          <a:bodyPr wrap="square" rtlCol="0">
            <a:spAutoFit/>
          </a:bodyPr>
          <a:lstStyle/>
          <a:p>
            <a:pPr algn="ctr"/>
            <a:r>
              <a:rPr lang="en-US" sz="1400" b="1" dirty="0" err="1" smtClean="0">
                <a:solidFill>
                  <a:schemeClr val="bg1"/>
                </a:solidFill>
              </a:rPr>
              <a:t>Educación</a:t>
            </a:r>
            <a:r>
              <a:rPr lang="en-US" sz="1400" b="1" dirty="0" smtClean="0">
                <a:solidFill>
                  <a:schemeClr val="bg1"/>
                </a:solidFill>
              </a:rPr>
              <a:t> y </a:t>
            </a:r>
            <a:r>
              <a:rPr lang="en-US" sz="1400" b="1" dirty="0" err="1">
                <a:solidFill>
                  <a:schemeClr val="bg1"/>
                </a:solidFill>
              </a:rPr>
              <a:t>e</a:t>
            </a:r>
            <a:r>
              <a:rPr lang="en-US" sz="1400" b="1" dirty="0" err="1" smtClean="0">
                <a:solidFill>
                  <a:schemeClr val="bg1"/>
                </a:solidFill>
              </a:rPr>
              <a:t>ntrenamiento</a:t>
            </a:r>
            <a:endParaRPr lang="en-US" sz="1400" b="1" dirty="0">
              <a:solidFill>
                <a:schemeClr val="bg1"/>
              </a:solidFill>
            </a:endParaRPr>
          </a:p>
        </p:txBody>
      </p:sp>
      <p:sp>
        <p:nvSpPr>
          <p:cNvPr id="38" name="TextBox 37"/>
          <p:cNvSpPr txBox="1"/>
          <p:nvPr/>
        </p:nvSpPr>
        <p:spPr>
          <a:xfrm>
            <a:off x="5352971" y="1419321"/>
            <a:ext cx="1411260" cy="523220"/>
          </a:xfrm>
          <a:prstGeom prst="rect">
            <a:avLst/>
          </a:prstGeom>
          <a:noFill/>
        </p:spPr>
        <p:txBody>
          <a:bodyPr wrap="square" rtlCol="0">
            <a:spAutoFit/>
          </a:bodyPr>
          <a:lstStyle/>
          <a:p>
            <a:pPr algn="ctr"/>
            <a:r>
              <a:rPr lang="en-US" sz="1400" b="1" dirty="0" err="1" smtClean="0">
                <a:solidFill>
                  <a:schemeClr val="bg1"/>
                </a:solidFill>
              </a:rPr>
              <a:t>Mantenimiento</a:t>
            </a:r>
            <a:r>
              <a:rPr lang="en-US" sz="1400" b="1" dirty="0" smtClean="0">
                <a:solidFill>
                  <a:schemeClr val="bg1"/>
                </a:solidFill>
              </a:rPr>
              <a:t> de </a:t>
            </a:r>
            <a:r>
              <a:rPr lang="en-US" sz="1400" b="1" dirty="0" err="1">
                <a:solidFill>
                  <a:schemeClr val="bg1"/>
                </a:solidFill>
              </a:rPr>
              <a:t>r</a:t>
            </a:r>
            <a:r>
              <a:rPr lang="en-US" sz="1400" b="1" dirty="0" err="1" smtClean="0">
                <a:solidFill>
                  <a:schemeClr val="bg1"/>
                </a:solidFill>
              </a:rPr>
              <a:t>egistros</a:t>
            </a:r>
            <a:endParaRPr lang="en-US" sz="1400" b="1" dirty="0">
              <a:solidFill>
                <a:schemeClr val="bg1"/>
              </a:solidFill>
            </a:endParaRPr>
          </a:p>
        </p:txBody>
      </p:sp>
      <p:sp>
        <p:nvSpPr>
          <p:cNvPr id="39" name="TextBox 38"/>
          <p:cNvSpPr txBox="1"/>
          <p:nvPr/>
        </p:nvSpPr>
        <p:spPr>
          <a:xfrm>
            <a:off x="7490277" y="1467096"/>
            <a:ext cx="1411260" cy="307777"/>
          </a:xfrm>
          <a:prstGeom prst="rect">
            <a:avLst/>
          </a:prstGeom>
          <a:noFill/>
        </p:spPr>
        <p:txBody>
          <a:bodyPr wrap="square" rtlCol="0">
            <a:spAutoFit/>
          </a:bodyPr>
          <a:lstStyle/>
          <a:p>
            <a:pPr algn="ctr"/>
            <a:r>
              <a:rPr lang="en-US" sz="1400" b="1" dirty="0" err="1" smtClean="0">
                <a:solidFill>
                  <a:schemeClr val="bg1"/>
                </a:solidFill>
              </a:rPr>
              <a:t>Legislación</a:t>
            </a:r>
            <a:endParaRPr lang="en-US" sz="1400" b="1" dirty="0">
              <a:solidFill>
                <a:schemeClr val="bg1"/>
              </a:solidFill>
            </a:endParaRPr>
          </a:p>
        </p:txBody>
      </p:sp>
      <p:sp>
        <p:nvSpPr>
          <p:cNvPr id="14" name="TextBox 13"/>
          <p:cNvSpPr txBox="1"/>
          <p:nvPr/>
        </p:nvSpPr>
        <p:spPr>
          <a:xfrm>
            <a:off x="6614237" y="5410087"/>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sp>
        <p:nvSpPr>
          <p:cNvPr id="41" name="TextBox 40"/>
          <p:cNvSpPr txBox="1"/>
          <p:nvPr/>
        </p:nvSpPr>
        <p:spPr>
          <a:xfrm>
            <a:off x="758367" y="1348614"/>
            <a:ext cx="1411260" cy="523220"/>
          </a:xfrm>
          <a:prstGeom prst="rect">
            <a:avLst/>
          </a:prstGeom>
          <a:noFill/>
        </p:spPr>
        <p:txBody>
          <a:bodyPr wrap="square" rtlCol="0">
            <a:spAutoFit/>
          </a:bodyPr>
          <a:lstStyle/>
          <a:p>
            <a:pPr algn="ctr"/>
            <a:r>
              <a:rPr lang="en-US" sz="1400" b="1" dirty="0" smtClean="0">
                <a:solidFill>
                  <a:schemeClr val="bg1"/>
                </a:solidFill>
              </a:rPr>
              <a:t>Estructura</a:t>
            </a:r>
          </a:p>
          <a:p>
            <a:pPr algn="ctr"/>
            <a:r>
              <a:rPr lang="en-US" sz="1400" b="1" dirty="0" err="1" smtClean="0">
                <a:solidFill>
                  <a:schemeClr val="bg1"/>
                </a:solidFill>
              </a:rPr>
              <a:t>organizativa</a:t>
            </a:r>
            <a:endParaRPr lang="en-US" sz="1400" b="1" dirty="0">
              <a:solidFill>
                <a:schemeClr val="bg1"/>
              </a:solidFill>
            </a:endParaRPr>
          </a:p>
        </p:txBody>
      </p:sp>
      <p:sp>
        <p:nvSpPr>
          <p:cNvPr id="42" name="TextBox 41"/>
          <p:cNvSpPr txBox="1"/>
          <p:nvPr/>
        </p:nvSpPr>
        <p:spPr>
          <a:xfrm>
            <a:off x="4612035" y="5405236"/>
            <a:ext cx="1098588" cy="307777"/>
          </a:xfrm>
          <a:prstGeom prst="rect">
            <a:avLst/>
          </a:prstGeom>
          <a:noFill/>
        </p:spPr>
        <p:txBody>
          <a:bodyPr wrap="square" rtlCol="0">
            <a:spAutoFit/>
          </a:bodyPr>
          <a:lstStyle/>
          <a:p>
            <a:pPr algn="ctr"/>
            <a:r>
              <a:rPr lang="en-US" sz="1400" dirty="0" err="1" smtClean="0">
                <a:solidFill>
                  <a:schemeClr val="bg1"/>
                </a:solidFill>
              </a:rPr>
              <a:t>Educación</a:t>
            </a:r>
            <a:endParaRPr lang="en-US" sz="1400" dirty="0">
              <a:solidFill>
                <a:schemeClr val="bg1"/>
              </a:solidFill>
            </a:endParaRPr>
          </a:p>
        </p:txBody>
      </p:sp>
      <p:sp>
        <p:nvSpPr>
          <p:cNvPr id="43" name="TextBox 42"/>
          <p:cNvSpPr txBox="1"/>
          <p:nvPr/>
        </p:nvSpPr>
        <p:spPr>
          <a:xfrm>
            <a:off x="7845303" y="6025202"/>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sp>
        <p:nvSpPr>
          <p:cNvPr id="44" name="TextBox 43"/>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sp>
        <p:nvSpPr>
          <p:cNvPr id="45" name="TextBox 44"/>
          <p:cNvSpPr txBox="1"/>
          <p:nvPr/>
        </p:nvSpPr>
        <p:spPr>
          <a:xfrm>
            <a:off x="4612035" y="6278086"/>
            <a:ext cx="2954491" cy="600164"/>
          </a:xfrm>
          <a:prstGeom prst="rect">
            <a:avLst/>
          </a:prstGeom>
          <a:noFill/>
        </p:spPr>
        <p:txBody>
          <a:bodyPr wrap="square" rtlCol="0" anchor="ctr">
            <a:spAutoFit/>
          </a:bodyPr>
          <a:lstStyle/>
          <a:p>
            <a:pPr algn="ctr"/>
            <a:r>
              <a:rPr lang="en-US" sz="1650" dirty="0" err="1" smtClean="0">
                <a:solidFill>
                  <a:srgbClr val="FFFFFF"/>
                </a:solidFill>
              </a:rPr>
              <a:t>Programa</a:t>
            </a:r>
            <a:r>
              <a:rPr lang="en-US" sz="1650" dirty="0" smtClean="0">
                <a:solidFill>
                  <a:srgbClr val="FFFFFF"/>
                </a:solidFill>
              </a:rPr>
              <a:t> de </a:t>
            </a:r>
            <a:r>
              <a:rPr lang="en-US" sz="1650" dirty="0" err="1" smtClean="0">
                <a:solidFill>
                  <a:srgbClr val="FFFFFF"/>
                </a:solidFill>
              </a:rPr>
              <a:t>inspección</a:t>
            </a:r>
            <a:r>
              <a:rPr lang="en-US" sz="1650" dirty="0" smtClean="0">
                <a:solidFill>
                  <a:srgbClr val="FFFFFF"/>
                </a:solidFill>
              </a:rPr>
              <a:t> </a:t>
            </a:r>
            <a:r>
              <a:rPr lang="en-US" sz="1650" dirty="0" err="1" smtClean="0">
                <a:solidFill>
                  <a:srgbClr val="FFFFFF"/>
                </a:solidFill>
              </a:rPr>
              <a:t>regulatoria</a:t>
            </a:r>
            <a:endParaRPr lang="en-US" sz="1650" dirty="0">
              <a:solidFill>
                <a:srgbClr val="FFFFFF"/>
              </a:solidFill>
            </a:endParaRPr>
          </a:p>
        </p:txBody>
      </p:sp>
      <p:sp>
        <p:nvSpPr>
          <p:cNvPr id="47" name="TextBox 46"/>
          <p:cNvSpPr txBox="1"/>
          <p:nvPr/>
        </p:nvSpPr>
        <p:spPr>
          <a:xfrm>
            <a:off x="203810" y="533117"/>
            <a:ext cx="4408225" cy="523220"/>
          </a:xfrm>
          <a:prstGeom prst="rect">
            <a:avLst/>
          </a:prstGeom>
          <a:noFill/>
        </p:spPr>
        <p:txBody>
          <a:bodyPr wrap="square" rtlCol="0">
            <a:spAutoFit/>
          </a:bodyPr>
          <a:lstStyle/>
          <a:p>
            <a:r>
              <a:rPr lang="en-US" sz="2800" dirty="0" err="1" smtClean="0">
                <a:latin typeface="Century Gothic"/>
                <a:cs typeface="Century Gothic"/>
              </a:rPr>
              <a:t>Fondo</a:t>
            </a:r>
            <a:endParaRPr lang="en-US" sz="2800" dirty="0">
              <a:latin typeface="Century Gothic"/>
              <a:cs typeface="Century Gothic"/>
            </a:endParaRPr>
          </a:p>
        </p:txBody>
      </p:sp>
    </p:spTree>
    <p:extLst>
      <p:ext uri="{BB962C8B-B14F-4D97-AF65-F5344CB8AC3E}">
        <p14:creationId xmlns:p14="http://schemas.microsoft.com/office/powerpoint/2010/main" val="90960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21812E-6 -9.4025E-7 L 0.22401 0.65123 " pathEditMode="relative" rAng="0" ptsTypes="AA">
                                      <p:cBhvr>
                                        <p:cTn id="18" dur="2000" fill="hold"/>
                                        <p:tgtEl>
                                          <p:spTgt spid="41"/>
                                        </p:tgtEl>
                                        <p:attrNameLst>
                                          <p:attrName>ppt_x</p:attrName>
                                          <p:attrName>ppt_y</p:attrName>
                                        </p:attrNameLst>
                                      </p:cBhvr>
                                      <p:rCtr x="11192" y="32561"/>
                                    </p:animMotion>
                                  </p:childTnLst>
                                </p:cTn>
                              </p:par>
                            </p:childTnLst>
                          </p:cTn>
                        </p:par>
                        <p:par>
                          <p:cTn id="19" fill="hold">
                            <p:stCondLst>
                              <p:cond delay="2000"/>
                            </p:stCondLst>
                            <p:childTnLst>
                              <p:par>
                                <p:cTn id="20" presetID="10" presetClass="exit" presetSubtype="0" fill="hold" grpId="1" nodeType="afterEffect">
                                  <p:stCondLst>
                                    <p:cond delay="0"/>
                                  </p:stCondLst>
                                  <p:childTnLst>
                                    <p:animEffect transition="out" filter="fade">
                                      <p:cBhvr>
                                        <p:cTn id="21" dur="500"/>
                                        <p:tgtEl>
                                          <p:spTgt spid="41"/>
                                        </p:tgtEl>
                                      </p:cBhvr>
                                    </p:animEffect>
                                    <p:set>
                                      <p:cBhvr>
                                        <p:cTn id="22" dur="1" fill="hold">
                                          <p:stCondLst>
                                            <p:cond delay="499"/>
                                          </p:stCondLst>
                                        </p:cTn>
                                        <p:tgtEl>
                                          <p:spTgt spid="41"/>
                                        </p:tgtEl>
                                        <p:attrNameLst>
                                          <p:attrName>style.visibility</p:attrName>
                                        </p:attrNameLst>
                                      </p:cBhvr>
                                      <p:to>
                                        <p:strVal val="hidden"/>
                                      </p:to>
                                    </p:se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2.57678E-6 4.76146E-6 L 0.14593 0.57109 " pathEditMode="relative" rAng="0" ptsTypes="AA">
                                      <p:cBhvr>
                                        <p:cTn id="30" dur="2000" fill="hold"/>
                                        <p:tgtEl>
                                          <p:spTgt spid="37"/>
                                        </p:tgtEl>
                                        <p:attrNameLst>
                                          <p:attrName>ppt_x</p:attrName>
                                          <p:attrName>ppt_y</p:attrName>
                                        </p:attrNameLst>
                                      </p:cBhvr>
                                      <p:rCtr x="7288" y="28555"/>
                                    </p:animMotion>
                                  </p:childTnLst>
                                </p:cTn>
                              </p:par>
                            </p:childTnLst>
                          </p:cTn>
                        </p:par>
                        <p:par>
                          <p:cTn id="31" fill="hold">
                            <p:stCondLst>
                              <p:cond delay="2000"/>
                            </p:stCondLst>
                            <p:childTnLst>
                              <p:par>
                                <p:cTn id="32" presetID="10" presetClass="exit" presetSubtype="0" fill="hold" grpId="1" nodeType="afterEffect">
                                  <p:stCondLst>
                                    <p:cond delay="0"/>
                                  </p:stCondLst>
                                  <p:childTnLst>
                                    <p:animEffect transition="out" filter="fade">
                                      <p:cBhvr>
                                        <p:cTn id="33" dur="500"/>
                                        <p:tgtEl>
                                          <p:spTgt spid="37"/>
                                        </p:tgtEl>
                                      </p:cBhvr>
                                    </p:animEffect>
                                    <p:set>
                                      <p:cBhvr>
                                        <p:cTn id="34" dur="1" fill="hold">
                                          <p:stCondLst>
                                            <p:cond delay="499"/>
                                          </p:stCondLst>
                                        </p:cTn>
                                        <p:tgtEl>
                                          <p:spTgt spid="37"/>
                                        </p:tgtEl>
                                        <p:attrNameLst>
                                          <p:attrName>style.visibility</p:attrName>
                                        </p:attrNameLst>
                                      </p:cBhvr>
                                      <p:to>
                                        <p:strVal val="hidden"/>
                                      </p:to>
                                    </p:se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0.00573 -0.01575 L 0.10047 0.57017 " pathEditMode="relative" rAng="0" ptsTypes="AA">
                                      <p:cBhvr>
                                        <p:cTn id="42" dur="2000" fill="hold"/>
                                        <p:tgtEl>
                                          <p:spTgt spid="38"/>
                                        </p:tgtEl>
                                        <p:attrNameLst>
                                          <p:attrName>ppt_x</p:attrName>
                                          <p:attrName>ppt_y</p:attrName>
                                        </p:attrNameLst>
                                      </p:cBhvr>
                                      <p:rCtr x="5310" y="29296"/>
                                    </p:animMotion>
                                  </p:childTnLst>
                                </p:cTn>
                              </p:par>
                            </p:childTnLst>
                          </p:cTn>
                        </p:par>
                        <p:par>
                          <p:cTn id="43" fill="hold">
                            <p:stCondLst>
                              <p:cond delay="2000"/>
                            </p:stCondLst>
                            <p:childTnLst>
                              <p:par>
                                <p:cTn id="44" presetID="10" presetClass="exit" presetSubtype="0" fill="hold" grpId="1" nodeType="afterEffect">
                                  <p:stCondLst>
                                    <p:cond delay="0"/>
                                  </p:stCondLst>
                                  <p:childTnLst>
                                    <p:animEffect transition="out" filter="fade">
                                      <p:cBhvr>
                                        <p:cTn id="45" dur="500"/>
                                        <p:tgtEl>
                                          <p:spTgt spid="38"/>
                                        </p:tgtEl>
                                      </p:cBhvr>
                                    </p:animEffect>
                                    <p:set>
                                      <p:cBhvr>
                                        <p:cTn id="46" dur="1" fill="hold">
                                          <p:stCondLst>
                                            <p:cond delay="499"/>
                                          </p:stCondLst>
                                        </p:cTn>
                                        <p:tgtEl>
                                          <p:spTgt spid="38"/>
                                        </p:tgtEl>
                                        <p:attrNameLst>
                                          <p:attrName>style.visibility</p:attrName>
                                        </p:attrNameLst>
                                      </p:cBhvr>
                                      <p:to>
                                        <p:strVal val="hidden"/>
                                      </p:to>
                                    </p:se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grpId="0" nodeType="clickEffect">
                                  <p:stCondLst>
                                    <p:cond delay="0"/>
                                  </p:stCondLst>
                                  <p:childTnLst>
                                    <p:animMotion origin="layout" path="M 3.44612E-6 -2.06114E-6 L 0.03123 0.67277 " pathEditMode="relative" rAng="0" ptsTypes="AA">
                                      <p:cBhvr>
                                        <p:cTn id="54" dur="2000" fill="hold"/>
                                        <p:tgtEl>
                                          <p:spTgt spid="39"/>
                                        </p:tgtEl>
                                        <p:attrNameLst>
                                          <p:attrName>ppt_x</p:attrName>
                                          <p:attrName>ppt_y</p:attrName>
                                        </p:attrNameLst>
                                      </p:cBhvr>
                                      <p:rCtr x="1562" y="33627"/>
                                    </p:animMotion>
                                  </p:childTnLst>
                                </p:cTn>
                              </p:par>
                            </p:childTnLst>
                          </p:cTn>
                        </p:par>
                        <p:par>
                          <p:cTn id="55" fill="hold">
                            <p:stCondLst>
                              <p:cond delay="2000"/>
                            </p:stCondLst>
                            <p:childTnLst>
                              <p:par>
                                <p:cTn id="56" presetID="10" presetClass="exit" presetSubtype="0" fill="hold" grpId="1" nodeType="afterEffect">
                                  <p:stCondLst>
                                    <p:cond delay="0"/>
                                  </p:stCondLst>
                                  <p:childTnLst>
                                    <p:animEffect transition="out" filter="fade">
                                      <p:cBhvr>
                                        <p:cTn id="57" dur="500"/>
                                        <p:tgtEl>
                                          <p:spTgt spid="39"/>
                                        </p:tgtEl>
                                      </p:cBhvr>
                                    </p:animEffect>
                                    <p:set>
                                      <p:cBhvr>
                                        <p:cTn id="58" dur="1" fill="hold">
                                          <p:stCondLst>
                                            <p:cond delay="499"/>
                                          </p:stCondLst>
                                        </p:cTn>
                                        <p:tgtEl>
                                          <p:spTgt spid="39"/>
                                        </p:tgtEl>
                                        <p:attrNameLst>
                                          <p:attrName>style.visibility</p:attrName>
                                        </p:attrNameLst>
                                      </p:cBhvr>
                                      <p:to>
                                        <p:strVal val="hidden"/>
                                      </p:to>
                                    </p:set>
                                  </p:childTnLst>
                                </p:cTn>
                              </p:par>
                            </p:childTnLst>
                          </p:cTn>
                        </p:par>
                        <p:par>
                          <p:cTn id="59" fill="hold">
                            <p:stCondLst>
                              <p:cond delay="2500"/>
                            </p:stCondLst>
                            <p:childTnLst>
                              <p:par>
                                <p:cTn id="60" presetID="10" presetClass="entr" presetSubtype="0" fill="hold" grpId="0"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37" grpId="0"/>
      <p:bldP spid="37" grpId="1"/>
      <p:bldP spid="38" grpId="0"/>
      <p:bldP spid="38" grpId="1"/>
      <p:bldP spid="39" grpId="0"/>
      <p:bldP spid="39" grpId="1"/>
      <p:bldP spid="14" grpId="0"/>
      <p:bldP spid="41" grpId="0"/>
      <p:bldP spid="41" grpId="1"/>
      <p:bldP spid="42" grpId="0"/>
      <p:bldP spid="43" grpId="0"/>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p:cNvGraphicFramePr/>
          <p:nvPr>
            <p:extLst>
              <p:ext uri="{D42A27DB-BD31-4B8C-83A1-F6EECF244321}">
                <p14:modId xmlns:p14="http://schemas.microsoft.com/office/powerpoint/2010/main" val="2834134649"/>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 name="TextBox 43"/>
          <p:cNvSpPr txBox="1"/>
          <p:nvPr/>
        </p:nvSpPr>
        <p:spPr>
          <a:xfrm>
            <a:off x="9522666" y="3226532"/>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pic>
        <p:nvPicPr>
          <p:cNvPr id="40" name="Picture 39" descr="Unknown.png"/>
          <p:cNvPicPr>
            <a:picLocks noChangeAspect="1"/>
          </p:cNvPicPr>
          <p:nvPr/>
        </p:nvPicPr>
        <p:blipFill>
          <a:blip r:embed="rId8">
            <a:alphaModFix amt="78000"/>
            <a:extLst>
              <a:ext uri="{28A0092B-C50C-407E-A947-70E740481C1C}">
                <a14:useLocalDpi xmlns:a14="http://schemas.microsoft.com/office/drawing/2010/main" val="0"/>
              </a:ext>
            </a:extLst>
          </a:blip>
          <a:stretch>
            <a:fillRect/>
          </a:stretch>
        </p:blipFill>
        <p:spPr>
          <a:xfrm>
            <a:off x="9444" y="565584"/>
            <a:ext cx="9144000" cy="4480461"/>
          </a:xfrm>
          <a:prstGeom prst="rect">
            <a:avLst/>
          </a:prstGeom>
          <a:ln>
            <a:noFill/>
          </a:ln>
          <a:effectLst>
            <a:softEdge rad="112500"/>
          </a:effectLst>
        </p:spPr>
      </p:pic>
      <p:pic>
        <p:nvPicPr>
          <p:cNvPr id="45" name="Picture 44" descr="101FD 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1646" y="657000"/>
            <a:ext cx="1193516" cy="1131946"/>
          </a:xfrm>
          <a:prstGeom prst="rect">
            <a:avLst/>
          </a:prstGeom>
        </p:spPr>
      </p:pic>
      <p:pic>
        <p:nvPicPr>
          <p:cNvPr id="47" name="Picture 46" descr="Inst-Prim-FulClr-Rev.gif"/>
          <p:cNvPicPr>
            <a:picLocks noChangeAspect="1"/>
          </p:cNvPicPr>
          <p:nvPr/>
        </p:nvPicPr>
        <p:blipFill rotWithShape="1">
          <a:blip r:embed="rId10">
            <a:extLst>
              <a:ext uri="{28A0092B-C50C-407E-A947-70E740481C1C}">
                <a14:useLocalDpi xmlns:a14="http://schemas.microsoft.com/office/drawing/2010/main" val="0"/>
              </a:ext>
            </a:extLst>
          </a:blip>
          <a:srcRect t="23950" b="22748"/>
          <a:stretch/>
        </p:blipFill>
        <p:spPr>
          <a:xfrm>
            <a:off x="2698342" y="2148026"/>
            <a:ext cx="997110" cy="401697"/>
          </a:xfrm>
          <a:prstGeom prst="rect">
            <a:avLst/>
          </a:prstGeom>
        </p:spPr>
      </p:pic>
      <p:pic>
        <p:nvPicPr>
          <p:cNvPr id="48" name="Picture 47" descr="Unknown.png"/>
          <p:cNvPicPr>
            <a:picLocks noChangeAspect="1"/>
          </p:cNvPicPr>
          <p:nvPr/>
        </p:nvPicPr>
        <p:blipFill rotWithShape="1">
          <a:blip r:embed="rId11">
            <a:extLst>
              <a:ext uri="{28A0092B-C50C-407E-A947-70E740481C1C}">
                <a14:useLocalDpi xmlns:a14="http://schemas.microsoft.com/office/drawing/2010/main" val="0"/>
              </a:ext>
            </a:extLst>
          </a:blip>
          <a:srcRect l="9342" t="6942" b="-1"/>
          <a:stretch/>
        </p:blipFill>
        <p:spPr>
          <a:xfrm>
            <a:off x="5715940" y="4082194"/>
            <a:ext cx="1647301" cy="738167"/>
          </a:xfrm>
          <a:prstGeom prst="rect">
            <a:avLst/>
          </a:prstGeom>
        </p:spPr>
      </p:pic>
      <p:pic>
        <p:nvPicPr>
          <p:cNvPr id="49" name="Picture 48" descr="images-1.jpe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1646" y="3121744"/>
            <a:ext cx="676353" cy="811623"/>
          </a:xfrm>
          <a:prstGeom prst="rect">
            <a:avLst/>
          </a:prstGeom>
        </p:spPr>
      </p:pic>
      <p:pic>
        <p:nvPicPr>
          <p:cNvPr id="51" name="Picture 50" descr="Unknown-1.png"/>
          <p:cNvPicPr>
            <a:picLocks noChangeAspect="1"/>
          </p:cNvPicPr>
          <p:nvPr/>
        </p:nvPicPr>
        <p:blipFill rotWithShape="1">
          <a:blip r:embed="rId13">
            <a:extLst>
              <a:ext uri="{28A0092B-C50C-407E-A947-70E740481C1C}">
                <a14:useLocalDpi xmlns:a14="http://schemas.microsoft.com/office/drawing/2010/main" val="0"/>
              </a:ext>
            </a:extLst>
          </a:blip>
          <a:srcRect l="28548" r="29314"/>
          <a:stretch/>
        </p:blipFill>
        <p:spPr>
          <a:xfrm>
            <a:off x="5813682" y="1104590"/>
            <a:ext cx="430000" cy="534731"/>
          </a:xfrm>
          <a:prstGeom prst="rect">
            <a:avLst/>
          </a:prstGeom>
        </p:spPr>
      </p:pic>
      <p:pic>
        <p:nvPicPr>
          <p:cNvPr id="53" name="Picture 52" descr="Los_Angeles_Fire_Department_seal.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9898" y="1748130"/>
            <a:ext cx="1037832" cy="1037832"/>
          </a:xfrm>
          <a:prstGeom prst="rect">
            <a:avLst/>
          </a:prstGeom>
          <a:ln>
            <a:noFill/>
          </a:ln>
        </p:spPr>
      </p:pic>
      <p:cxnSp>
        <p:nvCxnSpPr>
          <p:cNvPr id="54" name="Straight Arrow Connector 53"/>
          <p:cNvCxnSpPr/>
          <p:nvPr/>
        </p:nvCxnSpPr>
        <p:spPr>
          <a:xfrm>
            <a:off x="7363242" y="4697853"/>
            <a:ext cx="1266632" cy="0"/>
          </a:xfrm>
          <a:prstGeom prst="straightConnector1">
            <a:avLst/>
          </a:prstGeom>
          <a:ln>
            <a:solidFill>
              <a:schemeClr val="tx1">
                <a:lumMod val="85000"/>
                <a:lumOff val="15000"/>
              </a:schemeClr>
            </a:solidFill>
            <a:tailEnd type="arrow"/>
          </a:ln>
        </p:spPr>
        <p:style>
          <a:lnRef idx="1">
            <a:schemeClr val="dk1"/>
          </a:lnRef>
          <a:fillRef idx="0">
            <a:schemeClr val="dk1"/>
          </a:fillRef>
          <a:effectRef idx="0">
            <a:schemeClr val="dk1"/>
          </a:effectRef>
          <a:fontRef idx="minor">
            <a:schemeClr val="tx1"/>
          </a:fontRef>
        </p:style>
      </p:cxnSp>
      <p:cxnSp>
        <p:nvCxnSpPr>
          <p:cNvPr id="55" name="Straight Arrow Connector 54"/>
          <p:cNvCxnSpPr/>
          <p:nvPr/>
        </p:nvCxnSpPr>
        <p:spPr>
          <a:xfrm flipH="1">
            <a:off x="7482110" y="2554552"/>
            <a:ext cx="459033" cy="864514"/>
          </a:xfrm>
          <a:prstGeom prst="straightConnector1">
            <a:avLst/>
          </a:prstGeom>
          <a:ln>
            <a:solidFill>
              <a:schemeClr val="tx1">
                <a:lumMod val="85000"/>
                <a:lumOff val="15000"/>
              </a:schemeClr>
            </a:solidFill>
            <a:tailEnd type="arrow"/>
          </a:ln>
        </p:spPr>
        <p:style>
          <a:lnRef idx="1">
            <a:schemeClr val="dk1"/>
          </a:lnRef>
          <a:fillRef idx="0">
            <a:schemeClr val="dk1"/>
          </a:fillRef>
          <a:effectRef idx="0">
            <a:schemeClr val="dk1"/>
          </a:effectRef>
          <a:fontRef idx="minor">
            <a:schemeClr val="tx1"/>
          </a:fontRef>
        </p:style>
      </p:cxnSp>
      <p:cxnSp>
        <p:nvCxnSpPr>
          <p:cNvPr id="56" name="Straight Arrow Connector 55"/>
          <p:cNvCxnSpPr/>
          <p:nvPr/>
        </p:nvCxnSpPr>
        <p:spPr>
          <a:xfrm flipV="1">
            <a:off x="2371447" y="2554552"/>
            <a:ext cx="211979" cy="671980"/>
          </a:xfrm>
          <a:prstGeom prst="straightConnector1">
            <a:avLst/>
          </a:prstGeom>
          <a:ln>
            <a:solidFill>
              <a:schemeClr val="tx1">
                <a:lumMod val="85000"/>
                <a:lumOff val="15000"/>
              </a:schemeClr>
            </a:solidFill>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p:nvCxnSpPr>
        <p:spPr>
          <a:xfrm flipH="1">
            <a:off x="4399067" y="1260225"/>
            <a:ext cx="379249" cy="142828"/>
          </a:xfrm>
          <a:prstGeom prst="straightConnector1">
            <a:avLst/>
          </a:prstGeom>
          <a:ln>
            <a:solidFill>
              <a:schemeClr val="tx1">
                <a:lumMod val="85000"/>
                <a:lumOff val="15000"/>
              </a:schemeClr>
            </a:solidFill>
            <a:tailEnd type="arrow"/>
          </a:ln>
        </p:spPr>
        <p:style>
          <a:lnRef idx="1">
            <a:schemeClr val="dk1"/>
          </a:lnRef>
          <a:fillRef idx="0">
            <a:schemeClr val="dk1"/>
          </a:fillRef>
          <a:effectRef idx="0">
            <a:schemeClr val="dk1"/>
          </a:effectRef>
          <a:fontRef idx="minor">
            <a:schemeClr val="tx1"/>
          </a:fontRef>
        </p:style>
      </p:cxnSp>
      <p:cxnSp>
        <p:nvCxnSpPr>
          <p:cNvPr id="58" name="Straight Arrow Connector 57"/>
          <p:cNvCxnSpPr/>
          <p:nvPr/>
        </p:nvCxnSpPr>
        <p:spPr>
          <a:xfrm flipH="1">
            <a:off x="4399067" y="1403053"/>
            <a:ext cx="1414614" cy="0"/>
          </a:xfrm>
          <a:prstGeom prst="straightConnector1">
            <a:avLst/>
          </a:prstGeom>
          <a:ln>
            <a:solidFill>
              <a:schemeClr val="tx1">
                <a:lumMod val="85000"/>
                <a:lumOff val="15000"/>
              </a:schemeClr>
            </a:solidFill>
            <a:tailEnd type="arrow"/>
          </a:ln>
        </p:spPr>
        <p:style>
          <a:lnRef idx="1">
            <a:schemeClr val="dk1"/>
          </a:lnRef>
          <a:fillRef idx="0">
            <a:schemeClr val="dk1"/>
          </a:fillRef>
          <a:effectRef idx="0">
            <a:schemeClr val="dk1"/>
          </a:effectRef>
          <a:fontRef idx="minor">
            <a:schemeClr val="tx1"/>
          </a:fontRef>
        </p:style>
      </p:cxnSp>
      <p:cxnSp>
        <p:nvCxnSpPr>
          <p:cNvPr id="60" name="Straight Arrow Connector 59"/>
          <p:cNvCxnSpPr/>
          <p:nvPr/>
        </p:nvCxnSpPr>
        <p:spPr>
          <a:xfrm flipH="1" flipV="1">
            <a:off x="2583427" y="1788541"/>
            <a:ext cx="119744" cy="364314"/>
          </a:xfrm>
          <a:prstGeom prst="straightConnector1">
            <a:avLst/>
          </a:prstGeom>
          <a:ln>
            <a:solidFill>
              <a:schemeClr val="tx1">
                <a:lumMod val="85000"/>
                <a:lumOff val="15000"/>
              </a:schemeClr>
            </a:solidFill>
            <a:tailEnd type="arrow"/>
          </a:ln>
        </p:spPr>
        <p:style>
          <a:lnRef idx="1">
            <a:schemeClr val="dk1"/>
          </a:lnRef>
          <a:fillRef idx="0">
            <a:schemeClr val="dk1"/>
          </a:fillRef>
          <a:effectRef idx="0">
            <a:schemeClr val="dk1"/>
          </a:effectRef>
          <a:fontRef idx="minor">
            <a:schemeClr val="tx1"/>
          </a:fontRef>
        </p:style>
      </p:cxnSp>
      <p:cxnSp>
        <p:nvCxnSpPr>
          <p:cNvPr id="61" name="Straight Arrow Connector 60"/>
          <p:cNvCxnSpPr/>
          <p:nvPr/>
        </p:nvCxnSpPr>
        <p:spPr>
          <a:xfrm flipV="1">
            <a:off x="1271879" y="1951004"/>
            <a:ext cx="0" cy="515568"/>
          </a:xfrm>
          <a:prstGeom prst="straightConnector1">
            <a:avLst/>
          </a:prstGeom>
          <a:ln>
            <a:solidFill>
              <a:schemeClr val="tx1">
                <a:lumMod val="85000"/>
                <a:lumOff val="15000"/>
              </a:schemeClr>
            </a:solidFill>
            <a:tailEnd type="arrow"/>
          </a:ln>
        </p:spPr>
        <p:style>
          <a:lnRef idx="1">
            <a:schemeClr val="dk1"/>
          </a:lnRef>
          <a:fillRef idx="0">
            <a:schemeClr val="dk1"/>
          </a:fillRef>
          <a:effectRef idx="0">
            <a:schemeClr val="dk1"/>
          </a:effectRef>
          <a:fontRef idx="minor">
            <a:schemeClr val="tx1"/>
          </a:fontRef>
        </p:style>
      </p:cxnSp>
      <p:cxnSp>
        <p:nvCxnSpPr>
          <p:cNvPr id="62" name="Straight Arrow Connector 61"/>
          <p:cNvCxnSpPr/>
          <p:nvPr/>
        </p:nvCxnSpPr>
        <p:spPr>
          <a:xfrm>
            <a:off x="1271879" y="1135973"/>
            <a:ext cx="1253601" cy="612157"/>
          </a:xfrm>
          <a:prstGeom prst="straightConnector1">
            <a:avLst/>
          </a:prstGeom>
          <a:ln>
            <a:solidFill>
              <a:schemeClr val="tx1">
                <a:lumMod val="85000"/>
                <a:lumOff val="15000"/>
              </a:schemeClr>
            </a:solidFill>
            <a:tailEnd type="arrow"/>
          </a:ln>
        </p:spPr>
        <p:style>
          <a:lnRef idx="1">
            <a:schemeClr val="dk1"/>
          </a:lnRef>
          <a:fillRef idx="0">
            <a:schemeClr val="dk1"/>
          </a:fillRef>
          <a:effectRef idx="0">
            <a:schemeClr val="dk1"/>
          </a:effectRef>
          <a:fontRef idx="minor">
            <a:schemeClr val="tx1"/>
          </a:fontRef>
        </p:style>
      </p:cxnSp>
      <p:pic>
        <p:nvPicPr>
          <p:cNvPr id="63" name="Picture 62" descr="images.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31422" y="762325"/>
            <a:ext cx="959866" cy="1026216"/>
          </a:xfrm>
          <a:prstGeom prst="rect">
            <a:avLst/>
          </a:prstGeom>
        </p:spPr>
      </p:pic>
      <p:cxnSp>
        <p:nvCxnSpPr>
          <p:cNvPr id="64" name="Straight Arrow Connector 63"/>
          <p:cNvCxnSpPr/>
          <p:nvPr/>
        </p:nvCxnSpPr>
        <p:spPr>
          <a:xfrm flipV="1">
            <a:off x="1097999" y="1788946"/>
            <a:ext cx="1485427" cy="1332798"/>
          </a:xfrm>
          <a:prstGeom prst="straightConnector1">
            <a:avLst/>
          </a:prstGeom>
          <a:ln>
            <a:solidFill>
              <a:schemeClr val="tx1">
                <a:lumMod val="85000"/>
                <a:lumOff val="15000"/>
              </a:schemeClr>
            </a:solidFill>
            <a:tailEnd type="arrow"/>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4612035" y="6025202"/>
            <a:ext cx="2751207" cy="369332"/>
          </a:xfrm>
          <a:prstGeom prst="rect">
            <a:avLst/>
          </a:prstGeom>
          <a:noFill/>
        </p:spPr>
        <p:txBody>
          <a:bodyPr wrap="square" rtlCol="0">
            <a:spAutoFit/>
          </a:bodyPr>
          <a:lstStyle/>
          <a:p>
            <a:endParaRPr lang="en-US" dirty="0"/>
          </a:p>
        </p:txBody>
      </p:sp>
      <p:sp>
        <p:nvSpPr>
          <p:cNvPr id="6" name="TextBox 5"/>
          <p:cNvSpPr txBox="1"/>
          <p:nvPr/>
        </p:nvSpPr>
        <p:spPr>
          <a:xfrm>
            <a:off x="4612035" y="6278086"/>
            <a:ext cx="2954491" cy="600164"/>
          </a:xfrm>
          <a:prstGeom prst="rect">
            <a:avLst/>
          </a:prstGeom>
          <a:noFill/>
        </p:spPr>
        <p:txBody>
          <a:bodyPr wrap="square" rtlCol="0" anchor="ctr">
            <a:spAutoFit/>
          </a:bodyPr>
          <a:lstStyle/>
          <a:p>
            <a:pPr algn="ctr"/>
            <a:r>
              <a:rPr lang="en-US" sz="1650" dirty="0" smtClean="0">
                <a:solidFill>
                  <a:srgbClr val="FFFFFF"/>
                </a:solidFill>
              </a:rPr>
              <a:t> </a:t>
            </a:r>
            <a:r>
              <a:rPr lang="en-US" sz="1650" dirty="0" err="1" smtClean="0">
                <a:solidFill>
                  <a:srgbClr val="FFFFFF"/>
                </a:solidFill>
              </a:rPr>
              <a:t>Entender</a:t>
            </a:r>
            <a:r>
              <a:rPr lang="en-US" sz="1650" dirty="0" smtClean="0">
                <a:solidFill>
                  <a:srgbClr val="FFFFFF"/>
                </a:solidFill>
              </a:rPr>
              <a:t> los </a:t>
            </a:r>
            <a:r>
              <a:rPr lang="en-US" sz="1650" dirty="0" err="1" smtClean="0">
                <a:solidFill>
                  <a:srgbClr val="FFFFFF"/>
                </a:solidFill>
              </a:rPr>
              <a:t>programas</a:t>
            </a:r>
            <a:r>
              <a:rPr lang="en-US" sz="1650" dirty="0" smtClean="0">
                <a:solidFill>
                  <a:srgbClr val="FFFFFF"/>
                </a:solidFill>
              </a:rPr>
              <a:t> de </a:t>
            </a:r>
            <a:r>
              <a:rPr lang="en-US" sz="1650" dirty="0" err="1" smtClean="0">
                <a:solidFill>
                  <a:srgbClr val="FFFFFF"/>
                </a:solidFill>
              </a:rPr>
              <a:t>inspección</a:t>
            </a:r>
            <a:r>
              <a:rPr lang="en-US" sz="1650" dirty="0" smtClean="0">
                <a:solidFill>
                  <a:srgbClr val="FFFFFF"/>
                </a:solidFill>
              </a:rPr>
              <a:t> </a:t>
            </a:r>
            <a:r>
              <a:rPr lang="en-US" sz="1650" dirty="0" err="1" smtClean="0">
                <a:solidFill>
                  <a:srgbClr val="FFFFFF"/>
                </a:solidFill>
              </a:rPr>
              <a:t>regulatorias</a:t>
            </a:r>
            <a:endParaRPr lang="en-US" sz="1650" dirty="0">
              <a:solidFill>
                <a:srgbClr val="FFFFFF"/>
              </a:solidFill>
            </a:endParaRPr>
          </a:p>
        </p:txBody>
      </p:sp>
      <p:pic>
        <p:nvPicPr>
          <p:cNvPr id="52" name="Picture 51" descr="SingaporeGov_logo.gif"/>
          <p:cNvPicPr>
            <a:picLocks noChangeAspect="1"/>
          </p:cNvPicPr>
          <p:nvPr/>
        </p:nvPicPr>
        <p:blipFill rotWithShape="1">
          <a:blip r:embed="rId16">
            <a:extLst>
              <a:ext uri="{28A0092B-C50C-407E-A947-70E740481C1C}">
                <a14:useLocalDpi xmlns:a14="http://schemas.microsoft.com/office/drawing/2010/main" val="0"/>
              </a:ext>
            </a:extLst>
          </a:blip>
          <a:srcRect t="14513" b="30628"/>
          <a:stretch/>
        </p:blipFill>
        <p:spPr>
          <a:xfrm>
            <a:off x="6888637" y="2164892"/>
            <a:ext cx="1867275" cy="332472"/>
          </a:xfrm>
          <a:prstGeom prst="rect">
            <a:avLst/>
          </a:prstGeom>
        </p:spPr>
      </p:pic>
      <p:pic>
        <p:nvPicPr>
          <p:cNvPr id="46" name="Picture 45" descr="Bomberos_de_Puerto_Rico.gi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07852" y="3121744"/>
            <a:ext cx="858319" cy="958662"/>
          </a:xfrm>
          <a:prstGeom prst="rect">
            <a:avLst/>
          </a:prstGeom>
        </p:spPr>
      </p:pic>
      <p:pic>
        <p:nvPicPr>
          <p:cNvPr id="50" name="Picture 49" descr="images.png"/>
          <p:cNvPicPr>
            <a:picLocks noChangeAspect="1"/>
          </p:cNvPicPr>
          <p:nvPr/>
        </p:nvPicPr>
        <p:blipFill rotWithShape="1">
          <a:blip r:embed="rId18">
            <a:extLst>
              <a:ext uri="{28A0092B-C50C-407E-A947-70E740481C1C}">
                <a14:useLocalDpi xmlns:a14="http://schemas.microsoft.com/office/drawing/2010/main" val="0"/>
              </a:ext>
            </a:extLst>
          </a:blip>
          <a:srcRect t="24137"/>
          <a:stretch/>
        </p:blipFill>
        <p:spPr>
          <a:xfrm>
            <a:off x="4612035" y="951432"/>
            <a:ext cx="814078" cy="617585"/>
          </a:xfrm>
          <a:prstGeom prst="rect">
            <a:avLst/>
          </a:prstGeom>
        </p:spPr>
      </p:pic>
      <p:grpSp>
        <p:nvGrpSpPr>
          <p:cNvPr id="1274" name="Group 1273"/>
          <p:cNvGrpSpPr/>
          <p:nvPr/>
        </p:nvGrpSpPr>
        <p:grpSpPr>
          <a:xfrm>
            <a:off x="7845303" y="5780704"/>
            <a:ext cx="1411260" cy="852586"/>
            <a:chOff x="759660" y="6025664"/>
            <a:chExt cx="1411260" cy="852586"/>
          </a:xfrm>
        </p:grpSpPr>
        <p:sp>
          <p:nvSpPr>
            <p:cNvPr id="1266" name="Oval 1265"/>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270" name="TextBox 1269"/>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cxnSp>
        <p:nvCxnSpPr>
          <p:cNvPr id="1251" name="Straight Arrow Connector 1250"/>
          <p:cNvCxnSpPr/>
          <p:nvPr/>
        </p:nvCxnSpPr>
        <p:spPr>
          <a:xfrm flipH="1">
            <a:off x="2593086" y="1745080"/>
            <a:ext cx="927928" cy="43866"/>
          </a:xfrm>
          <a:prstGeom prst="straightConnector1">
            <a:avLst/>
          </a:prstGeom>
          <a:ln>
            <a:solidFill>
              <a:schemeClr val="tx1">
                <a:lumMod val="85000"/>
                <a:lumOff val="15000"/>
              </a:schemeClr>
            </a:solidFill>
            <a:tailEnd type="arrow"/>
          </a:ln>
        </p:spPr>
        <p:style>
          <a:lnRef idx="1">
            <a:schemeClr val="dk1"/>
          </a:lnRef>
          <a:fillRef idx="0">
            <a:schemeClr val="dk1"/>
          </a:fillRef>
          <a:effectRef idx="0">
            <a:schemeClr val="dk1"/>
          </a:effectRef>
          <a:fontRef idx="minor">
            <a:schemeClr val="tx1"/>
          </a:fontRef>
        </p:style>
      </p:cxnSp>
      <p:grpSp>
        <p:nvGrpSpPr>
          <p:cNvPr id="1273" name="Group 1272"/>
          <p:cNvGrpSpPr/>
          <p:nvPr/>
        </p:nvGrpSpPr>
        <p:grpSpPr>
          <a:xfrm>
            <a:off x="6614237" y="5160946"/>
            <a:ext cx="1098588" cy="852586"/>
            <a:chOff x="118220" y="6025202"/>
            <a:chExt cx="1098588" cy="852586"/>
          </a:xfrm>
        </p:grpSpPr>
        <p:sp>
          <p:nvSpPr>
            <p:cNvPr id="1267" name="Oval 1266"/>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269" name="TextBox 1268"/>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1272" name="Group 1271"/>
          <p:cNvGrpSpPr/>
          <p:nvPr/>
        </p:nvGrpSpPr>
        <p:grpSpPr>
          <a:xfrm>
            <a:off x="4612035" y="5160946"/>
            <a:ext cx="1098588" cy="852586"/>
            <a:chOff x="1397730" y="5214189"/>
            <a:chExt cx="1098588" cy="852586"/>
          </a:xfrm>
        </p:grpSpPr>
        <p:sp>
          <p:nvSpPr>
            <p:cNvPr id="1265" name="Oval 1264"/>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268" name="TextBox 1267"/>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Educación</a:t>
              </a:r>
              <a:endParaRPr lang="en-US" sz="1400" dirty="0">
                <a:solidFill>
                  <a:schemeClr val="bg1"/>
                </a:solidFill>
              </a:endParaRPr>
            </a:p>
          </p:txBody>
        </p:sp>
      </p:grpSp>
      <p:sp>
        <p:nvSpPr>
          <p:cNvPr id="1263" name="Oval 1262"/>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275" name="TextBox 1274"/>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spTree>
    <p:extLst>
      <p:ext uri="{BB962C8B-B14F-4D97-AF65-F5344CB8AC3E}">
        <p14:creationId xmlns:p14="http://schemas.microsoft.com/office/powerpoint/2010/main" val="8869996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7802" y="440957"/>
            <a:ext cx="8709191" cy="5181743"/>
            <a:chOff x="434809" y="1219943"/>
            <a:chExt cx="8709191" cy="5181743"/>
          </a:xfrm>
        </p:grpSpPr>
        <p:pic>
          <p:nvPicPr>
            <p:cNvPr id="6" name="Picture 5"/>
            <p:cNvPicPr>
              <a:picLocks noChangeAspect="1"/>
            </p:cNvPicPr>
            <p:nvPr/>
          </p:nvPicPr>
          <p:blipFill>
            <a:blip r:embed="rId3"/>
            <a:stretch>
              <a:fillRect/>
            </a:stretch>
          </p:blipFill>
          <p:spPr>
            <a:xfrm>
              <a:off x="2539659" y="1219943"/>
              <a:ext cx="4211547" cy="4177886"/>
            </a:xfrm>
            <a:prstGeom prst="ellipse">
              <a:avLst/>
            </a:prstGeom>
            <a:ln w="25400">
              <a:solidFill>
                <a:srgbClr val="FED020"/>
              </a:solidFill>
            </a:ln>
          </p:spPr>
        </p:pic>
        <p:grpSp>
          <p:nvGrpSpPr>
            <p:cNvPr id="28" name="Group 27"/>
            <p:cNvGrpSpPr/>
            <p:nvPr/>
          </p:nvGrpSpPr>
          <p:grpSpPr>
            <a:xfrm>
              <a:off x="843901" y="1831780"/>
              <a:ext cx="2322816" cy="333363"/>
              <a:chOff x="768702" y="1831780"/>
              <a:chExt cx="2387724" cy="333363"/>
            </a:xfrm>
          </p:grpSpPr>
          <p:cxnSp>
            <p:nvCxnSpPr>
              <p:cNvPr id="21" name="Straight Connector 20"/>
              <p:cNvCxnSpPr>
                <a:stCxn id="6" idx="1"/>
              </p:cNvCxnSpPr>
              <p:nvPr/>
            </p:nvCxnSpPr>
            <p:spPr>
              <a:xfrm flipH="1">
                <a:off x="768702" y="1831780"/>
                <a:ext cx="2387724" cy="23201"/>
              </a:xfrm>
              <a:prstGeom prst="line">
                <a:avLst/>
              </a:prstGeom>
              <a:ln>
                <a:solidFill>
                  <a:srgbClr val="FED02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79060" y="1849619"/>
                <a:ext cx="0" cy="315524"/>
              </a:xfrm>
              <a:prstGeom prst="line">
                <a:avLst/>
              </a:prstGeom>
              <a:ln>
                <a:solidFill>
                  <a:srgbClr val="FED020"/>
                </a:solidFill>
              </a:ln>
            </p:spPr>
            <p:style>
              <a:lnRef idx="2">
                <a:schemeClr val="accent1"/>
              </a:lnRef>
              <a:fillRef idx="0">
                <a:schemeClr val="accent1"/>
              </a:fillRef>
              <a:effectRef idx="1">
                <a:schemeClr val="accent1"/>
              </a:effectRef>
              <a:fontRef idx="minor">
                <a:schemeClr val="tx1"/>
              </a:fontRef>
            </p:style>
          </p:cxnSp>
        </p:grpSp>
        <p:cxnSp>
          <p:nvCxnSpPr>
            <p:cNvPr id="24" name="Straight Connector 23"/>
            <p:cNvCxnSpPr/>
            <p:nvPr/>
          </p:nvCxnSpPr>
          <p:spPr>
            <a:xfrm flipH="1">
              <a:off x="6577744" y="2400102"/>
              <a:ext cx="1167762" cy="0"/>
            </a:xfrm>
            <a:prstGeom prst="line">
              <a:avLst/>
            </a:prstGeom>
            <a:ln>
              <a:solidFill>
                <a:srgbClr val="FED02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5157890" y="5608401"/>
              <a:ext cx="1320161" cy="0"/>
            </a:xfrm>
            <a:prstGeom prst="line">
              <a:avLst/>
            </a:prstGeom>
            <a:ln>
              <a:solidFill>
                <a:srgbClr val="FED02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157890" y="5324305"/>
              <a:ext cx="8355" cy="284096"/>
            </a:xfrm>
            <a:prstGeom prst="line">
              <a:avLst/>
            </a:prstGeom>
            <a:ln>
              <a:solidFill>
                <a:srgbClr val="FED02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3729675" y="5205646"/>
              <a:ext cx="0" cy="580913"/>
            </a:xfrm>
            <a:prstGeom prst="line">
              <a:avLst/>
            </a:prstGeom>
            <a:ln>
              <a:solidFill>
                <a:srgbClr val="FED020"/>
              </a:solidFill>
            </a:ln>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803844" y="2102474"/>
              <a:ext cx="108621" cy="125337"/>
            </a:xfrm>
            <a:prstGeom prst="ellipse">
              <a:avLst/>
            </a:prstGeom>
            <a:solidFill>
              <a:srgbClr val="A42D2F"/>
            </a:solidFill>
            <a:ln>
              <a:solidFill>
                <a:srgbClr val="FED0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3675364" y="5661222"/>
              <a:ext cx="108621" cy="125337"/>
            </a:xfrm>
            <a:prstGeom prst="ellipse">
              <a:avLst/>
            </a:prstGeom>
            <a:solidFill>
              <a:srgbClr val="A42D2F"/>
            </a:solidFill>
            <a:ln>
              <a:solidFill>
                <a:srgbClr val="FED0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6423740" y="5545732"/>
              <a:ext cx="108621" cy="125337"/>
            </a:xfrm>
            <a:prstGeom prst="ellipse">
              <a:avLst/>
            </a:prstGeom>
            <a:solidFill>
              <a:srgbClr val="A42D2F"/>
            </a:solidFill>
            <a:ln>
              <a:solidFill>
                <a:srgbClr val="FED0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674644" y="2348783"/>
              <a:ext cx="108621" cy="125337"/>
            </a:xfrm>
            <a:prstGeom prst="ellipse">
              <a:avLst/>
            </a:prstGeom>
            <a:solidFill>
              <a:srgbClr val="A42D2F"/>
            </a:solidFill>
            <a:ln>
              <a:solidFill>
                <a:srgbClr val="FED0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4"/>
            <a:stretch>
              <a:fillRect/>
            </a:stretch>
          </p:blipFill>
          <p:spPr>
            <a:xfrm>
              <a:off x="434809" y="2332055"/>
              <a:ext cx="1415112" cy="1886816"/>
            </a:xfrm>
            <a:prstGeom prst="rect">
              <a:avLst/>
            </a:prstGeom>
          </p:spPr>
        </p:pic>
        <p:pic>
          <p:nvPicPr>
            <p:cNvPr id="47" name="Picture 46"/>
            <p:cNvPicPr>
              <a:picLocks noChangeAspect="1"/>
            </p:cNvPicPr>
            <p:nvPr/>
          </p:nvPicPr>
          <p:blipFill rotWithShape="1">
            <a:blip r:embed="rId5"/>
            <a:srcRect t="3432" r="8935" b="15785"/>
            <a:stretch/>
          </p:blipFill>
          <p:spPr>
            <a:xfrm>
              <a:off x="7829994" y="1721288"/>
              <a:ext cx="1314006" cy="1554175"/>
            </a:xfrm>
            <a:prstGeom prst="rect">
              <a:avLst/>
            </a:prstGeom>
          </p:spPr>
        </p:pic>
        <p:sp>
          <p:nvSpPr>
            <p:cNvPr id="49" name="TextBox 48"/>
            <p:cNvSpPr txBox="1"/>
            <p:nvPr/>
          </p:nvSpPr>
          <p:spPr>
            <a:xfrm>
              <a:off x="1290599" y="1494816"/>
              <a:ext cx="1060206" cy="369332"/>
            </a:xfrm>
            <a:prstGeom prst="rect">
              <a:avLst/>
            </a:prstGeom>
            <a:noFill/>
          </p:spPr>
          <p:txBody>
            <a:bodyPr wrap="none" rtlCol="0">
              <a:spAutoFit/>
            </a:bodyPr>
            <a:lstStyle/>
            <a:p>
              <a:r>
                <a:rPr lang="en-US" b="1" dirty="0" err="1" smtClean="0">
                  <a:solidFill>
                    <a:srgbClr val="C22B34"/>
                  </a:solidFill>
                </a:rPr>
                <a:t>Observar</a:t>
              </a:r>
              <a:endParaRPr lang="en-US" b="1" dirty="0">
                <a:solidFill>
                  <a:srgbClr val="C22B34"/>
                </a:solidFill>
              </a:endParaRPr>
            </a:p>
          </p:txBody>
        </p:sp>
        <p:sp>
          <p:nvSpPr>
            <p:cNvPr id="50" name="TextBox 49"/>
            <p:cNvSpPr txBox="1"/>
            <p:nvPr/>
          </p:nvSpPr>
          <p:spPr>
            <a:xfrm>
              <a:off x="2603758" y="5465865"/>
              <a:ext cx="1125917" cy="369332"/>
            </a:xfrm>
            <a:prstGeom prst="rect">
              <a:avLst/>
            </a:prstGeom>
            <a:noFill/>
          </p:spPr>
          <p:txBody>
            <a:bodyPr wrap="none" rtlCol="0">
              <a:spAutoFit/>
            </a:bodyPr>
            <a:lstStyle/>
            <a:p>
              <a:r>
                <a:rPr lang="en-US" b="1" dirty="0" err="1" smtClean="0">
                  <a:solidFill>
                    <a:srgbClr val="C22B34"/>
                  </a:solidFill>
                </a:rPr>
                <a:t>Encuestar</a:t>
              </a:r>
              <a:endParaRPr lang="en-US" b="1" dirty="0">
                <a:solidFill>
                  <a:srgbClr val="C22B34"/>
                </a:solidFill>
              </a:endParaRPr>
            </a:p>
          </p:txBody>
        </p:sp>
        <p:sp>
          <p:nvSpPr>
            <p:cNvPr id="51" name="TextBox 50"/>
            <p:cNvSpPr txBox="1"/>
            <p:nvPr/>
          </p:nvSpPr>
          <p:spPr>
            <a:xfrm>
              <a:off x="6431196" y="1980477"/>
              <a:ext cx="1233443" cy="369332"/>
            </a:xfrm>
            <a:prstGeom prst="rect">
              <a:avLst/>
            </a:prstGeom>
            <a:noFill/>
          </p:spPr>
          <p:txBody>
            <a:bodyPr wrap="none" rtlCol="0">
              <a:spAutoFit/>
            </a:bodyPr>
            <a:lstStyle/>
            <a:p>
              <a:r>
                <a:rPr lang="en-US" b="1" dirty="0" err="1" smtClean="0">
                  <a:solidFill>
                    <a:srgbClr val="C22B34"/>
                  </a:solidFill>
                </a:rPr>
                <a:t>Entrevistar</a:t>
              </a:r>
              <a:endParaRPr lang="en-US" b="1" dirty="0">
                <a:solidFill>
                  <a:srgbClr val="C22B34"/>
                </a:solidFill>
              </a:endParaRPr>
            </a:p>
          </p:txBody>
        </p:sp>
        <p:sp>
          <p:nvSpPr>
            <p:cNvPr id="53" name="TextBox 52"/>
            <p:cNvSpPr txBox="1"/>
            <p:nvPr/>
          </p:nvSpPr>
          <p:spPr>
            <a:xfrm>
              <a:off x="5174680" y="5545732"/>
              <a:ext cx="884828" cy="369332"/>
            </a:xfrm>
            <a:prstGeom prst="rect">
              <a:avLst/>
            </a:prstGeom>
            <a:noFill/>
          </p:spPr>
          <p:txBody>
            <a:bodyPr wrap="none" rtlCol="0">
              <a:spAutoFit/>
            </a:bodyPr>
            <a:lstStyle/>
            <a:p>
              <a:r>
                <a:rPr lang="en-US" b="1" dirty="0" err="1" smtClean="0">
                  <a:solidFill>
                    <a:srgbClr val="C22B34"/>
                  </a:solidFill>
                </a:rPr>
                <a:t>Revisar</a:t>
              </a:r>
              <a:endParaRPr lang="en-US" b="1" dirty="0">
                <a:solidFill>
                  <a:srgbClr val="C22B34"/>
                </a:solidFill>
              </a:endParaRPr>
            </a:p>
          </p:txBody>
        </p:sp>
        <p:pic>
          <p:nvPicPr>
            <p:cNvPr id="2" name="Picture 1"/>
            <p:cNvPicPr>
              <a:picLocks noChangeAspect="1"/>
            </p:cNvPicPr>
            <p:nvPr/>
          </p:nvPicPr>
          <p:blipFill>
            <a:blip r:embed="rId6"/>
            <a:stretch>
              <a:fillRect/>
            </a:stretch>
          </p:blipFill>
          <p:spPr>
            <a:xfrm>
              <a:off x="6572786" y="4786272"/>
              <a:ext cx="1434754" cy="1076065"/>
            </a:xfrm>
            <a:prstGeom prst="rect">
              <a:avLst/>
            </a:prstGeom>
          </p:spPr>
        </p:pic>
        <p:pic>
          <p:nvPicPr>
            <p:cNvPr id="3" name="Picture 2"/>
            <p:cNvPicPr>
              <a:picLocks noChangeAspect="1"/>
            </p:cNvPicPr>
            <p:nvPr/>
          </p:nvPicPr>
          <p:blipFill>
            <a:blip r:embed="rId7"/>
            <a:stretch>
              <a:fillRect/>
            </a:stretch>
          </p:blipFill>
          <p:spPr>
            <a:xfrm>
              <a:off x="1454624" y="4954973"/>
              <a:ext cx="1085035" cy="1446713"/>
            </a:xfrm>
            <a:prstGeom prst="rect">
              <a:avLst/>
            </a:prstGeom>
          </p:spPr>
        </p:pic>
      </p:grpSp>
      <p:graphicFrame>
        <p:nvGraphicFramePr>
          <p:cNvPr id="44" name="Diagram 43"/>
          <p:cNvGraphicFramePr/>
          <p:nvPr>
            <p:extLst>
              <p:ext uri="{D42A27DB-BD31-4B8C-83A1-F6EECF244321}">
                <p14:modId xmlns:p14="http://schemas.microsoft.com/office/powerpoint/2010/main" val="4049478013"/>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5" name="TextBox 44"/>
          <p:cNvSpPr txBox="1"/>
          <p:nvPr/>
        </p:nvSpPr>
        <p:spPr>
          <a:xfrm>
            <a:off x="4612035" y="6025202"/>
            <a:ext cx="2751207" cy="369332"/>
          </a:xfrm>
          <a:prstGeom prst="rect">
            <a:avLst/>
          </a:prstGeom>
          <a:noFill/>
        </p:spPr>
        <p:txBody>
          <a:bodyPr wrap="square" rtlCol="0">
            <a:spAutoFit/>
          </a:bodyPr>
          <a:lstStyle/>
          <a:p>
            <a:endParaRPr lang="en-US" dirty="0"/>
          </a:p>
        </p:txBody>
      </p:sp>
      <p:sp>
        <p:nvSpPr>
          <p:cNvPr id="48" name="TextBox 47"/>
          <p:cNvSpPr txBox="1"/>
          <p:nvPr/>
        </p:nvSpPr>
        <p:spPr>
          <a:xfrm>
            <a:off x="4612035" y="6278086"/>
            <a:ext cx="2954491" cy="600164"/>
          </a:xfrm>
          <a:prstGeom prst="rect">
            <a:avLst/>
          </a:prstGeom>
          <a:noFill/>
        </p:spPr>
        <p:txBody>
          <a:bodyPr wrap="square" rtlCol="0" anchor="ctr">
            <a:spAutoFit/>
          </a:bodyPr>
          <a:lstStyle/>
          <a:p>
            <a:pPr algn="ctr"/>
            <a:r>
              <a:rPr lang="en-US" sz="1650" dirty="0">
                <a:solidFill>
                  <a:srgbClr val="FFFFFF"/>
                </a:solidFill>
              </a:rPr>
              <a:t> </a:t>
            </a:r>
            <a:r>
              <a:rPr lang="en-US" sz="1650" dirty="0" err="1" smtClean="0">
                <a:solidFill>
                  <a:srgbClr val="FFFFFF"/>
                </a:solidFill>
              </a:rPr>
              <a:t>Entender</a:t>
            </a:r>
            <a:r>
              <a:rPr lang="en-US" sz="1650" dirty="0" smtClean="0">
                <a:solidFill>
                  <a:srgbClr val="FFFFFF"/>
                </a:solidFill>
              </a:rPr>
              <a:t> </a:t>
            </a:r>
            <a:r>
              <a:rPr lang="en-US" sz="1650" dirty="0" err="1">
                <a:solidFill>
                  <a:srgbClr val="FFFFFF"/>
                </a:solidFill>
              </a:rPr>
              <a:t>p</a:t>
            </a:r>
            <a:r>
              <a:rPr lang="en-US" sz="1650" dirty="0" err="1" smtClean="0">
                <a:solidFill>
                  <a:srgbClr val="FFFFFF"/>
                </a:solidFill>
              </a:rPr>
              <a:t>rogramas</a:t>
            </a:r>
            <a:r>
              <a:rPr lang="en-US" sz="1650" dirty="0" smtClean="0">
                <a:solidFill>
                  <a:srgbClr val="FFFFFF"/>
                </a:solidFill>
              </a:rPr>
              <a:t> de </a:t>
            </a:r>
            <a:r>
              <a:rPr lang="en-US" sz="1650" dirty="0" err="1" smtClean="0">
                <a:solidFill>
                  <a:srgbClr val="FFFFFF"/>
                </a:solidFill>
              </a:rPr>
              <a:t>inspecciones</a:t>
            </a:r>
            <a:r>
              <a:rPr lang="en-US" sz="1650" dirty="0" smtClean="0">
                <a:solidFill>
                  <a:srgbClr val="FFFFFF"/>
                </a:solidFill>
              </a:rPr>
              <a:t> </a:t>
            </a:r>
            <a:r>
              <a:rPr lang="en-US" sz="1650" dirty="0" err="1" smtClean="0">
                <a:solidFill>
                  <a:srgbClr val="FFFFFF"/>
                </a:solidFill>
              </a:rPr>
              <a:t>regulatorias</a:t>
            </a:r>
            <a:endParaRPr lang="en-US" sz="1650" dirty="0">
              <a:solidFill>
                <a:srgbClr val="FFFFFF"/>
              </a:solidFill>
            </a:endParaRPr>
          </a:p>
        </p:txBody>
      </p:sp>
      <p:grpSp>
        <p:nvGrpSpPr>
          <p:cNvPr id="52" name="Group 51"/>
          <p:cNvGrpSpPr/>
          <p:nvPr/>
        </p:nvGrpSpPr>
        <p:grpSpPr>
          <a:xfrm>
            <a:off x="7845303" y="5780704"/>
            <a:ext cx="1411260" cy="852586"/>
            <a:chOff x="759660" y="6025664"/>
            <a:chExt cx="1411260" cy="852586"/>
          </a:xfrm>
        </p:grpSpPr>
        <p:sp>
          <p:nvSpPr>
            <p:cNvPr id="54" name="Oval 53"/>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55" name="TextBox 54"/>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grpSp>
        <p:nvGrpSpPr>
          <p:cNvPr id="56" name="Group 55"/>
          <p:cNvGrpSpPr/>
          <p:nvPr/>
        </p:nvGrpSpPr>
        <p:grpSpPr>
          <a:xfrm>
            <a:off x="6614237" y="5160946"/>
            <a:ext cx="1098588" cy="852586"/>
            <a:chOff x="118220" y="6025202"/>
            <a:chExt cx="1098588" cy="852586"/>
          </a:xfrm>
        </p:grpSpPr>
        <p:sp>
          <p:nvSpPr>
            <p:cNvPr id="57" name="Oval 56"/>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58" name="TextBox 57"/>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59" name="Group 58"/>
          <p:cNvGrpSpPr/>
          <p:nvPr/>
        </p:nvGrpSpPr>
        <p:grpSpPr>
          <a:xfrm>
            <a:off x="4612035" y="5160946"/>
            <a:ext cx="1098588" cy="852586"/>
            <a:chOff x="1397730" y="5214189"/>
            <a:chExt cx="1098588" cy="852586"/>
          </a:xfrm>
        </p:grpSpPr>
        <p:sp>
          <p:nvSpPr>
            <p:cNvPr id="60" name="Oval 59"/>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61" name="TextBox 60"/>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Educación</a:t>
              </a:r>
              <a:endParaRPr lang="en-US" sz="1400" dirty="0">
                <a:solidFill>
                  <a:schemeClr val="bg1"/>
                </a:solidFill>
              </a:endParaRPr>
            </a:p>
          </p:txBody>
        </p:sp>
      </p:grpSp>
      <p:sp>
        <p:nvSpPr>
          <p:cNvPr id="62" name="Oval 61"/>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63" name="TextBox 62"/>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sp>
        <p:nvSpPr>
          <p:cNvPr id="76" name="TextBox 75"/>
          <p:cNvSpPr txBox="1"/>
          <p:nvPr/>
        </p:nvSpPr>
        <p:spPr>
          <a:xfrm>
            <a:off x="4618188" y="6280121"/>
            <a:ext cx="2954491" cy="600164"/>
          </a:xfrm>
          <a:prstGeom prst="rect">
            <a:avLst/>
          </a:prstGeom>
          <a:noFill/>
        </p:spPr>
        <p:txBody>
          <a:bodyPr wrap="square" rtlCol="0" anchor="ctr">
            <a:spAutoFit/>
          </a:bodyPr>
          <a:lstStyle/>
          <a:p>
            <a:pPr algn="ctr"/>
            <a:r>
              <a:rPr lang="en-US" sz="1650" dirty="0" err="1" smtClean="0">
                <a:solidFill>
                  <a:schemeClr val="bg1"/>
                </a:solidFill>
              </a:rPr>
              <a:t>Entender</a:t>
            </a:r>
            <a:r>
              <a:rPr lang="en-US" sz="1650" dirty="0" smtClean="0">
                <a:solidFill>
                  <a:schemeClr val="bg1"/>
                </a:solidFill>
              </a:rPr>
              <a:t> los </a:t>
            </a:r>
            <a:r>
              <a:rPr lang="en-US" sz="1650" dirty="0" err="1" smtClean="0">
                <a:solidFill>
                  <a:schemeClr val="bg1"/>
                </a:solidFill>
              </a:rPr>
              <a:t>procesos</a:t>
            </a:r>
            <a:r>
              <a:rPr lang="en-US" sz="1650" dirty="0" smtClean="0">
                <a:solidFill>
                  <a:schemeClr val="bg1"/>
                </a:solidFill>
              </a:rPr>
              <a:t> </a:t>
            </a:r>
            <a:r>
              <a:rPr lang="en-US" sz="1650" dirty="0" err="1" smtClean="0">
                <a:solidFill>
                  <a:schemeClr val="bg1"/>
                </a:solidFill>
              </a:rPr>
              <a:t>existentes</a:t>
            </a:r>
            <a:r>
              <a:rPr lang="en-US" sz="1650" dirty="0" smtClean="0">
                <a:solidFill>
                  <a:schemeClr val="bg1"/>
                </a:solidFill>
              </a:rPr>
              <a:t> en Costa Rica</a:t>
            </a:r>
            <a:endParaRPr lang="en-US" sz="1650" dirty="0">
              <a:solidFill>
                <a:schemeClr val="bg1"/>
              </a:solidFill>
            </a:endParaRPr>
          </a:p>
        </p:txBody>
      </p:sp>
      <p:cxnSp>
        <p:nvCxnSpPr>
          <p:cNvPr id="77" name="Straight Connector 76"/>
          <p:cNvCxnSpPr/>
          <p:nvPr/>
        </p:nvCxnSpPr>
        <p:spPr>
          <a:xfrm flipH="1">
            <a:off x="6475779" y="3246103"/>
            <a:ext cx="1167762" cy="0"/>
          </a:xfrm>
          <a:prstGeom prst="line">
            <a:avLst/>
          </a:prstGeom>
          <a:ln>
            <a:solidFill>
              <a:srgbClr val="FED020"/>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7572679" y="3194784"/>
            <a:ext cx="108621" cy="125337"/>
          </a:xfrm>
          <a:prstGeom prst="ellipse">
            <a:avLst/>
          </a:prstGeom>
          <a:solidFill>
            <a:srgbClr val="A42D2F"/>
          </a:solidFill>
          <a:ln>
            <a:solidFill>
              <a:srgbClr val="FED0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13"/>
          <a:stretch>
            <a:fillRect/>
          </a:stretch>
        </p:blipFill>
        <p:spPr>
          <a:xfrm>
            <a:off x="7712825" y="2712369"/>
            <a:ext cx="1294917" cy="1294917"/>
          </a:xfrm>
          <a:prstGeom prst="rect">
            <a:avLst/>
          </a:prstGeom>
        </p:spPr>
      </p:pic>
      <p:sp>
        <p:nvSpPr>
          <p:cNvPr id="79" name="TextBox 78"/>
          <p:cNvSpPr txBox="1"/>
          <p:nvPr/>
        </p:nvSpPr>
        <p:spPr>
          <a:xfrm>
            <a:off x="6625784" y="2524876"/>
            <a:ext cx="1474916" cy="646331"/>
          </a:xfrm>
          <a:prstGeom prst="rect">
            <a:avLst/>
          </a:prstGeom>
          <a:noFill/>
        </p:spPr>
        <p:txBody>
          <a:bodyPr wrap="square" rtlCol="0">
            <a:spAutoFit/>
          </a:bodyPr>
          <a:lstStyle/>
          <a:p>
            <a:r>
              <a:rPr lang="en-US" b="1" dirty="0" err="1" smtClean="0">
                <a:solidFill>
                  <a:srgbClr val="C22B34"/>
                </a:solidFill>
              </a:rPr>
              <a:t>Grupos</a:t>
            </a:r>
            <a:r>
              <a:rPr lang="en-US" b="1" dirty="0" smtClean="0">
                <a:solidFill>
                  <a:srgbClr val="C22B34"/>
                </a:solidFill>
              </a:rPr>
              <a:t> de </a:t>
            </a:r>
            <a:r>
              <a:rPr lang="en-US" b="1" dirty="0" err="1" smtClean="0">
                <a:solidFill>
                  <a:srgbClr val="C22B34"/>
                </a:solidFill>
              </a:rPr>
              <a:t>enfoque</a:t>
            </a:r>
            <a:endParaRPr lang="en-US" b="1" dirty="0">
              <a:solidFill>
                <a:srgbClr val="C22B34"/>
              </a:solidFill>
            </a:endParaRPr>
          </a:p>
        </p:txBody>
      </p:sp>
    </p:spTree>
    <p:extLst>
      <p:ext uri="{BB962C8B-B14F-4D97-AF65-F5344CB8AC3E}">
        <p14:creationId xmlns:p14="http://schemas.microsoft.com/office/powerpoint/2010/main" val="5717069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48"/>
                                        </p:tgtEl>
                                      </p:cBhvr>
                                    </p:animEffect>
                                    <p:anim calcmode="lin" valueType="num">
                                      <p:cBhvr>
                                        <p:cTn id="7" dur="1000"/>
                                        <p:tgtEl>
                                          <p:spTgt spid="48"/>
                                        </p:tgtEl>
                                        <p:attrNameLst>
                                          <p:attrName>ppt_x</p:attrName>
                                        </p:attrNameLst>
                                      </p:cBhvr>
                                      <p:tavLst>
                                        <p:tav tm="0">
                                          <p:val>
                                            <p:strVal val="ppt_x"/>
                                          </p:val>
                                        </p:tav>
                                        <p:tav tm="100000">
                                          <p:val>
                                            <p:strVal val="ppt_x"/>
                                          </p:val>
                                        </p:tav>
                                      </p:tavLst>
                                    </p:anim>
                                    <p:anim calcmode="lin" valueType="num">
                                      <p:cBhvr>
                                        <p:cTn id="8" dur="1000"/>
                                        <p:tgtEl>
                                          <p:spTgt spid="48"/>
                                        </p:tgtEl>
                                        <p:attrNameLst>
                                          <p:attrName>ppt_y</p:attrName>
                                        </p:attrNameLst>
                                      </p:cBhvr>
                                      <p:tavLst>
                                        <p:tav tm="0">
                                          <p:val>
                                            <p:strVal val="ppt_y"/>
                                          </p:val>
                                        </p:tav>
                                        <p:tav tm="100000">
                                          <p:val>
                                            <p:strVal val="ppt_y+.1"/>
                                          </p:val>
                                        </p:tav>
                                      </p:tavLst>
                                    </p:anim>
                                    <p:set>
                                      <p:cBhvr>
                                        <p:cTn id="9" dur="1" fill="hold">
                                          <p:stCondLst>
                                            <p:cond delay="999"/>
                                          </p:stCondLst>
                                        </p:cTn>
                                        <p:tgtEl>
                                          <p:spTgt spid="48"/>
                                        </p:tgtEl>
                                        <p:attrNameLst>
                                          <p:attrName>style.visibility</p:attrName>
                                        </p:attrNameLst>
                                      </p:cBhvr>
                                      <p:to>
                                        <p:strVal val="hidden"/>
                                      </p:to>
                                    </p:set>
                                  </p:childTnLst>
                                </p:cTn>
                              </p:par>
                              <p:par>
                                <p:cTn id="10" presetID="42" presetClass="entr" presetSubtype="0" fill="hold" grpId="0" nodeType="withEffect">
                                  <p:stCondLst>
                                    <p:cond delay="100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1000"/>
                                        <p:tgtEl>
                                          <p:spTgt spid="76"/>
                                        </p:tgtEl>
                                      </p:cBhvr>
                                    </p:animEffect>
                                    <p:anim calcmode="lin" valueType="num">
                                      <p:cBhvr>
                                        <p:cTn id="13" dur="1000" fill="hold"/>
                                        <p:tgtEl>
                                          <p:spTgt spid="76"/>
                                        </p:tgtEl>
                                        <p:attrNameLst>
                                          <p:attrName>ppt_x</p:attrName>
                                        </p:attrNameLst>
                                      </p:cBhvr>
                                      <p:tavLst>
                                        <p:tav tm="0">
                                          <p:val>
                                            <p:strVal val="#ppt_x"/>
                                          </p:val>
                                        </p:tav>
                                        <p:tav tm="100000">
                                          <p:val>
                                            <p:strVal val="#ppt_x"/>
                                          </p:val>
                                        </p:tav>
                                      </p:tavLst>
                                    </p:anim>
                                    <p:anim calcmode="lin" valueType="num">
                                      <p:cBhvr>
                                        <p:cTn id="14"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7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Diagram 43"/>
          <p:cNvGraphicFramePr/>
          <p:nvPr>
            <p:extLst>
              <p:ext uri="{D42A27DB-BD31-4B8C-83A1-F6EECF244321}">
                <p14:modId xmlns:p14="http://schemas.microsoft.com/office/powerpoint/2010/main" val="1442280898"/>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TextBox 45"/>
          <p:cNvSpPr txBox="1"/>
          <p:nvPr/>
        </p:nvSpPr>
        <p:spPr>
          <a:xfrm>
            <a:off x="4612035" y="6025202"/>
            <a:ext cx="2751207" cy="369332"/>
          </a:xfrm>
          <a:prstGeom prst="rect">
            <a:avLst/>
          </a:prstGeom>
          <a:noFill/>
        </p:spPr>
        <p:txBody>
          <a:bodyPr wrap="square" rtlCol="0">
            <a:spAutoFit/>
          </a:bodyPr>
          <a:lstStyle/>
          <a:p>
            <a:endParaRPr lang="en-US" dirty="0"/>
          </a:p>
        </p:txBody>
      </p:sp>
      <p:sp>
        <p:nvSpPr>
          <p:cNvPr id="47" name="TextBox 46"/>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grpSp>
        <p:nvGrpSpPr>
          <p:cNvPr id="48" name="Group 47"/>
          <p:cNvGrpSpPr/>
          <p:nvPr/>
        </p:nvGrpSpPr>
        <p:grpSpPr>
          <a:xfrm>
            <a:off x="4612035" y="5160946"/>
            <a:ext cx="1098588" cy="852586"/>
            <a:chOff x="1397730" y="5214189"/>
            <a:chExt cx="1098588" cy="852586"/>
          </a:xfrm>
        </p:grpSpPr>
        <p:sp>
          <p:nvSpPr>
            <p:cNvPr id="49" name="Oval 48"/>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50" name="TextBox 49"/>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Educación</a:t>
              </a:r>
              <a:endParaRPr lang="en-US" sz="1400" dirty="0">
                <a:solidFill>
                  <a:schemeClr val="bg1"/>
                </a:solidFill>
              </a:endParaRPr>
            </a:p>
          </p:txBody>
        </p:sp>
      </p:grpSp>
      <p:grpSp>
        <p:nvGrpSpPr>
          <p:cNvPr id="51" name="Group 50"/>
          <p:cNvGrpSpPr/>
          <p:nvPr/>
        </p:nvGrpSpPr>
        <p:grpSpPr>
          <a:xfrm>
            <a:off x="6614237" y="5160946"/>
            <a:ext cx="1098588" cy="852586"/>
            <a:chOff x="118220" y="6025202"/>
            <a:chExt cx="1098588" cy="852586"/>
          </a:xfrm>
        </p:grpSpPr>
        <p:sp>
          <p:nvSpPr>
            <p:cNvPr id="52" name="Oval 51"/>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53" name="TextBox 52"/>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54" name="Group 53"/>
          <p:cNvGrpSpPr/>
          <p:nvPr/>
        </p:nvGrpSpPr>
        <p:grpSpPr>
          <a:xfrm>
            <a:off x="7845303" y="5780704"/>
            <a:ext cx="1411260" cy="852586"/>
            <a:chOff x="759660" y="6025664"/>
            <a:chExt cx="1411260" cy="852586"/>
          </a:xfrm>
        </p:grpSpPr>
        <p:sp>
          <p:nvSpPr>
            <p:cNvPr id="55" name="Oval 54"/>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56" name="TextBox 55"/>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sp>
        <p:nvSpPr>
          <p:cNvPr id="57" name="Oval 56"/>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58" name="TextBox 57"/>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59" name="Group 58"/>
          <p:cNvGrpSpPr/>
          <p:nvPr/>
        </p:nvGrpSpPr>
        <p:grpSpPr>
          <a:xfrm>
            <a:off x="2874941" y="5685993"/>
            <a:ext cx="1411260" cy="852586"/>
            <a:chOff x="2874941" y="5685993"/>
            <a:chExt cx="1411260" cy="852586"/>
          </a:xfrm>
        </p:grpSpPr>
        <p:sp>
          <p:nvSpPr>
            <p:cNvPr id="60" name="Oval 59"/>
            <p:cNvSpPr/>
            <p:nvPr/>
          </p:nvSpPr>
          <p:spPr>
            <a:xfrm>
              <a:off x="3149119" y="5685993"/>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61" name="TextBox 60"/>
            <p:cNvSpPr txBox="1"/>
            <p:nvPr/>
          </p:nvSpPr>
          <p:spPr>
            <a:xfrm>
              <a:off x="2874941" y="5920349"/>
              <a:ext cx="1411260" cy="307777"/>
            </a:xfrm>
            <a:prstGeom prst="rect">
              <a:avLst/>
            </a:prstGeom>
            <a:noFill/>
          </p:spPr>
          <p:txBody>
            <a:bodyPr wrap="square" rtlCol="0">
              <a:spAutoFit/>
            </a:bodyPr>
            <a:lstStyle/>
            <a:p>
              <a:pPr algn="ctr"/>
              <a:r>
                <a:rPr lang="en-US" sz="1400" b="1" dirty="0" smtClean="0"/>
                <a:t>Estructura</a:t>
              </a:r>
              <a:endParaRPr lang="en-US" sz="1400" b="1" dirty="0"/>
            </a:p>
          </p:txBody>
        </p:sp>
      </p:grpSp>
      <p:sp>
        <p:nvSpPr>
          <p:cNvPr id="62" name="Title 1"/>
          <p:cNvSpPr txBox="1">
            <a:spLocks/>
          </p:cNvSpPr>
          <p:nvPr/>
        </p:nvSpPr>
        <p:spPr>
          <a:xfrm>
            <a:off x="0" y="367127"/>
            <a:ext cx="9256563" cy="5818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dirty="0" smtClean="0"/>
              <a:t>Prácticas adecuadas </a:t>
            </a:r>
            <a:endParaRPr lang="es-ES" sz="3200" dirty="0"/>
          </a:p>
        </p:txBody>
      </p:sp>
      <p:graphicFrame>
        <p:nvGraphicFramePr>
          <p:cNvPr id="2" name="Table 1"/>
          <p:cNvGraphicFramePr>
            <a:graphicFrameLocks noGrp="1"/>
          </p:cNvGraphicFramePr>
          <p:nvPr>
            <p:extLst>
              <p:ext uri="{D42A27DB-BD31-4B8C-83A1-F6EECF244321}">
                <p14:modId xmlns:p14="http://schemas.microsoft.com/office/powerpoint/2010/main" val="3985664034"/>
              </p:ext>
            </p:extLst>
          </p:nvPr>
        </p:nvGraphicFramePr>
        <p:xfrm>
          <a:off x="569335" y="1091497"/>
          <a:ext cx="8204236" cy="3973113"/>
        </p:xfrm>
        <a:graphic>
          <a:graphicData uri="http://schemas.openxmlformats.org/drawingml/2006/table">
            <a:tbl>
              <a:tblPr firstRow="1" lastRow="1" bandCol="1">
                <a:tableStyleId>{0E3FDE45-AF77-4B5C-9715-49D594BDF05E}</a:tableStyleId>
              </a:tblPr>
              <a:tblGrid>
                <a:gridCol w="2051059"/>
                <a:gridCol w="2051059"/>
                <a:gridCol w="2051059"/>
                <a:gridCol w="2051059"/>
              </a:tblGrid>
              <a:tr h="1061715">
                <a:tc>
                  <a:txBody>
                    <a:bodyPr/>
                    <a:lstStyle/>
                    <a:p>
                      <a:pPr algn="ctr"/>
                      <a:r>
                        <a:rPr lang="es-ES" dirty="0" smtClean="0">
                          <a:solidFill>
                            <a:srgbClr val="800000"/>
                          </a:solidFill>
                        </a:rPr>
                        <a:t>Inspecciones, investigaciones</a:t>
                      </a:r>
                    </a:p>
                    <a:p>
                      <a:pPr algn="ctr"/>
                      <a:r>
                        <a:rPr lang="es-ES" dirty="0" smtClean="0">
                          <a:solidFill>
                            <a:srgbClr val="800000"/>
                          </a:solidFill>
                        </a:rPr>
                        <a:t>y revisiones de planos</a:t>
                      </a:r>
                      <a:endParaRPr lang="es-ES" b="1" dirty="0" smtClean="0">
                        <a:solidFill>
                          <a:srgbClr val="800000"/>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dirty="0" smtClean="0">
                          <a:solidFill>
                            <a:srgbClr val="800000"/>
                          </a:solidFill>
                        </a:rPr>
                        <a:t>Enfoque regional</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dirty="0" smtClean="0">
                          <a:solidFill>
                            <a:srgbClr val="800000"/>
                          </a:solidFill>
                        </a:rPr>
                        <a:t>Especialización</a:t>
                      </a:r>
                      <a:endParaRPr lang="en-US" dirty="0" smtClean="0">
                        <a:solidFill>
                          <a:srgbClr val="800000"/>
                        </a:solidFill>
                      </a:endParaRPr>
                    </a:p>
                  </a:txBody>
                  <a:tcPr anchor="ctr"/>
                </a:tc>
                <a:tc>
                  <a:txBody>
                    <a:bodyPr/>
                    <a:lstStyle/>
                    <a:p>
                      <a:pPr algn="ctr"/>
                      <a:r>
                        <a:rPr lang="es-ES" b="1" dirty="0" smtClean="0">
                          <a:solidFill>
                            <a:srgbClr val="800000"/>
                          </a:solidFill>
                        </a:rPr>
                        <a:t>Inspecciones</a:t>
                      </a:r>
                    </a:p>
                    <a:p>
                      <a:pPr algn="ctr"/>
                      <a:r>
                        <a:rPr lang="es-ES" b="1" dirty="0" smtClean="0">
                          <a:solidFill>
                            <a:srgbClr val="800000"/>
                          </a:solidFill>
                        </a:rPr>
                        <a:t>diagnósticos</a:t>
                      </a:r>
                    </a:p>
                  </a:txBody>
                  <a:tcPr anchor="ctr"/>
                </a:tc>
              </a:tr>
              <a:tr h="565027">
                <a:tc>
                  <a:txBody>
                    <a:bodyPr/>
                    <a:lstStyle/>
                    <a:p>
                      <a:endParaRPr lang="en-US" dirty="0"/>
                    </a:p>
                  </a:txBody>
                  <a:tcPr anchor="ctr"/>
                </a:tc>
                <a:tc>
                  <a:txBody>
                    <a:bodyPr/>
                    <a:lstStyle/>
                    <a:p>
                      <a:endParaRPr lang="en-US" dirty="0"/>
                    </a:p>
                  </a:txBody>
                  <a:tcPr anchor="ctr"/>
                </a:tc>
                <a:tc>
                  <a:txBody>
                    <a:bodyPr/>
                    <a:lstStyle/>
                    <a:p>
                      <a:endParaRPr lang="en-US"/>
                    </a:p>
                  </a:txBody>
                  <a:tcPr anchor="ctr"/>
                </a:tc>
                <a:tc>
                  <a:txBody>
                    <a:bodyPr/>
                    <a:lstStyle/>
                    <a:p>
                      <a:endParaRPr lang="en-US"/>
                    </a:p>
                  </a:txBody>
                  <a:tcPr anchor="ctr"/>
                </a:tc>
              </a:tr>
              <a:tr h="565027">
                <a:tc>
                  <a:txBody>
                    <a:bodyPr/>
                    <a:lstStyle/>
                    <a:p>
                      <a:endParaRPr lang="en-US" dirty="0"/>
                    </a:p>
                  </a:txBody>
                  <a:tcPr anchor="ctr"/>
                </a:tc>
                <a:tc>
                  <a:txBody>
                    <a:bodyPr/>
                    <a:lstStyle/>
                    <a:p>
                      <a:endParaRPr lang="en-US" dirty="0"/>
                    </a:p>
                  </a:txBody>
                  <a:tcPr anchor="ctr"/>
                </a:tc>
                <a:tc>
                  <a:txBody>
                    <a:bodyPr/>
                    <a:lstStyle/>
                    <a:p>
                      <a:endParaRPr lang="en-US"/>
                    </a:p>
                  </a:txBody>
                  <a:tcPr anchor="ctr"/>
                </a:tc>
                <a:tc>
                  <a:txBody>
                    <a:bodyPr/>
                    <a:lstStyle/>
                    <a:p>
                      <a:endParaRPr lang="en-US"/>
                    </a:p>
                  </a:txBody>
                  <a:tcPr anchor="ctr"/>
                </a:tc>
              </a:tr>
              <a:tr h="565027">
                <a:tc>
                  <a:txBody>
                    <a:bodyPr/>
                    <a:lstStyle/>
                    <a:p>
                      <a:endParaRPr lang="en-US" dirty="0"/>
                    </a:p>
                  </a:txBody>
                  <a:tcPr anchor="ctr"/>
                </a:tc>
                <a:tc>
                  <a:txBody>
                    <a:bodyPr/>
                    <a:lstStyle/>
                    <a:p>
                      <a:endParaRPr lang="en-US"/>
                    </a:p>
                  </a:txBody>
                  <a:tcPr anchor="ctr"/>
                </a:tc>
                <a:tc>
                  <a:txBody>
                    <a:bodyPr/>
                    <a:lstStyle/>
                    <a:p>
                      <a:endParaRPr lang="en-US" dirty="0"/>
                    </a:p>
                  </a:txBody>
                  <a:tcPr anchor="ctr"/>
                </a:tc>
                <a:tc>
                  <a:txBody>
                    <a:bodyPr/>
                    <a:lstStyle/>
                    <a:p>
                      <a:endParaRPr lang="en-US"/>
                    </a:p>
                  </a:txBody>
                  <a:tcPr anchor="ctr"/>
                </a:tc>
              </a:tr>
              <a:tr h="565027">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r>
              <a:tr h="524285">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r>
            </a:tbl>
          </a:graphicData>
        </a:graphic>
      </p:graphicFrame>
      <p:pic>
        <p:nvPicPr>
          <p:cNvPr id="38" name="Picture 37"/>
          <p:cNvPicPr>
            <a:picLocks noChangeAspect="1"/>
          </p:cNvPicPr>
          <p:nvPr/>
        </p:nvPicPr>
        <p:blipFill>
          <a:blip r:embed="rId8"/>
          <a:stretch>
            <a:fillRect/>
          </a:stretch>
        </p:blipFill>
        <p:spPr>
          <a:xfrm>
            <a:off x="1104856" y="3442523"/>
            <a:ext cx="994078" cy="497039"/>
          </a:xfrm>
          <a:prstGeom prst="rect">
            <a:avLst/>
          </a:prstGeom>
        </p:spPr>
        <p:style>
          <a:lnRef idx="0">
            <a:schemeClr val="accent6"/>
          </a:lnRef>
          <a:fillRef idx="3">
            <a:schemeClr val="accent6"/>
          </a:fillRef>
          <a:effectRef idx="3">
            <a:schemeClr val="accent6"/>
          </a:effectRef>
          <a:fontRef idx="minor">
            <a:schemeClr val="lt1"/>
          </a:fontRef>
        </p:style>
      </p:pic>
      <p:pic>
        <p:nvPicPr>
          <p:cNvPr id="39" name="Picture 38"/>
          <p:cNvPicPr>
            <a:picLocks noChangeAspect="1"/>
          </p:cNvPicPr>
          <p:nvPr/>
        </p:nvPicPr>
        <p:blipFill>
          <a:blip r:embed="rId9"/>
          <a:stretch>
            <a:fillRect/>
          </a:stretch>
        </p:blipFill>
        <p:spPr>
          <a:xfrm>
            <a:off x="1104856" y="2310195"/>
            <a:ext cx="994078" cy="512970"/>
          </a:xfrm>
          <a:prstGeom prst="rect">
            <a:avLst/>
          </a:prstGeom>
        </p:spPr>
        <p:style>
          <a:lnRef idx="0">
            <a:schemeClr val="accent6"/>
          </a:lnRef>
          <a:fillRef idx="3">
            <a:schemeClr val="accent6"/>
          </a:fillRef>
          <a:effectRef idx="3">
            <a:schemeClr val="accent6"/>
          </a:effectRef>
          <a:fontRef idx="minor">
            <a:schemeClr val="lt1"/>
          </a:fontRef>
        </p:style>
      </p:pic>
      <p:pic>
        <p:nvPicPr>
          <p:cNvPr id="40" name="Picture 39"/>
          <p:cNvPicPr>
            <a:picLocks noChangeAspect="1"/>
          </p:cNvPicPr>
          <p:nvPr/>
        </p:nvPicPr>
        <p:blipFill>
          <a:blip r:embed="rId10"/>
          <a:stretch>
            <a:fillRect/>
          </a:stretch>
        </p:blipFill>
        <p:spPr>
          <a:xfrm>
            <a:off x="1104856" y="2888546"/>
            <a:ext cx="994078" cy="491257"/>
          </a:xfrm>
          <a:prstGeom prst="rect">
            <a:avLst/>
          </a:prstGeom>
        </p:spPr>
        <p:style>
          <a:lnRef idx="0">
            <a:schemeClr val="accent6"/>
          </a:lnRef>
          <a:fillRef idx="3">
            <a:schemeClr val="accent6"/>
          </a:fillRef>
          <a:effectRef idx="3">
            <a:schemeClr val="accent6"/>
          </a:effectRef>
          <a:fontRef idx="minor">
            <a:schemeClr val="lt1"/>
          </a:fontRef>
        </p:style>
      </p:pic>
      <p:pic>
        <p:nvPicPr>
          <p:cNvPr id="41" name="Picture 40"/>
          <p:cNvPicPr>
            <a:picLocks noChangeAspect="1"/>
          </p:cNvPicPr>
          <p:nvPr/>
        </p:nvPicPr>
        <p:blipFill>
          <a:blip r:embed="rId11"/>
          <a:stretch>
            <a:fillRect/>
          </a:stretch>
        </p:blipFill>
        <p:spPr>
          <a:xfrm flipV="1">
            <a:off x="1104856" y="4029735"/>
            <a:ext cx="994078" cy="454716"/>
          </a:xfrm>
          <a:prstGeom prst="rect">
            <a:avLst/>
          </a:prstGeom>
        </p:spPr>
        <p:style>
          <a:lnRef idx="0">
            <a:schemeClr val="accent6"/>
          </a:lnRef>
          <a:fillRef idx="3">
            <a:schemeClr val="accent6"/>
          </a:fillRef>
          <a:effectRef idx="3">
            <a:schemeClr val="accent6"/>
          </a:effectRef>
          <a:fontRef idx="minor">
            <a:schemeClr val="lt1"/>
          </a:fontRef>
        </p:style>
      </p:pic>
      <p:pic>
        <p:nvPicPr>
          <p:cNvPr id="42" name="Picture 41"/>
          <p:cNvPicPr>
            <a:picLocks noChangeAspect="1"/>
          </p:cNvPicPr>
          <p:nvPr/>
        </p:nvPicPr>
        <p:blipFill>
          <a:blip r:embed="rId8"/>
          <a:stretch>
            <a:fillRect/>
          </a:stretch>
        </p:blipFill>
        <p:spPr>
          <a:xfrm>
            <a:off x="3007806" y="3442523"/>
            <a:ext cx="994078" cy="497039"/>
          </a:xfrm>
          <a:prstGeom prst="rect">
            <a:avLst/>
          </a:prstGeom>
        </p:spPr>
        <p:style>
          <a:lnRef idx="0">
            <a:schemeClr val="accent6"/>
          </a:lnRef>
          <a:fillRef idx="3">
            <a:schemeClr val="accent6"/>
          </a:fillRef>
          <a:effectRef idx="3">
            <a:schemeClr val="accent6"/>
          </a:effectRef>
          <a:fontRef idx="minor">
            <a:schemeClr val="lt1"/>
          </a:fontRef>
        </p:style>
      </p:pic>
      <p:pic>
        <p:nvPicPr>
          <p:cNvPr id="43" name="Picture 42"/>
          <p:cNvPicPr>
            <a:picLocks noChangeAspect="1"/>
          </p:cNvPicPr>
          <p:nvPr/>
        </p:nvPicPr>
        <p:blipFill>
          <a:blip r:embed="rId9"/>
          <a:stretch>
            <a:fillRect/>
          </a:stretch>
        </p:blipFill>
        <p:spPr>
          <a:xfrm>
            <a:off x="3000511" y="2310195"/>
            <a:ext cx="994078" cy="512970"/>
          </a:xfrm>
          <a:prstGeom prst="rect">
            <a:avLst/>
          </a:prstGeom>
        </p:spPr>
        <p:style>
          <a:lnRef idx="0">
            <a:schemeClr val="accent6"/>
          </a:lnRef>
          <a:fillRef idx="3">
            <a:schemeClr val="accent6"/>
          </a:fillRef>
          <a:effectRef idx="3">
            <a:schemeClr val="accent6"/>
          </a:effectRef>
          <a:fontRef idx="minor">
            <a:schemeClr val="lt1"/>
          </a:fontRef>
        </p:style>
      </p:pic>
      <p:pic>
        <p:nvPicPr>
          <p:cNvPr id="45" name="Picture 44"/>
          <p:cNvPicPr>
            <a:picLocks noChangeAspect="1"/>
          </p:cNvPicPr>
          <p:nvPr/>
        </p:nvPicPr>
        <p:blipFill>
          <a:blip r:embed="rId10"/>
          <a:stretch>
            <a:fillRect/>
          </a:stretch>
        </p:blipFill>
        <p:spPr>
          <a:xfrm>
            <a:off x="3007806" y="2888546"/>
            <a:ext cx="994078" cy="491257"/>
          </a:xfrm>
          <a:prstGeom prst="rect">
            <a:avLst/>
          </a:prstGeom>
        </p:spPr>
        <p:style>
          <a:lnRef idx="0">
            <a:schemeClr val="accent6"/>
          </a:lnRef>
          <a:fillRef idx="3">
            <a:schemeClr val="accent6"/>
          </a:fillRef>
          <a:effectRef idx="3">
            <a:schemeClr val="accent6"/>
          </a:effectRef>
          <a:fontRef idx="minor">
            <a:schemeClr val="lt1"/>
          </a:fontRef>
        </p:style>
      </p:pic>
      <p:pic>
        <p:nvPicPr>
          <p:cNvPr id="81" name="Picture 80"/>
          <p:cNvPicPr>
            <a:picLocks noChangeAspect="1"/>
          </p:cNvPicPr>
          <p:nvPr/>
        </p:nvPicPr>
        <p:blipFill>
          <a:blip r:embed="rId9"/>
          <a:stretch>
            <a:fillRect/>
          </a:stretch>
        </p:blipFill>
        <p:spPr>
          <a:xfrm>
            <a:off x="5181200" y="2310195"/>
            <a:ext cx="994078" cy="512970"/>
          </a:xfrm>
          <a:prstGeom prst="rect">
            <a:avLst/>
          </a:prstGeom>
        </p:spPr>
        <p:style>
          <a:lnRef idx="0">
            <a:schemeClr val="accent6"/>
          </a:lnRef>
          <a:fillRef idx="3">
            <a:schemeClr val="accent6"/>
          </a:fillRef>
          <a:effectRef idx="3">
            <a:schemeClr val="accent6"/>
          </a:effectRef>
          <a:fontRef idx="minor">
            <a:schemeClr val="lt1"/>
          </a:fontRef>
        </p:style>
      </p:pic>
      <p:pic>
        <p:nvPicPr>
          <p:cNvPr id="82" name="Picture 81"/>
          <p:cNvPicPr>
            <a:picLocks noChangeAspect="1"/>
          </p:cNvPicPr>
          <p:nvPr/>
        </p:nvPicPr>
        <p:blipFill>
          <a:blip r:embed="rId10"/>
          <a:stretch>
            <a:fillRect/>
          </a:stretch>
        </p:blipFill>
        <p:spPr>
          <a:xfrm>
            <a:off x="5181200" y="2888546"/>
            <a:ext cx="994078" cy="491257"/>
          </a:xfrm>
          <a:prstGeom prst="rect">
            <a:avLst/>
          </a:prstGeom>
        </p:spPr>
        <p:style>
          <a:lnRef idx="0">
            <a:schemeClr val="accent6"/>
          </a:lnRef>
          <a:fillRef idx="3">
            <a:schemeClr val="accent6"/>
          </a:fillRef>
          <a:effectRef idx="3">
            <a:schemeClr val="accent6"/>
          </a:effectRef>
          <a:fontRef idx="minor">
            <a:schemeClr val="lt1"/>
          </a:fontRef>
        </p:style>
      </p:pic>
      <p:pic>
        <p:nvPicPr>
          <p:cNvPr id="84" name="Picture 83"/>
          <p:cNvPicPr>
            <a:picLocks noChangeAspect="1"/>
          </p:cNvPicPr>
          <p:nvPr/>
        </p:nvPicPr>
        <p:blipFill>
          <a:blip r:embed="rId8"/>
          <a:stretch>
            <a:fillRect/>
          </a:stretch>
        </p:blipFill>
        <p:spPr>
          <a:xfrm>
            <a:off x="7215786" y="3442523"/>
            <a:ext cx="994078" cy="497039"/>
          </a:xfrm>
          <a:prstGeom prst="rect">
            <a:avLst/>
          </a:prstGeom>
        </p:spPr>
        <p:style>
          <a:lnRef idx="0">
            <a:schemeClr val="accent6"/>
          </a:lnRef>
          <a:fillRef idx="3">
            <a:schemeClr val="accent6"/>
          </a:fillRef>
          <a:effectRef idx="3">
            <a:schemeClr val="accent6"/>
          </a:effectRef>
          <a:fontRef idx="minor">
            <a:schemeClr val="lt1"/>
          </a:fontRef>
        </p:style>
      </p:pic>
      <p:pic>
        <p:nvPicPr>
          <p:cNvPr id="85" name="Picture 84"/>
          <p:cNvPicPr>
            <a:picLocks noChangeAspect="1"/>
          </p:cNvPicPr>
          <p:nvPr/>
        </p:nvPicPr>
        <p:blipFill>
          <a:blip r:embed="rId9"/>
          <a:stretch>
            <a:fillRect/>
          </a:stretch>
        </p:blipFill>
        <p:spPr>
          <a:xfrm>
            <a:off x="7215786" y="2310195"/>
            <a:ext cx="994078" cy="512970"/>
          </a:xfrm>
          <a:prstGeom prst="rect">
            <a:avLst/>
          </a:prstGeom>
        </p:spPr>
        <p:style>
          <a:lnRef idx="0">
            <a:schemeClr val="accent6"/>
          </a:lnRef>
          <a:fillRef idx="3">
            <a:schemeClr val="accent6"/>
          </a:fillRef>
          <a:effectRef idx="3">
            <a:schemeClr val="accent6"/>
          </a:effectRef>
          <a:fontRef idx="minor">
            <a:schemeClr val="lt1"/>
          </a:fontRef>
        </p:style>
      </p:pic>
      <p:pic>
        <p:nvPicPr>
          <p:cNvPr id="86" name="Picture 85"/>
          <p:cNvPicPr>
            <a:picLocks noChangeAspect="1"/>
          </p:cNvPicPr>
          <p:nvPr/>
        </p:nvPicPr>
        <p:blipFill>
          <a:blip r:embed="rId10"/>
          <a:stretch>
            <a:fillRect/>
          </a:stretch>
        </p:blipFill>
        <p:spPr>
          <a:xfrm>
            <a:off x="7215786" y="2888546"/>
            <a:ext cx="994078" cy="491257"/>
          </a:xfrm>
          <a:prstGeom prst="rect">
            <a:avLst/>
          </a:prstGeom>
        </p:spPr>
        <p:style>
          <a:lnRef idx="0">
            <a:schemeClr val="accent6"/>
          </a:lnRef>
          <a:fillRef idx="3">
            <a:schemeClr val="accent6"/>
          </a:fillRef>
          <a:effectRef idx="3">
            <a:schemeClr val="accent6"/>
          </a:effectRef>
          <a:fontRef idx="minor">
            <a:schemeClr val="lt1"/>
          </a:fontRef>
        </p:style>
      </p:pic>
      <p:pic>
        <p:nvPicPr>
          <p:cNvPr id="89" name="Picture 88" descr="Bdir6x6c9.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13355" y="4607282"/>
            <a:ext cx="464344" cy="381068"/>
          </a:xfrm>
          <a:prstGeom prst="rect">
            <a:avLst/>
          </a:prstGeom>
        </p:spPr>
      </p:pic>
      <p:pic>
        <p:nvPicPr>
          <p:cNvPr id="90" name="Picture 89" descr="Bdir6x6c9.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78451" y="4589353"/>
            <a:ext cx="464344" cy="381068"/>
          </a:xfrm>
          <a:prstGeom prst="rect">
            <a:avLst/>
          </a:prstGeom>
        </p:spPr>
      </p:pic>
      <p:pic>
        <p:nvPicPr>
          <p:cNvPr id="91" name="Picture 90" descr="Bdir6x6c9.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93550" y="4607282"/>
            <a:ext cx="464344" cy="381068"/>
          </a:xfrm>
          <a:prstGeom prst="rect">
            <a:avLst/>
          </a:prstGeom>
        </p:spPr>
      </p:pic>
      <p:pic>
        <p:nvPicPr>
          <p:cNvPr id="92" name="Picture 91" descr="Bdir6x6c9.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69723" y="4607282"/>
            <a:ext cx="464344" cy="381068"/>
          </a:xfrm>
          <a:prstGeom prst="rect">
            <a:avLst/>
          </a:prstGeom>
        </p:spPr>
      </p:pic>
    </p:spTree>
    <p:extLst>
      <p:ext uri="{BB962C8B-B14F-4D97-AF65-F5344CB8AC3E}">
        <p14:creationId xmlns:p14="http://schemas.microsoft.com/office/powerpoint/2010/main" val="4092597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67934" y="2258773"/>
            <a:ext cx="3525132" cy="369332"/>
          </a:xfrm>
          <a:prstGeom prst="rect">
            <a:avLst/>
          </a:prstGeom>
          <a:solidFill>
            <a:srgbClr val="C22B34"/>
          </a:solidFill>
          <a:ln w="28575">
            <a:solidFill>
              <a:srgbClr val="C22B34"/>
            </a:solidFill>
          </a:ln>
        </p:spPr>
        <p:txBody>
          <a:bodyPr wrap="square" rtlCol="0">
            <a:spAutoFit/>
          </a:bodyPr>
          <a:lstStyle/>
          <a:p>
            <a:r>
              <a:rPr lang="en-US" b="1" kern="1200" dirty="0" err="1" smtClean="0">
                <a:solidFill>
                  <a:schemeClr val="bg1"/>
                </a:solidFill>
              </a:rPr>
              <a:t>Jefe</a:t>
            </a:r>
            <a:r>
              <a:rPr lang="en-US" b="1" kern="1200" dirty="0" smtClean="0">
                <a:solidFill>
                  <a:schemeClr val="bg1"/>
                </a:solidFill>
              </a:rPr>
              <a:t> del </a:t>
            </a:r>
            <a:r>
              <a:rPr lang="en-US" b="1" dirty="0" err="1">
                <a:solidFill>
                  <a:schemeClr val="bg1"/>
                </a:solidFill>
              </a:rPr>
              <a:t>d</a:t>
            </a:r>
            <a:r>
              <a:rPr lang="en-US" b="1" kern="1200" dirty="0" err="1" smtClean="0">
                <a:solidFill>
                  <a:schemeClr val="bg1"/>
                </a:solidFill>
              </a:rPr>
              <a:t>epartmento</a:t>
            </a:r>
            <a:r>
              <a:rPr lang="en-US" b="1" kern="1200" dirty="0" smtClean="0">
                <a:solidFill>
                  <a:schemeClr val="bg1"/>
                </a:solidFill>
              </a:rPr>
              <a:t> de </a:t>
            </a:r>
            <a:r>
              <a:rPr lang="en-US" b="1" dirty="0" err="1">
                <a:solidFill>
                  <a:schemeClr val="bg1"/>
                </a:solidFill>
              </a:rPr>
              <a:t>i</a:t>
            </a:r>
            <a:r>
              <a:rPr lang="en-US" b="1" kern="1200" dirty="0" err="1" smtClean="0">
                <a:solidFill>
                  <a:schemeClr val="bg1"/>
                </a:solidFill>
              </a:rPr>
              <a:t>ngeniería</a:t>
            </a:r>
            <a:endParaRPr lang="en-US" b="1" kern="1200" dirty="0">
              <a:solidFill>
                <a:schemeClr val="bg1"/>
              </a:solidFill>
            </a:endParaRPr>
          </a:p>
        </p:txBody>
      </p:sp>
      <p:sp>
        <p:nvSpPr>
          <p:cNvPr id="5" name="TextBox 4"/>
          <p:cNvSpPr txBox="1"/>
          <p:nvPr/>
        </p:nvSpPr>
        <p:spPr>
          <a:xfrm>
            <a:off x="123161" y="3935212"/>
            <a:ext cx="1783407" cy="923330"/>
          </a:xfrm>
          <a:prstGeom prst="rect">
            <a:avLst/>
          </a:prstGeom>
          <a:solidFill>
            <a:srgbClr val="CDCDCD"/>
          </a:solidFill>
          <a:ln w="41275">
            <a:solidFill>
              <a:srgbClr val="CDCDCD"/>
            </a:solidFill>
          </a:ln>
        </p:spPr>
        <p:txBody>
          <a:bodyPr wrap="square" rtlCol="0">
            <a:spAutoFit/>
          </a:bodyPr>
          <a:lstStyle/>
          <a:p>
            <a:pPr algn="ctr"/>
            <a:r>
              <a:rPr lang="en-US" kern="1200" dirty="0" err="1" smtClean="0"/>
              <a:t>Revisiones</a:t>
            </a:r>
            <a:r>
              <a:rPr lang="en-US" kern="1200" dirty="0" smtClean="0"/>
              <a:t> de </a:t>
            </a:r>
            <a:r>
              <a:rPr lang="en-US" dirty="0" err="1"/>
              <a:t>p</a:t>
            </a:r>
            <a:r>
              <a:rPr lang="en-US" kern="1200" dirty="0" err="1" smtClean="0"/>
              <a:t>lanos</a:t>
            </a:r>
            <a:endParaRPr lang="en-US" kern="1200" dirty="0" smtClean="0"/>
          </a:p>
          <a:p>
            <a:pPr algn="ctr"/>
            <a:r>
              <a:rPr lang="en-US" kern="1200" dirty="0" smtClean="0"/>
              <a:t>(7 </a:t>
            </a:r>
            <a:r>
              <a:rPr lang="en-US" kern="1200" dirty="0" err="1" smtClean="0"/>
              <a:t>Miembros</a:t>
            </a:r>
            <a:r>
              <a:rPr lang="en-US" kern="1200" dirty="0" smtClean="0"/>
              <a:t>)</a:t>
            </a:r>
            <a:endParaRPr lang="en-US" kern="1200" dirty="0"/>
          </a:p>
        </p:txBody>
      </p:sp>
      <p:sp>
        <p:nvSpPr>
          <p:cNvPr id="6" name="TextBox 5"/>
          <p:cNvSpPr txBox="1"/>
          <p:nvPr/>
        </p:nvSpPr>
        <p:spPr>
          <a:xfrm>
            <a:off x="2155304" y="3935212"/>
            <a:ext cx="1514886" cy="923330"/>
          </a:xfrm>
          <a:prstGeom prst="rect">
            <a:avLst/>
          </a:prstGeom>
          <a:solidFill>
            <a:srgbClr val="CDCDCD"/>
          </a:solidFill>
          <a:ln w="41275">
            <a:solidFill>
              <a:srgbClr val="CDCDCD"/>
            </a:solidFill>
          </a:ln>
        </p:spPr>
        <p:txBody>
          <a:bodyPr wrap="square" rtlCol="0">
            <a:spAutoFit/>
          </a:bodyPr>
          <a:lstStyle/>
          <a:p>
            <a:pPr algn="ctr"/>
            <a:r>
              <a:rPr lang="en-US" kern="1200" dirty="0" err="1" smtClean="0"/>
              <a:t>Evaluación</a:t>
            </a:r>
            <a:r>
              <a:rPr lang="en-US" kern="1200" dirty="0" smtClean="0"/>
              <a:t> de </a:t>
            </a:r>
            <a:r>
              <a:rPr lang="en-US" dirty="0" err="1"/>
              <a:t>r</a:t>
            </a:r>
            <a:r>
              <a:rPr lang="en-US" kern="1200" dirty="0" err="1" smtClean="0"/>
              <a:t>iesgo</a:t>
            </a:r>
            <a:endParaRPr lang="en-US" kern="1200" dirty="0" smtClean="0"/>
          </a:p>
          <a:p>
            <a:pPr algn="ctr"/>
            <a:r>
              <a:rPr lang="en-US" kern="1200" dirty="0" smtClean="0"/>
              <a:t>(6 </a:t>
            </a:r>
            <a:r>
              <a:rPr lang="en-US" dirty="0" err="1"/>
              <a:t>Miembros</a:t>
            </a:r>
            <a:r>
              <a:rPr lang="en-US" dirty="0"/>
              <a:t>)</a:t>
            </a:r>
            <a:endParaRPr lang="en-US" kern="1200" dirty="0"/>
          </a:p>
        </p:txBody>
      </p:sp>
      <p:sp>
        <p:nvSpPr>
          <p:cNvPr id="7" name="TextBox 6"/>
          <p:cNvSpPr txBox="1"/>
          <p:nvPr/>
        </p:nvSpPr>
        <p:spPr>
          <a:xfrm>
            <a:off x="3874413" y="3935212"/>
            <a:ext cx="1514553" cy="923330"/>
          </a:xfrm>
          <a:prstGeom prst="rect">
            <a:avLst/>
          </a:prstGeom>
          <a:solidFill>
            <a:srgbClr val="CDCDCD"/>
          </a:solidFill>
          <a:ln w="41275">
            <a:solidFill>
              <a:srgbClr val="CDCDCD"/>
            </a:solidFill>
          </a:ln>
        </p:spPr>
        <p:txBody>
          <a:bodyPr wrap="square" rtlCol="0">
            <a:spAutoFit/>
          </a:bodyPr>
          <a:lstStyle/>
          <a:p>
            <a:pPr algn="ctr"/>
            <a:r>
              <a:rPr lang="en-US" kern="1200" dirty="0" err="1" smtClean="0"/>
              <a:t>Prueba</a:t>
            </a:r>
            <a:r>
              <a:rPr lang="en-US" kern="1200" dirty="0" smtClean="0"/>
              <a:t> de </a:t>
            </a:r>
            <a:r>
              <a:rPr lang="en-US" dirty="0" err="1"/>
              <a:t>s</a:t>
            </a:r>
            <a:r>
              <a:rPr lang="en-US" kern="1200" dirty="0" err="1" smtClean="0"/>
              <a:t>istemas</a:t>
            </a:r>
            <a:endParaRPr lang="en-US" kern="1200" dirty="0" smtClean="0"/>
          </a:p>
          <a:p>
            <a:pPr algn="ctr"/>
            <a:r>
              <a:rPr lang="en-US" kern="1200" dirty="0" smtClean="0"/>
              <a:t>(4 </a:t>
            </a:r>
            <a:r>
              <a:rPr lang="en-US" dirty="0" err="1"/>
              <a:t>Miembros</a:t>
            </a:r>
            <a:r>
              <a:rPr lang="en-US" dirty="0"/>
              <a:t>)</a:t>
            </a:r>
            <a:endParaRPr lang="en-US" kern="1200" dirty="0"/>
          </a:p>
        </p:txBody>
      </p:sp>
      <p:sp>
        <p:nvSpPr>
          <p:cNvPr id="8" name="TextBox 7"/>
          <p:cNvSpPr txBox="1"/>
          <p:nvPr/>
        </p:nvSpPr>
        <p:spPr>
          <a:xfrm>
            <a:off x="5575948" y="3935212"/>
            <a:ext cx="1684662" cy="923330"/>
          </a:xfrm>
          <a:prstGeom prst="rect">
            <a:avLst/>
          </a:prstGeom>
          <a:solidFill>
            <a:srgbClr val="CDCDCD"/>
          </a:solidFill>
          <a:ln w="41275">
            <a:solidFill>
              <a:srgbClr val="CDCDCD"/>
            </a:solidFill>
          </a:ln>
        </p:spPr>
        <p:txBody>
          <a:bodyPr wrap="square" rtlCol="0">
            <a:spAutoFit/>
          </a:bodyPr>
          <a:lstStyle/>
          <a:p>
            <a:pPr algn="ctr"/>
            <a:r>
              <a:rPr lang="en-US" kern="1200" dirty="0" err="1" smtClean="0"/>
              <a:t>Investigaciones</a:t>
            </a:r>
            <a:endParaRPr lang="en-US" kern="1200" dirty="0" smtClean="0"/>
          </a:p>
          <a:p>
            <a:pPr algn="ctr"/>
            <a:r>
              <a:rPr lang="en-US" dirty="0"/>
              <a:t>d</a:t>
            </a:r>
            <a:r>
              <a:rPr lang="en-US" dirty="0" smtClean="0"/>
              <a:t>e </a:t>
            </a:r>
            <a:r>
              <a:rPr lang="en-US" dirty="0" err="1"/>
              <a:t>i</a:t>
            </a:r>
            <a:r>
              <a:rPr lang="en-US" dirty="0" err="1" smtClean="0"/>
              <a:t>ncendios</a:t>
            </a:r>
            <a:endParaRPr lang="en-US" kern="1200" dirty="0" smtClean="0"/>
          </a:p>
          <a:p>
            <a:pPr algn="ctr"/>
            <a:r>
              <a:rPr lang="en-US" kern="1200" dirty="0" smtClean="0"/>
              <a:t>(4 </a:t>
            </a:r>
            <a:r>
              <a:rPr lang="en-US" dirty="0" err="1"/>
              <a:t>Miembros</a:t>
            </a:r>
            <a:r>
              <a:rPr lang="en-US" dirty="0"/>
              <a:t>)</a:t>
            </a:r>
            <a:endParaRPr lang="en-US" kern="1200" dirty="0"/>
          </a:p>
        </p:txBody>
      </p:sp>
      <p:cxnSp>
        <p:nvCxnSpPr>
          <p:cNvPr id="9" name="Straight Connector 8"/>
          <p:cNvCxnSpPr/>
          <p:nvPr/>
        </p:nvCxnSpPr>
        <p:spPr>
          <a:xfrm flipV="1">
            <a:off x="4616459" y="2628105"/>
            <a:ext cx="0" cy="8357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95848" y="3465259"/>
            <a:ext cx="35206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616460" y="3465257"/>
            <a:ext cx="3634506" cy="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5480" y="3465259"/>
            <a:ext cx="0" cy="4699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31126" y="3465259"/>
            <a:ext cx="0" cy="4699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399678" y="3465257"/>
            <a:ext cx="0" cy="4699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239727" y="3465257"/>
            <a:ext cx="0" cy="4699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143399" y="2817975"/>
            <a:ext cx="1121377" cy="369332"/>
          </a:xfrm>
          <a:prstGeom prst="rect">
            <a:avLst/>
          </a:prstGeom>
          <a:solidFill>
            <a:srgbClr val="FED020"/>
          </a:solidFill>
          <a:ln w="28575">
            <a:solidFill>
              <a:srgbClr val="FED020"/>
            </a:solidFill>
          </a:ln>
        </p:spPr>
        <p:txBody>
          <a:bodyPr wrap="square" rtlCol="0">
            <a:spAutoFit/>
          </a:bodyPr>
          <a:lstStyle/>
          <a:p>
            <a:r>
              <a:rPr lang="en-US" kern="1200" dirty="0" err="1" smtClean="0"/>
              <a:t>Secretaria</a:t>
            </a:r>
            <a:endParaRPr lang="en-US" kern="1200" dirty="0"/>
          </a:p>
        </p:txBody>
      </p:sp>
      <p:cxnSp>
        <p:nvCxnSpPr>
          <p:cNvPr id="17" name="Straight Connector 16"/>
          <p:cNvCxnSpPr/>
          <p:nvPr/>
        </p:nvCxnSpPr>
        <p:spPr>
          <a:xfrm>
            <a:off x="4616460" y="2995305"/>
            <a:ext cx="52693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464672" y="3935212"/>
            <a:ext cx="1679328" cy="923330"/>
          </a:xfrm>
          <a:prstGeom prst="rect">
            <a:avLst/>
          </a:prstGeom>
          <a:solidFill>
            <a:srgbClr val="CDCDCD"/>
          </a:solidFill>
          <a:ln w="41275">
            <a:solidFill>
              <a:srgbClr val="CDCDCD"/>
            </a:solidFill>
          </a:ln>
        </p:spPr>
        <p:txBody>
          <a:bodyPr wrap="square" rtlCol="0">
            <a:spAutoFit/>
          </a:bodyPr>
          <a:lstStyle/>
          <a:p>
            <a:pPr algn="ctr"/>
            <a:r>
              <a:rPr lang="en-US" kern="1200" dirty="0" err="1" smtClean="0"/>
              <a:t>Salud</a:t>
            </a:r>
            <a:r>
              <a:rPr lang="en-US" kern="1200" dirty="0" smtClean="0"/>
              <a:t> </a:t>
            </a:r>
            <a:r>
              <a:rPr lang="en-US" dirty="0" err="1"/>
              <a:t>o</a:t>
            </a:r>
            <a:r>
              <a:rPr lang="en-US" kern="1200" dirty="0" err="1" smtClean="0"/>
              <a:t>cupacional</a:t>
            </a:r>
            <a:endParaRPr lang="en-US" kern="1200" dirty="0" smtClean="0"/>
          </a:p>
          <a:p>
            <a:pPr algn="ctr"/>
            <a:r>
              <a:rPr lang="en-US" kern="1200" dirty="0" smtClean="0"/>
              <a:t>(2 </a:t>
            </a:r>
            <a:r>
              <a:rPr lang="en-US" dirty="0" err="1"/>
              <a:t>Miembros</a:t>
            </a:r>
            <a:r>
              <a:rPr lang="en-US" dirty="0"/>
              <a:t>)</a:t>
            </a:r>
            <a:endParaRPr lang="en-US" kern="1200" dirty="0"/>
          </a:p>
        </p:txBody>
      </p:sp>
      <p:cxnSp>
        <p:nvCxnSpPr>
          <p:cNvPr id="19" name="Straight Connector 18"/>
          <p:cNvCxnSpPr/>
          <p:nvPr/>
        </p:nvCxnSpPr>
        <p:spPr>
          <a:xfrm>
            <a:off x="4616460" y="3465257"/>
            <a:ext cx="0" cy="4699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Pentagon 40"/>
          <p:cNvSpPr/>
          <p:nvPr/>
        </p:nvSpPr>
        <p:spPr>
          <a:xfrm>
            <a:off x="-219487" y="470795"/>
            <a:ext cx="5244445" cy="448898"/>
          </a:xfrm>
          <a:prstGeom prst="homePlate">
            <a:avLst/>
          </a:prstGeom>
          <a:solidFill>
            <a:srgbClr val="C22B34"/>
          </a:solidFill>
          <a:ln>
            <a:solidFill>
              <a:srgbClr val="C22B34"/>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1. </a:t>
            </a:r>
            <a:r>
              <a:rPr lang="en-US" dirty="0" err="1" smtClean="0"/>
              <a:t>Necesita</a:t>
            </a:r>
            <a:r>
              <a:rPr lang="en-US" dirty="0" smtClean="0"/>
              <a:t> </a:t>
            </a:r>
            <a:r>
              <a:rPr lang="en-US" dirty="0" err="1" smtClean="0"/>
              <a:t>ser</a:t>
            </a:r>
            <a:r>
              <a:rPr lang="en-US" dirty="0" smtClean="0"/>
              <a:t> </a:t>
            </a:r>
            <a:r>
              <a:rPr lang="en-US" dirty="0" err="1"/>
              <a:t>a</a:t>
            </a:r>
            <a:r>
              <a:rPr lang="en-US" dirty="0" err="1" smtClean="0"/>
              <a:t>daptado</a:t>
            </a:r>
            <a:endParaRPr lang="en-US" dirty="0"/>
          </a:p>
        </p:txBody>
      </p:sp>
      <p:graphicFrame>
        <p:nvGraphicFramePr>
          <p:cNvPr id="21" name="Diagram 20"/>
          <p:cNvGraphicFramePr/>
          <p:nvPr>
            <p:extLst>
              <p:ext uri="{D42A27DB-BD31-4B8C-83A1-F6EECF244321}">
                <p14:modId xmlns:p14="http://schemas.microsoft.com/office/powerpoint/2010/main" val="1981159207"/>
              </p:ext>
            </p:extLst>
          </p:nvPr>
        </p:nvGraphicFramePr>
        <p:xfrm>
          <a:off x="3156164" y="5162129"/>
          <a:ext cx="6749638" cy="3635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Box 21"/>
          <p:cNvSpPr txBox="1"/>
          <p:nvPr/>
        </p:nvSpPr>
        <p:spPr>
          <a:xfrm>
            <a:off x="4612035" y="6025202"/>
            <a:ext cx="2751207" cy="369332"/>
          </a:xfrm>
          <a:prstGeom prst="rect">
            <a:avLst/>
          </a:prstGeom>
          <a:noFill/>
        </p:spPr>
        <p:txBody>
          <a:bodyPr wrap="square" rtlCol="0">
            <a:spAutoFit/>
          </a:bodyPr>
          <a:lstStyle/>
          <a:p>
            <a:endParaRPr lang="en-US" dirty="0"/>
          </a:p>
        </p:txBody>
      </p:sp>
      <p:sp>
        <p:nvSpPr>
          <p:cNvPr id="23" name="TextBox 22"/>
          <p:cNvSpPr txBox="1"/>
          <p:nvPr/>
        </p:nvSpPr>
        <p:spPr>
          <a:xfrm>
            <a:off x="4639059" y="6405528"/>
            <a:ext cx="2954491" cy="346249"/>
          </a:xfrm>
          <a:prstGeom prst="rect">
            <a:avLst/>
          </a:prstGeom>
          <a:noFill/>
        </p:spPr>
        <p:txBody>
          <a:bodyPr wrap="square" rtlCol="0" anchor="ctr">
            <a:spAutoFit/>
          </a:bodyPr>
          <a:lstStyle/>
          <a:p>
            <a:pPr algn="ctr"/>
            <a:r>
              <a:rPr lang="en-US" sz="1650" dirty="0" err="1">
                <a:solidFill>
                  <a:srgbClr val="FFFFFF"/>
                </a:solidFill>
              </a:rPr>
              <a:t>Resultados</a:t>
            </a:r>
            <a:r>
              <a:rPr lang="en-US" sz="1650" dirty="0">
                <a:solidFill>
                  <a:srgbClr val="FFFFFF"/>
                </a:solidFill>
              </a:rPr>
              <a:t> y </a:t>
            </a:r>
            <a:r>
              <a:rPr lang="en-US" sz="1650" dirty="0" err="1">
                <a:solidFill>
                  <a:srgbClr val="FFFFFF"/>
                </a:solidFill>
              </a:rPr>
              <a:t>a</a:t>
            </a:r>
            <a:r>
              <a:rPr lang="en-US" sz="1650" dirty="0" err="1" smtClean="0">
                <a:solidFill>
                  <a:srgbClr val="FFFFFF"/>
                </a:solidFill>
              </a:rPr>
              <a:t>nálisis</a:t>
            </a:r>
            <a:endParaRPr lang="en-US" sz="1650" dirty="0">
              <a:solidFill>
                <a:srgbClr val="FFFFFF"/>
              </a:solidFill>
            </a:endParaRPr>
          </a:p>
        </p:txBody>
      </p:sp>
      <p:grpSp>
        <p:nvGrpSpPr>
          <p:cNvPr id="24" name="Group 23"/>
          <p:cNvGrpSpPr/>
          <p:nvPr/>
        </p:nvGrpSpPr>
        <p:grpSpPr>
          <a:xfrm>
            <a:off x="4612035" y="5160946"/>
            <a:ext cx="1098588" cy="852586"/>
            <a:chOff x="1397730" y="5214189"/>
            <a:chExt cx="1098588" cy="852586"/>
          </a:xfrm>
        </p:grpSpPr>
        <p:sp>
          <p:nvSpPr>
            <p:cNvPr id="25" name="Oval 24"/>
            <p:cNvSpPr/>
            <p:nvPr/>
          </p:nvSpPr>
          <p:spPr>
            <a:xfrm>
              <a:off x="1523249" y="5214189"/>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6" name="TextBox 25"/>
            <p:cNvSpPr txBox="1"/>
            <p:nvPr/>
          </p:nvSpPr>
          <p:spPr>
            <a:xfrm>
              <a:off x="1397730" y="5459473"/>
              <a:ext cx="1098588" cy="307777"/>
            </a:xfrm>
            <a:prstGeom prst="rect">
              <a:avLst/>
            </a:prstGeom>
            <a:noFill/>
          </p:spPr>
          <p:txBody>
            <a:bodyPr wrap="square" rtlCol="0">
              <a:spAutoFit/>
            </a:bodyPr>
            <a:lstStyle/>
            <a:p>
              <a:pPr algn="ctr"/>
              <a:r>
                <a:rPr lang="en-US" sz="1400" dirty="0" err="1" smtClean="0">
                  <a:solidFill>
                    <a:schemeClr val="bg1"/>
                  </a:solidFill>
                </a:rPr>
                <a:t>Educación</a:t>
              </a:r>
              <a:endParaRPr lang="en-US" sz="1400" dirty="0">
                <a:solidFill>
                  <a:schemeClr val="bg1"/>
                </a:solidFill>
              </a:endParaRPr>
            </a:p>
          </p:txBody>
        </p:sp>
      </p:grpSp>
      <p:grpSp>
        <p:nvGrpSpPr>
          <p:cNvPr id="27" name="Group 26"/>
          <p:cNvGrpSpPr/>
          <p:nvPr/>
        </p:nvGrpSpPr>
        <p:grpSpPr>
          <a:xfrm>
            <a:off x="6614237" y="5160946"/>
            <a:ext cx="1098588" cy="852586"/>
            <a:chOff x="118220" y="6025202"/>
            <a:chExt cx="1098588" cy="852586"/>
          </a:xfrm>
        </p:grpSpPr>
        <p:sp>
          <p:nvSpPr>
            <p:cNvPr id="28" name="Oval 27"/>
            <p:cNvSpPr/>
            <p:nvPr/>
          </p:nvSpPr>
          <p:spPr>
            <a:xfrm>
              <a:off x="118582" y="6025202"/>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29" name="TextBox 28"/>
            <p:cNvSpPr txBox="1"/>
            <p:nvPr/>
          </p:nvSpPr>
          <p:spPr>
            <a:xfrm>
              <a:off x="118220" y="6268656"/>
              <a:ext cx="1098588" cy="523220"/>
            </a:xfrm>
            <a:prstGeom prst="rect">
              <a:avLst/>
            </a:prstGeom>
            <a:noFill/>
          </p:spPr>
          <p:txBody>
            <a:bodyPr wrap="square" rtlCol="0">
              <a:spAutoFit/>
            </a:bodyPr>
            <a:lstStyle/>
            <a:p>
              <a:r>
                <a:rPr lang="en-US" sz="1400" dirty="0" err="1" smtClean="0">
                  <a:solidFill>
                    <a:schemeClr val="bg1"/>
                  </a:solidFill>
                </a:rPr>
                <a:t>Registros</a:t>
              </a:r>
              <a:endParaRPr lang="en-US" sz="1400" dirty="0">
                <a:solidFill>
                  <a:schemeClr val="bg1"/>
                </a:solidFill>
              </a:endParaRPr>
            </a:p>
            <a:p>
              <a:endParaRPr lang="en-US" sz="1400" dirty="0">
                <a:solidFill>
                  <a:srgbClr val="FFFFFF"/>
                </a:solidFill>
              </a:endParaRPr>
            </a:p>
          </p:txBody>
        </p:sp>
      </p:grpSp>
      <p:grpSp>
        <p:nvGrpSpPr>
          <p:cNvPr id="30" name="Group 29"/>
          <p:cNvGrpSpPr/>
          <p:nvPr/>
        </p:nvGrpSpPr>
        <p:grpSpPr>
          <a:xfrm>
            <a:off x="7845303" y="5780704"/>
            <a:ext cx="1411260" cy="852586"/>
            <a:chOff x="759660" y="6025664"/>
            <a:chExt cx="1411260" cy="852586"/>
          </a:xfrm>
        </p:grpSpPr>
        <p:sp>
          <p:nvSpPr>
            <p:cNvPr id="31" name="Oval 30"/>
            <p:cNvSpPr/>
            <p:nvPr/>
          </p:nvSpPr>
          <p:spPr>
            <a:xfrm>
              <a:off x="1043472" y="6025664"/>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2" name="TextBox 31"/>
            <p:cNvSpPr txBox="1"/>
            <p:nvPr/>
          </p:nvSpPr>
          <p:spPr>
            <a:xfrm>
              <a:off x="759660" y="6268120"/>
              <a:ext cx="1411260" cy="307777"/>
            </a:xfrm>
            <a:prstGeom prst="rect">
              <a:avLst/>
            </a:prstGeom>
            <a:noFill/>
          </p:spPr>
          <p:txBody>
            <a:bodyPr wrap="square" rtlCol="0">
              <a:spAutoFit/>
            </a:bodyPr>
            <a:lstStyle/>
            <a:p>
              <a:pPr algn="ctr"/>
              <a:r>
                <a:rPr lang="en-US" sz="1400" dirty="0" err="1" smtClean="0">
                  <a:solidFill>
                    <a:schemeClr val="bg1"/>
                  </a:solidFill>
                </a:rPr>
                <a:t>Legislación</a:t>
              </a:r>
              <a:endParaRPr lang="en-US" sz="1400" dirty="0">
                <a:solidFill>
                  <a:schemeClr val="bg1"/>
                </a:solidFill>
              </a:endParaRPr>
            </a:p>
          </p:txBody>
        </p:sp>
      </p:grpSp>
      <p:sp>
        <p:nvSpPr>
          <p:cNvPr id="33" name="Oval 32"/>
          <p:cNvSpPr/>
          <p:nvPr/>
        </p:nvSpPr>
        <p:spPr>
          <a:xfrm>
            <a:off x="3149119" y="5685993"/>
            <a:ext cx="852765" cy="852586"/>
          </a:xfrm>
          <a:prstGeom prst="ellipse">
            <a:avLst/>
          </a:prstGeom>
          <a:solidFill>
            <a:srgbClr val="D1852C"/>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4" name="TextBox 33"/>
          <p:cNvSpPr txBox="1"/>
          <p:nvPr/>
        </p:nvSpPr>
        <p:spPr>
          <a:xfrm>
            <a:off x="2874941" y="5920349"/>
            <a:ext cx="1411260" cy="307777"/>
          </a:xfrm>
          <a:prstGeom prst="rect">
            <a:avLst/>
          </a:prstGeom>
          <a:noFill/>
        </p:spPr>
        <p:txBody>
          <a:bodyPr wrap="square" rtlCol="0">
            <a:spAutoFit/>
          </a:bodyPr>
          <a:lstStyle/>
          <a:p>
            <a:pPr algn="ctr"/>
            <a:r>
              <a:rPr lang="en-US" sz="1400" dirty="0" smtClean="0">
                <a:solidFill>
                  <a:schemeClr val="bg1"/>
                </a:solidFill>
              </a:rPr>
              <a:t>Estructura</a:t>
            </a:r>
            <a:endParaRPr lang="en-US" sz="1400" dirty="0">
              <a:solidFill>
                <a:schemeClr val="bg1"/>
              </a:solidFill>
            </a:endParaRPr>
          </a:p>
        </p:txBody>
      </p:sp>
      <p:grpSp>
        <p:nvGrpSpPr>
          <p:cNvPr id="38" name="Group 37"/>
          <p:cNvGrpSpPr/>
          <p:nvPr/>
        </p:nvGrpSpPr>
        <p:grpSpPr>
          <a:xfrm>
            <a:off x="2874941" y="5685993"/>
            <a:ext cx="1411260" cy="852586"/>
            <a:chOff x="2874941" y="5685993"/>
            <a:chExt cx="1411260" cy="852586"/>
          </a:xfrm>
        </p:grpSpPr>
        <p:sp>
          <p:nvSpPr>
            <p:cNvPr id="39" name="Oval 38"/>
            <p:cNvSpPr/>
            <p:nvPr/>
          </p:nvSpPr>
          <p:spPr>
            <a:xfrm>
              <a:off x="3149119" y="5685993"/>
              <a:ext cx="852765" cy="852586"/>
            </a:xfrm>
            <a:prstGeom prst="ellipse">
              <a:avLst/>
            </a:prstGeom>
            <a:solidFill>
              <a:srgbClr val="FCD31B"/>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40" name="TextBox 39"/>
            <p:cNvSpPr txBox="1"/>
            <p:nvPr/>
          </p:nvSpPr>
          <p:spPr>
            <a:xfrm>
              <a:off x="2874941" y="5920349"/>
              <a:ext cx="1411260" cy="307777"/>
            </a:xfrm>
            <a:prstGeom prst="rect">
              <a:avLst/>
            </a:prstGeom>
            <a:noFill/>
          </p:spPr>
          <p:txBody>
            <a:bodyPr wrap="square" rtlCol="0">
              <a:spAutoFit/>
            </a:bodyPr>
            <a:lstStyle/>
            <a:p>
              <a:pPr algn="ctr"/>
              <a:r>
                <a:rPr lang="en-US" sz="1400" b="1" dirty="0" smtClean="0"/>
                <a:t>Estructura</a:t>
              </a:r>
              <a:endParaRPr lang="en-US" sz="1400" b="1" dirty="0"/>
            </a:p>
          </p:txBody>
        </p:sp>
      </p:grpSp>
    </p:spTree>
    <p:extLst>
      <p:ext uri="{BB962C8B-B14F-4D97-AF65-F5344CB8AC3E}">
        <p14:creationId xmlns:p14="http://schemas.microsoft.com/office/powerpoint/2010/main" val="277801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1"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4647</TotalTime>
  <Words>1842</Words>
  <Application>Microsoft Office PowerPoint</Application>
  <PresentationFormat>On-screen Show (4:3)</PresentationFormat>
  <Paragraphs>510</Paragraphs>
  <Slides>33</Slides>
  <Notes>13</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ＭＳ Ｐゴシック</vt:lpstr>
      <vt:lpstr>ＭＳ Ｐゴシック</vt:lpstr>
      <vt:lpstr>Abadi MT Condensed Extra Bold</vt:lpstr>
      <vt:lpstr>Arial</vt:lpstr>
      <vt:lpstr>Bangla MN</vt:lpstr>
      <vt:lpstr>Calibri</vt:lpstr>
      <vt:lpstr>Century Gothic</vt:lpstr>
      <vt:lpstr>Lucida Grande</vt:lpstr>
      <vt:lpstr>Segoe UI Light</vt:lpstr>
      <vt:lpstr>Segoe UI Semilight</vt:lpstr>
      <vt:lpstr>Tema de Office</vt:lpstr>
      <vt:lpstr>Programa de inspección regulatoria para el Benemérito Cuerpo de Bomberos de Costa Rica</vt:lpstr>
      <vt:lpstr>35,000 espectadores puestos en peligro a pesar de una advertencia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Sistemas del mantenimiento de registros</vt:lpstr>
      <vt:lpstr> El Mantenimiento de registros para el Cuerpo de Bomberos necesita lo siguiente: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Propuesta para mejorar la  seguridad contra incendios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Regulatory Inspection Program for Costa Rica</dc:title>
  <dc:creator>Heather Bartlett</dc:creator>
  <cp:lastModifiedBy>Tom</cp:lastModifiedBy>
  <cp:revision>251</cp:revision>
  <cp:lastPrinted>2015-04-29T02:17:03Z</cp:lastPrinted>
  <dcterms:created xsi:type="dcterms:W3CDTF">2015-04-13T21:30:28Z</dcterms:created>
  <dcterms:modified xsi:type="dcterms:W3CDTF">2015-05-06T22:21:56Z</dcterms:modified>
</cp:coreProperties>
</file>