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Cabin" pitchFamily="2" charset="77"/>
      <p:regular r:id="rId35"/>
      <p:bold r:id="rId36"/>
      <p:italic r:id="rId37"/>
      <p:boldItalic r:id="rId38"/>
    </p:embeddedFont>
    <p:embeddedFont>
      <p:font typeface="Josefin Sans" pitchFamily="2" charset="77"/>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SemiBold"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6"/>
  </p:normalViewPr>
  <p:slideViewPr>
    <p:cSldViewPr snapToGrid="0">
      <p:cViewPr varScale="1">
        <p:scale>
          <a:sx n="143" d="100"/>
          <a:sy n="143" d="100"/>
        </p:scale>
        <p:origin x="76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bcnews.go.com/US/blizzard-2015-mass-ive-storm-slams-coast-nantucket/story?id=2851264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antuckethistory.org:443/permalink/?key=6000_i2147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ck.net/stories/winter-storm-watch-friday-night-through-saturday,2737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8e4c97f111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8e4c97f111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https://abcnews.go.com/US/blizzard-2015-mass-ive-storm-slams-coast-nantucket/story?id=28512649</a:t>
            </a:r>
            <a:endParaRPr/>
          </a:p>
          <a:p>
            <a:pPr marL="0" lvl="0" indent="0" algn="l" rtl="0">
              <a:spcBef>
                <a:spcPts val="0"/>
              </a:spcBef>
              <a:spcAft>
                <a:spcPts val="0"/>
              </a:spcAft>
              <a:buClr>
                <a:schemeClr val="dk1"/>
              </a:buClr>
              <a:buSzPts val="1100"/>
              <a:buFont typeface="Arial"/>
              <a:buNone/>
            </a:pPr>
            <a:r>
              <a:rPr lang="en"/>
              <a:t>Dan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9c5f7ade2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9c5f7ade2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9c5f7ade2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9c5f7ade2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9ffb6c426d_6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9ffb6c426d_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b0cc9f4632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b0cc9f463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8e0ffa1b9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8e0ffa1b9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a:p>
            <a:pPr marL="457200" lvl="0" indent="-304800" algn="l" rtl="0">
              <a:spcBef>
                <a:spcPts val="0"/>
              </a:spcBef>
              <a:spcAft>
                <a:spcPts val="0"/>
              </a:spcAft>
              <a:buClr>
                <a:srgbClr val="285E89"/>
              </a:buClr>
              <a:buSzPts val="1200"/>
              <a:buFont typeface="Open Sans"/>
              <a:buChar char="●"/>
            </a:pPr>
            <a:r>
              <a:rPr lang="en" sz="600">
                <a:solidFill>
                  <a:srgbClr val="285E89"/>
                </a:solidFill>
                <a:latin typeface="Open Sans"/>
                <a:ea typeface="Open Sans"/>
                <a:cs typeface="Open Sans"/>
                <a:sym typeface="Open Sans"/>
              </a:rPr>
              <a:t>100,000 visitors /year</a:t>
            </a:r>
            <a:endParaRPr sz="600">
              <a:solidFill>
                <a:srgbClr val="285E89"/>
              </a:solidFill>
              <a:latin typeface="Open Sans"/>
              <a:ea typeface="Open Sans"/>
              <a:cs typeface="Open Sans"/>
              <a:sym typeface="Open Sans"/>
            </a:endParaRPr>
          </a:p>
          <a:p>
            <a:pPr marL="457200" lvl="0" indent="-304800" algn="l" rtl="0">
              <a:spcBef>
                <a:spcPts val="0"/>
              </a:spcBef>
              <a:spcAft>
                <a:spcPts val="0"/>
              </a:spcAft>
              <a:buClr>
                <a:srgbClr val="285E89"/>
              </a:buClr>
              <a:buSzPts val="1200"/>
              <a:buFont typeface="Open Sans"/>
              <a:buChar char="●"/>
            </a:pPr>
            <a:r>
              <a:rPr lang="en" sz="600">
                <a:solidFill>
                  <a:srgbClr val="285E89"/>
                </a:solidFill>
                <a:latin typeface="Open Sans"/>
                <a:ea typeface="Open Sans"/>
                <a:cs typeface="Open Sans"/>
                <a:sym typeface="Open Sans"/>
              </a:rPr>
              <a:t>Main attraction</a:t>
            </a:r>
            <a:endParaRPr sz="600">
              <a:solidFill>
                <a:srgbClr val="285E89"/>
              </a:solidFill>
              <a:latin typeface="Open Sans"/>
              <a:ea typeface="Open Sans"/>
              <a:cs typeface="Open Sans"/>
              <a:sym typeface="Open Sans"/>
            </a:endParaRPr>
          </a:p>
          <a:p>
            <a:pPr marL="457200" lvl="0" indent="-304800" algn="l" rtl="0">
              <a:spcBef>
                <a:spcPts val="0"/>
              </a:spcBef>
              <a:spcAft>
                <a:spcPts val="0"/>
              </a:spcAft>
              <a:buClr>
                <a:srgbClr val="285E89"/>
              </a:buClr>
              <a:buSzPts val="1200"/>
              <a:buFont typeface="Open Sans"/>
              <a:buChar char="●"/>
            </a:pPr>
            <a:r>
              <a:rPr lang="en" sz="600">
                <a:solidFill>
                  <a:srgbClr val="285E89"/>
                </a:solidFill>
                <a:latin typeface="Open Sans"/>
                <a:ea typeface="Open Sans"/>
                <a:cs typeface="Open Sans"/>
                <a:sym typeface="Open Sans"/>
              </a:rPr>
              <a:t>First thing people see when they come off the boat</a:t>
            </a:r>
            <a:endParaRPr sz="600">
              <a:solidFill>
                <a:srgbClr val="285E89"/>
              </a:solidFill>
              <a:latin typeface="Open Sans"/>
              <a:ea typeface="Open Sans"/>
              <a:cs typeface="Open Sans"/>
              <a:sym typeface="Open Sans"/>
            </a:endParaRPr>
          </a:p>
          <a:p>
            <a:pPr marL="0" lvl="0" indent="0" algn="l" rtl="0">
              <a:spcBef>
                <a:spcPts val="0"/>
              </a:spcBef>
              <a:spcAft>
                <a:spcPts val="0"/>
              </a:spcAft>
              <a:buNone/>
            </a:pPr>
            <a:endParaRPr sz="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8e0ffa1b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8e0ffa1b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a604db578e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a604db578e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a:p>
            <a:pPr marL="0" lvl="0" indent="0" algn="l" rtl="0">
              <a:spcBef>
                <a:spcPts val="0"/>
              </a:spcBef>
              <a:spcAft>
                <a:spcPts val="0"/>
              </a:spcAft>
              <a:buNone/>
            </a:pPr>
            <a:r>
              <a:rPr lang="en"/>
              <a:t>broad strokes: incredibly valuable, incredibly vulnerable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7f3785a53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7f3785a5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a:p>
            <a:pPr marL="0" lvl="0" indent="0" algn="l" rtl="0">
              <a:spcBef>
                <a:spcPts val="0"/>
              </a:spcBef>
              <a:spcAft>
                <a:spcPts val="0"/>
              </a:spcAft>
              <a:buNone/>
            </a:pPr>
            <a:r>
              <a:rPr lang="en"/>
              <a:t>broad strokes: incredibly valuable, incredibly vulnerable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b0cc9f463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b0cc9f463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b0cc9f4632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b0cc9f463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b0cc9f463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b0cc9f463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b0cc9f4632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b0cc9f463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b0cc9f4632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1b0cc9f463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b0cc9f4632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b0cc9f463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b21e09e6f4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1b21e09e6f4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b0cc9f463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b0cc9f463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8e4c97f111_0_9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8e4c97f111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b21e09e6f4_5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b21e09e6f4_5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https://nantuckethistory.org:443/permalink/?key=6000_i21471</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b0f67c7dc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b0f67c7dc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b0f67c7dc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b0f67c7dc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b0f67c7dc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b0f67c7dc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b21e09e6f4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b21e09e6f4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b21e09e6f4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b21e09e6f4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9133e6e88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9133e6e8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
            </a:r>
            <a:endParaRPr/>
          </a:p>
          <a:p>
            <a:pPr marL="0" lvl="0" indent="0" algn="l" rtl="0">
              <a:spcBef>
                <a:spcPts val="0"/>
              </a:spcBef>
              <a:spcAft>
                <a:spcPts val="0"/>
              </a:spcAft>
              <a:buNone/>
            </a:pPr>
            <a:r>
              <a:rPr lang="en" u="sng">
                <a:solidFill>
                  <a:schemeClr val="hlink"/>
                </a:solidFill>
                <a:hlinkClick r:id="rId3"/>
              </a:rPr>
              <a:t>https://www.ack.net/stories/winter-storm-watch-friday-night-through-saturday,27370</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b21e09e6f4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b21e09e6f4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b0cc9f463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b0cc9f463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b45f774446_4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b45f774446_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9ffb6c426d_6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9ffb6c426d_6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9ffb6c426d_6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9ffb6c426d_6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9122e712e3_3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9122e712e3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Putting this sea level rise on a local context, can be shown on Easy Street, which floods at the drop of a hat when it rains, during a storm or hurricane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8e0ffa1b9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8e0ffa1b9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175"/>
            <a:ext cx="9144000" cy="5143500"/>
          </a:xfrm>
          <a:prstGeom prst="rect">
            <a:avLst/>
          </a:prstGeom>
          <a:gradFill>
            <a:gsLst>
              <a:gs pos="0">
                <a:srgbClr val="285E89">
                  <a:alpha val="36470"/>
                </a:srgbClr>
              </a:gs>
              <a:gs pos="100000">
                <a:srgbClr val="285E89"/>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78600" y="1484550"/>
            <a:ext cx="7787100" cy="2086500"/>
          </a:xfrm>
          <a:prstGeom prst="rect">
            <a:avLst/>
          </a:prstGeom>
          <a:noFill/>
          <a:ln>
            <a:noFill/>
          </a:ln>
        </p:spPr>
        <p:txBody>
          <a:bodyPr spcFirstLastPara="1" wrap="square" lIns="91425" tIns="91425" rIns="91425" bIns="91425" anchor="ctr" anchorCtr="0">
            <a:noAutofit/>
          </a:bodyPr>
          <a:lstStyle>
            <a:lvl1pPr lvl="0" algn="ctr" rtl="0">
              <a:lnSpc>
                <a:spcPct val="125000"/>
              </a:lnSpc>
              <a:spcBef>
                <a:spcPts val="0"/>
              </a:spcBef>
              <a:spcAft>
                <a:spcPts val="0"/>
              </a:spcAft>
              <a:buSzPts val="5200"/>
              <a:buNone/>
              <a:defRPr sz="5500">
                <a:solidFill>
                  <a:schemeClr val="dk1"/>
                </a:solidFill>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547575" y="3466725"/>
            <a:ext cx="4048800" cy="382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accent3"/>
                </a:solidFill>
                <a:latin typeface="Cabin"/>
                <a:ea typeface="Cabin"/>
                <a:cs typeface="Cabin"/>
                <a:sym typeface="Cabin"/>
              </a:defRPr>
            </a:lvl1pPr>
            <a:lvl2pPr lvl="1" rtl="0">
              <a:buNone/>
              <a:defRPr>
                <a:solidFill>
                  <a:schemeClr val="accent3"/>
                </a:solidFill>
                <a:latin typeface="Cabin"/>
                <a:ea typeface="Cabin"/>
                <a:cs typeface="Cabin"/>
                <a:sym typeface="Cabin"/>
              </a:defRPr>
            </a:lvl2pPr>
            <a:lvl3pPr lvl="2" rtl="0">
              <a:buNone/>
              <a:defRPr>
                <a:solidFill>
                  <a:schemeClr val="accent3"/>
                </a:solidFill>
                <a:latin typeface="Cabin"/>
                <a:ea typeface="Cabin"/>
                <a:cs typeface="Cabin"/>
                <a:sym typeface="Cabin"/>
              </a:defRPr>
            </a:lvl3pPr>
            <a:lvl4pPr lvl="3" rtl="0">
              <a:buNone/>
              <a:defRPr>
                <a:solidFill>
                  <a:schemeClr val="accent3"/>
                </a:solidFill>
                <a:latin typeface="Cabin"/>
                <a:ea typeface="Cabin"/>
                <a:cs typeface="Cabin"/>
                <a:sym typeface="Cabin"/>
              </a:defRPr>
            </a:lvl4pPr>
            <a:lvl5pPr lvl="4" rtl="0">
              <a:buNone/>
              <a:defRPr>
                <a:solidFill>
                  <a:schemeClr val="accent3"/>
                </a:solidFill>
                <a:latin typeface="Cabin"/>
                <a:ea typeface="Cabin"/>
                <a:cs typeface="Cabin"/>
                <a:sym typeface="Cabin"/>
              </a:defRPr>
            </a:lvl5pPr>
            <a:lvl6pPr lvl="5" rtl="0">
              <a:buNone/>
              <a:defRPr>
                <a:solidFill>
                  <a:schemeClr val="accent3"/>
                </a:solidFill>
                <a:latin typeface="Cabin"/>
                <a:ea typeface="Cabin"/>
                <a:cs typeface="Cabin"/>
                <a:sym typeface="Cabin"/>
              </a:defRPr>
            </a:lvl6pPr>
            <a:lvl7pPr lvl="6" rtl="0">
              <a:buNone/>
              <a:defRPr>
                <a:solidFill>
                  <a:schemeClr val="accent3"/>
                </a:solidFill>
                <a:latin typeface="Cabin"/>
                <a:ea typeface="Cabin"/>
                <a:cs typeface="Cabin"/>
                <a:sym typeface="Cabin"/>
              </a:defRPr>
            </a:lvl7pPr>
            <a:lvl8pPr lvl="7" rtl="0">
              <a:buNone/>
              <a:defRPr>
                <a:solidFill>
                  <a:schemeClr val="accent3"/>
                </a:solidFill>
                <a:latin typeface="Cabin"/>
                <a:ea typeface="Cabin"/>
                <a:cs typeface="Cabin"/>
                <a:sym typeface="Cabin"/>
              </a:defRPr>
            </a:lvl8pPr>
            <a:lvl9pPr lvl="8" rtl="0">
              <a:buNone/>
              <a:defRPr>
                <a:solidFill>
                  <a:schemeClr val="accent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145"/>
        <p:cNvGrpSpPr/>
        <p:nvPr/>
      </p:nvGrpSpPr>
      <p:grpSpPr>
        <a:xfrm>
          <a:off x="0" y="0"/>
          <a:ext cx="0" cy="0"/>
          <a:chOff x="0" y="0"/>
          <a:chExt cx="0" cy="0"/>
        </a:xfrm>
      </p:grpSpPr>
      <p:sp>
        <p:nvSpPr>
          <p:cNvPr id="146" name="Google Shape;146;p1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147" name="Google Shape;147;p11"/>
          <p:cNvSpPr txBox="1">
            <a:spLocks noGrp="1"/>
          </p:cNvSpPr>
          <p:nvPr>
            <p:ph type="title" idx="2"/>
          </p:nvPr>
        </p:nvSpPr>
        <p:spPr>
          <a:xfrm>
            <a:off x="884798" y="1499138"/>
            <a:ext cx="3200400" cy="61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148" name="Google Shape;148;p11"/>
          <p:cNvSpPr txBox="1">
            <a:spLocks noGrp="1"/>
          </p:cNvSpPr>
          <p:nvPr>
            <p:ph type="subTitle" idx="1"/>
          </p:nvPr>
        </p:nvSpPr>
        <p:spPr>
          <a:xfrm>
            <a:off x="1099425" y="2130913"/>
            <a:ext cx="2771100" cy="52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lnSpc>
                <a:spcPct val="115000"/>
              </a:lnSpc>
              <a:spcBef>
                <a:spcPts val="160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149" name="Google Shape;149;p11"/>
          <p:cNvSpPr txBox="1">
            <a:spLocks noGrp="1"/>
          </p:cNvSpPr>
          <p:nvPr>
            <p:ph type="title" idx="3"/>
          </p:nvPr>
        </p:nvSpPr>
        <p:spPr>
          <a:xfrm>
            <a:off x="5058798" y="1499138"/>
            <a:ext cx="3200400" cy="61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150" name="Google Shape;150;p11"/>
          <p:cNvSpPr txBox="1">
            <a:spLocks noGrp="1"/>
          </p:cNvSpPr>
          <p:nvPr>
            <p:ph type="subTitle" idx="4"/>
          </p:nvPr>
        </p:nvSpPr>
        <p:spPr>
          <a:xfrm>
            <a:off x="5273425" y="2130925"/>
            <a:ext cx="2771100" cy="52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lnSpc>
                <a:spcPct val="115000"/>
              </a:lnSpc>
              <a:spcBef>
                <a:spcPts val="160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151" name="Google Shape;151;p11"/>
          <p:cNvSpPr txBox="1">
            <a:spLocks noGrp="1"/>
          </p:cNvSpPr>
          <p:nvPr>
            <p:ph type="title" idx="5"/>
          </p:nvPr>
        </p:nvSpPr>
        <p:spPr>
          <a:xfrm>
            <a:off x="2971798" y="3109475"/>
            <a:ext cx="3200400" cy="61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152" name="Google Shape;152;p11"/>
          <p:cNvSpPr txBox="1">
            <a:spLocks noGrp="1"/>
          </p:cNvSpPr>
          <p:nvPr>
            <p:ph type="subTitle" idx="6"/>
          </p:nvPr>
        </p:nvSpPr>
        <p:spPr>
          <a:xfrm>
            <a:off x="3186425" y="3740725"/>
            <a:ext cx="27711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lnSpc>
                <a:spcPct val="115000"/>
              </a:lnSpc>
              <a:spcBef>
                <a:spcPts val="160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153" name="Google Shape;153;p11"/>
          <p:cNvSpPr/>
          <p:nvPr/>
        </p:nvSpPr>
        <p:spPr>
          <a:xfrm rot="10800000" flipH="1">
            <a:off x="6626826" y="3797502"/>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1"/>
          <p:cNvSpPr/>
          <p:nvPr/>
        </p:nvSpPr>
        <p:spPr>
          <a:xfrm rot="10800000" flipH="1">
            <a:off x="6287025" y="4590289"/>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1"/>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1"/>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1"/>
          <p:cNvSpPr/>
          <p:nvPr/>
        </p:nvSpPr>
        <p:spPr>
          <a:xfrm flipH="1">
            <a:off x="7496815" y="4087142"/>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1"/>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1"/>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1"/>
          <p:cNvSpPr/>
          <p:nvPr/>
        </p:nvSpPr>
        <p:spPr>
          <a:xfrm flipH="1">
            <a:off x="-249101" y="8208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1"/>
          <p:cNvSpPr/>
          <p:nvPr/>
        </p:nvSpPr>
        <p:spPr>
          <a:xfrm flipH="1">
            <a:off x="40728"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1"/>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1"/>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1"/>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1"/>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1"/>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p12"/>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170" name="Google Shape;170;p12"/>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2"/>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2"/>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2"/>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2"/>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2"/>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atin typeface="Cabin"/>
                <a:ea typeface="Cabin"/>
                <a:cs typeface="Cabin"/>
                <a:sym typeface="Cabin"/>
              </a:defRPr>
            </a:lvl1pPr>
            <a:lvl2pPr lvl="1" rtl="0">
              <a:buNone/>
              <a:defRPr>
                <a:latin typeface="Cabin"/>
                <a:ea typeface="Cabin"/>
                <a:cs typeface="Cabin"/>
                <a:sym typeface="Cabin"/>
              </a:defRPr>
            </a:lvl2pPr>
            <a:lvl3pPr lvl="2" rtl="0">
              <a:buNone/>
              <a:defRPr>
                <a:latin typeface="Cabin"/>
                <a:ea typeface="Cabin"/>
                <a:cs typeface="Cabin"/>
                <a:sym typeface="Cabin"/>
              </a:defRPr>
            </a:lvl3pPr>
            <a:lvl4pPr lvl="3" rtl="0">
              <a:buNone/>
              <a:defRPr>
                <a:latin typeface="Cabin"/>
                <a:ea typeface="Cabin"/>
                <a:cs typeface="Cabin"/>
                <a:sym typeface="Cabin"/>
              </a:defRPr>
            </a:lvl4pPr>
            <a:lvl5pPr lvl="4" rtl="0">
              <a:buNone/>
              <a:defRPr>
                <a:latin typeface="Cabin"/>
                <a:ea typeface="Cabin"/>
                <a:cs typeface="Cabin"/>
                <a:sym typeface="Cabin"/>
              </a:defRPr>
            </a:lvl5pPr>
            <a:lvl6pPr lvl="5" rtl="0">
              <a:buNone/>
              <a:defRPr>
                <a:latin typeface="Cabin"/>
                <a:ea typeface="Cabin"/>
                <a:cs typeface="Cabin"/>
                <a:sym typeface="Cabin"/>
              </a:defRPr>
            </a:lvl6pPr>
            <a:lvl7pPr lvl="6" rtl="0">
              <a:buNone/>
              <a:defRPr>
                <a:latin typeface="Cabin"/>
                <a:ea typeface="Cabin"/>
                <a:cs typeface="Cabin"/>
                <a:sym typeface="Cabin"/>
              </a:defRPr>
            </a:lvl7pPr>
            <a:lvl8pPr lvl="7" rtl="0">
              <a:buNone/>
              <a:defRPr>
                <a:latin typeface="Cabin"/>
                <a:ea typeface="Cabin"/>
                <a:cs typeface="Cabin"/>
                <a:sym typeface="Cabin"/>
              </a:defRPr>
            </a:lvl8pPr>
            <a:lvl9pPr lvl="8" rtl="0">
              <a:buNone/>
              <a:defRPr>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2141950" y="1922950"/>
            <a:ext cx="4860000" cy="8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60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79" name="Google Shape;179;p13"/>
          <p:cNvSpPr txBox="1">
            <a:spLocks noGrp="1"/>
          </p:cNvSpPr>
          <p:nvPr>
            <p:ph type="subTitle" idx="1"/>
          </p:nvPr>
        </p:nvSpPr>
        <p:spPr>
          <a:xfrm>
            <a:off x="2142050" y="2757125"/>
            <a:ext cx="4860000" cy="491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180" name="Google Shape;180;p13"/>
          <p:cNvSpPr/>
          <p:nvPr/>
        </p:nvSpPr>
        <p:spPr>
          <a:xfrm rot="10800000" flipH="1">
            <a:off x="5365175"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3"/>
          <p:cNvSpPr/>
          <p:nvPr/>
        </p:nvSpPr>
        <p:spPr>
          <a:xfrm rot="10800000" flipH="1">
            <a:off x="4874550" y="442998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3"/>
          <p:cNvSpPr/>
          <p:nvPr/>
        </p:nvSpPr>
        <p:spPr>
          <a:xfrm flipH="1">
            <a:off x="536517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3"/>
          <p:cNvSpPr/>
          <p:nvPr/>
        </p:nvSpPr>
        <p:spPr>
          <a:xfrm flipH="1">
            <a:off x="7188788"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3"/>
          <p:cNvSpPr/>
          <p:nvPr/>
        </p:nvSpPr>
        <p:spPr>
          <a:xfrm flipH="1">
            <a:off x="6621274"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3"/>
          <p:cNvSpPr/>
          <p:nvPr/>
        </p:nvSpPr>
        <p:spPr>
          <a:xfrm flipH="1">
            <a:off x="783287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3"/>
          <p:cNvSpPr/>
          <p:nvPr/>
        </p:nvSpPr>
        <p:spPr>
          <a:xfrm flipH="1">
            <a:off x="8890913"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3"/>
          <p:cNvSpPr/>
          <p:nvPr/>
        </p:nvSpPr>
        <p:spPr>
          <a:xfrm flipH="1">
            <a:off x="-260192"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3"/>
          <p:cNvSpPr/>
          <p:nvPr/>
        </p:nvSpPr>
        <p:spPr>
          <a:xfrm flipH="1">
            <a:off x="158481"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3"/>
          <p:cNvSpPr/>
          <p:nvPr/>
        </p:nvSpPr>
        <p:spPr>
          <a:xfrm rot="10800000" flipH="1">
            <a:off x="369972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3"/>
          <p:cNvSpPr/>
          <p:nvPr/>
        </p:nvSpPr>
        <p:spPr>
          <a:xfrm rot="10800000" flipH="1">
            <a:off x="1811013"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3"/>
          <p:cNvSpPr/>
          <p:nvPr/>
        </p:nvSpPr>
        <p:spPr>
          <a:xfrm rot="10800000" flipH="1">
            <a:off x="-332175"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3"/>
          <p:cNvSpPr/>
          <p:nvPr/>
        </p:nvSpPr>
        <p:spPr>
          <a:xfrm rot="10800000" flipH="1">
            <a:off x="123202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3"/>
          <p:cNvSpPr/>
          <p:nvPr/>
        </p:nvSpPr>
        <p:spPr>
          <a:xfrm rot="10800000" flipH="1">
            <a:off x="108888"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
        <p:cNvGrpSpPr/>
        <p:nvPr/>
      </p:nvGrpSpPr>
      <p:grpSpPr>
        <a:xfrm>
          <a:off x="0" y="0"/>
          <a:ext cx="0" cy="0"/>
          <a:chOff x="0" y="0"/>
          <a:chExt cx="0" cy="0"/>
        </a:xfrm>
      </p:grpSpPr>
      <p:sp>
        <p:nvSpPr>
          <p:cNvPr id="196" name="Google Shape;196;p14"/>
          <p:cNvSpPr txBox="1">
            <a:spLocks noGrp="1"/>
          </p:cNvSpPr>
          <p:nvPr>
            <p:ph type="title" hasCustomPrompt="1"/>
          </p:nvPr>
        </p:nvSpPr>
        <p:spPr>
          <a:xfrm>
            <a:off x="1217350" y="1604400"/>
            <a:ext cx="6709200" cy="148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97" name="Google Shape;197;p14"/>
          <p:cNvSpPr txBox="1">
            <a:spLocks noGrp="1"/>
          </p:cNvSpPr>
          <p:nvPr>
            <p:ph type="body" idx="1"/>
          </p:nvPr>
        </p:nvSpPr>
        <p:spPr>
          <a:xfrm>
            <a:off x="1668825" y="3087600"/>
            <a:ext cx="5806200" cy="4515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98" name="Google Shape;198;p14"/>
          <p:cNvSpPr/>
          <p:nvPr/>
        </p:nvSpPr>
        <p:spPr>
          <a:xfrm rot="10800000" flipH="1">
            <a:off x="2527149" y="4367365"/>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4"/>
          <p:cNvSpPr/>
          <p:nvPr/>
        </p:nvSpPr>
        <p:spPr>
          <a:xfrm>
            <a:off x="6198946" y="4555768"/>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4"/>
          <p:cNvSpPr/>
          <p:nvPr/>
        </p:nvSpPr>
        <p:spPr>
          <a:xfrm rot="-7520738" flipH="1">
            <a:off x="7812271" y="3760443"/>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4"/>
          <p:cNvSpPr/>
          <p:nvPr/>
        </p:nvSpPr>
        <p:spPr>
          <a:xfrm flipH="1">
            <a:off x="5018091" y="47256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4"/>
          <p:cNvSpPr/>
          <p:nvPr/>
        </p:nvSpPr>
        <p:spPr>
          <a:xfrm flipH="1">
            <a:off x="7887341" y="4554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4"/>
          <p:cNvSpPr/>
          <p:nvPr/>
        </p:nvSpPr>
        <p:spPr>
          <a:xfrm flipH="1">
            <a:off x="8652966" y="3628775"/>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4"/>
          <p:cNvSpPr/>
          <p:nvPr/>
        </p:nvSpPr>
        <p:spPr>
          <a:xfrm flipH="1">
            <a:off x="7477516" y="4367375"/>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4"/>
          <p:cNvSpPr/>
          <p:nvPr/>
        </p:nvSpPr>
        <p:spPr>
          <a:xfrm flipH="1">
            <a:off x="-426404" y="-8470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4"/>
          <p:cNvSpPr/>
          <p:nvPr/>
        </p:nvSpPr>
        <p:spPr>
          <a:xfrm rot="10800000">
            <a:off x="-294784" y="-365201"/>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4"/>
          <p:cNvSpPr/>
          <p:nvPr/>
        </p:nvSpPr>
        <p:spPr>
          <a:xfrm rot="3279262" flipH="1">
            <a:off x="-226275" y="-69158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4"/>
          <p:cNvSpPr/>
          <p:nvPr/>
        </p:nvSpPr>
        <p:spPr>
          <a:xfrm flipH="1">
            <a:off x="885666" y="60690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4"/>
          <p:cNvSpPr/>
          <p:nvPr/>
        </p:nvSpPr>
        <p:spPr>
          <a:xfrm flipH="1">
            <a:off x="2476066" y="6665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4"/>
          <p:cNvSpPr/>
          <p:nvPr/>
        </p:nvSpPr>
        <p:spPr>
          <a:xfrm flipH="1">
            <a:off x="82941" y="1435200"/>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12"/>
        <p:cNvGrpSpPr/>
        <p:nvPr/>
      </p:nvGrpSpPr>
      <p:grpSpPr>
        <a:xfrm>
          <a:off x="0" y="0"/>
          <a:ext cx="0" cy="0"/>
          <a:chOff x="0" y="0"/>
          <a:chExt cx="0" cy="0"/>
        </a:xfrm>
      </p:grpSpPr>
      <p:sp>
        <p:nvSpPr>
          <p:cNvPr id="213" name="Google Shape;213;p15"/>
          <p:cNvSpPr txBox="1">
            <a:spLocks noGrp="1"/>
          </p:cNvSpPr>
          <p:nvPr>
            <p:ph type="title"/>
          </p:nvPr>
        </p:nvSpPr>
        <p:spPr>
          <a:xfrm>
            <a:off x="2129125" y="363275"/>
            <a:ext cx="4885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14" name="Google Shape;214;p15"/>
          <p:cNvSpPr/>
          <p:nvPr/>
        </p:nvSpPr>
        <p:spPr>
          <a:xfrm flipH="1">
            <a:off x="-141518"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5"/>
          <p:cNvSpPr/>
          <p:nvPr/>
        </p:nvSpPr>
        <p:spPr>
          <a:xfrm rot="10800000" flipH="1">
            <a:off x="-24129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5"/>
          <p:cNvSpPr/>
          <p:nvPr/>
        </p:nvSpPr>
        <p:spPr>
          <a:xfrm rot="-10484947">
            <a:off x="-69791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5"/>
          <p:cNvSpPr/>
          <p:nvPr/>
        </p:nvSpPr>
        <p:spPr>
          <a:xfrm rot="10800000" flipH="1">
            <a:off x="1759263"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5"/>
          <p:cNvSpPr/>
          <p:nvPr/>
        </p:nvSpPr>
        <p:spPr>
          <a:xfrm rot="10800000" flipH="1">
            <a:off x="869351"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5"/>
          <p:cNvSpPr/>
          <p:nvPr/>
        </p:nvSpPr>
        <p:spPr>
          <a:xfrm rot="10800000" flipH="1">
            <a:off x="91151" y="12623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atin typeface="Cabin"/>
                <a:ea typeface="Cabin"/>
                <a:cs typeface="Cabin"/>
                <a:sym typeface="Cabin"/>
              </a:defRPr>
            </a:lvl1pPr>
            <a:lvl2pPr lvl="1" rtl="0">
              <a:buNone/>
              <a:defRPr>
                <a:latin typeface="Cabin"/>
                <a:ea typeface="Cabin"/>
                <a:cs typeface="Cabin"/>
                <a:sym typeface="Cabin"/>
              </a:defRPr>
            </a:lvl2pPr>
            <a:lvl3pPr lvl="2" rtl="0">
              <a:buNone/>
              <a:defRPr>
                <a:latin typeface="Cabin"/>
                <a:ea typeface="Cabin"/>
                <a:cs typeface="Cabin"/>
                <a:sym typeface="Cabin"/>
              </a:defRPr>
            </a:lvl3pPr>
            <a:lvl4pPr lvl="3" rtl="0">
              <a:buNone/>
              <a:defRPr>
                <a:latin typeface="Cabin"/>
                <a:ea typeface="Cabin"/>
                <a:cs typeface="Cabin"/>
                <a:sym typeface="Cabin"/>
              </a:defRPr>
            </a:lvl4pPr>
            <a:lvl5pPr lvl="4" rtl="0">
              <a:buNone/>
              <a:defRPr>
                <a:latin typeface="Cabin"/>
                <a:ea typeface="Cabin"/>
                <a:cs typeface="Cabin"/>
                <a:sym typeface="Cabin"/>
              </a:defRPr>
            </a:lvl5pPr>
            <a:lvl6pPr lvl="5" rtl="0">
              <a:buNone/>
              <a:defRPr>
                <a:latin typeface="Cabin"/>
                <a:ea typeface="Cabin"/>
                <a:cs typeface="Cabin"/>
                <a:sym typeface="Cabin"/>
              </a:defRPr>
            </a:lvl6pPr>
            <a:lvl7pPr lvl="6" rtl="0">
              <a:buNone/>
              <a:defRPr>
                <a:latin typeface="Cabin"/>
                <a:ea typeface="Cabin"/>
                <a:cs typeface="Cabin"/>
                <a:sym typeface="Cabin"/>
              </a:defRPr>
            </a:lvl7pPr>
            <a:lvl8pPr lvl="7" rtl="0">
              <a:buNone/>
              <a:defRPr>
                <a:latin typeface="Cabin"/>
                <a:ea typeface="Cabin"/>
                <a:cs typeface="Cabin"/>
                <a:sym typeface="Cabin"/>
              </a:defRPr>
            </a:lvl8pPr>
            <a:lvl9pPr lvl="8" rtl="0">
              <a:buNone/>
              <a:defRPr>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2846475" y="363275"/>
            <a:ext cx="34509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23" name="Google Shape;223;p16"/>
          <p:cNvSpPr txBox="1">
            <a:spLocks noGrp="1"/>
          </p:cNvSpPr>
          <p:nvPr>
            <p:ph type="subTitle" idx="1"/>
          </p:nvPr>
        </p:nvSpPr>
        <p:spPr>
          <a:xfrm>
            <a:off x="788350" y="1645450"/>
            <a:ext cx="27045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24" name="Google Shape;224;p16"/>
          <p:cNvSpPr txBox="1">
            <a:spLocks noGrp="1"/>
          </p:cNvSpPr>
          <p:nvPr>
            <p:ph type="subTitle" idx="2"/>
          </p:nvPr>
        </p:nvSpPr>
        <p:spPr>
          <a:xfrm>
            <a:off x="538175" y="2255400"/>
            <a:ext cx="3834000" cy="198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lnSpc>
                <a:spcPct val="115000"/>
              </a:lnSpc>
              <a:spcBef>
                <a:spcPts val="1000"/>
              </a:spcBef>
              <a:spcAft>
                <a:spcPts val="0"/>
              </a:spcAft>
              <a:buSzPts val="1400"/>
              <a:buChar char="○"/>
              <a:defRPr/>
            </a:lvl2pPr>
            <a:lvl3pPr lvl="2" algn="ctr" rtl="0">
              <a:lnSpc>
                <a:spcPct val="115000"/>
              </a:lnSpc>
              <a:spcBef>
                <a:spcPts val="1600"/>
              </a:spcBef>
              <a:spcAft>
                <a:spcPts val="0"/>
              </a:spcAft>
              <a:buSzPts val="1400"/>
              <a:buChar char="■"/>
              <a:defRPr/>
            </a:lvl3pPr>
            <a:lvl4pPr lvl="3" algn="ctr" rtl="0">
              <a:lnSpc>
                <a:spcPct val="115000"/>
              </a:lnSpc>
              <a:spcBef>
                <a:spcPts val="1600"/>
              </a:spcBef>
              <a:spcAft>
                <a:spcPts val="0"/>
              </a:spcAft>
              <a:buSzPts val="1400"/>
              <a:buChar char="●"/>
              <a:defRPr/>
            </a:lvl4pPr>
            <a:lvl5pPr lvl="4" algn="ctr" rtl="0">
              <a:lnSpc>
                <a:spcPct val="115000"/>
              </a:lnSpc>
              <a:spcBef>
                <a:spcPts val="1600"/>
              </a:spcBef>
              <a:spcAft>
                <a:spcPts val="0"/>
              </a:spcAft>
              <a:buSzPts val="1400"/>
              <a:buChar char="○"/>
              <a:defRPr/>
            </a:lvl5pPr>
            <a:lvl6pPr lvl="5" algn="ctr" rtl="0">
              <a:lnSpc>
                <a:spcPct val="115000"/>
              </a:lnSpc>
              <a:spcBef>
                <a:spcPts val="1600"/>
              </a:spcBef>
              <a:spcAft>
                <a:spcPts val="0"/>
              </a:spcAft>
              <a:buSzPts val="1400"/>
              <a:buChar char="■"/>
              <a:defRPr/>
            </a:lvl6pPr>
            <a:lvl7pPr lvl="6" algn="ctr" rtl="0">
              <a:lnSpc>
                <a:spcPct val="115000"/>
              </a:lnSpc>
              <a:spcBef>
                <a:spcPts val="1600"/>
              </a:spcBef>
              <a:spcAft>
                <a:spcPts val="0"/>
              </a:spcAft>
              <a:buSzPts val="1400"/>
              <a:buChar char="●"/>
              <a:defRPr/>
            </a:lvl7pPr>
            <a:lvl8pPr lvl="7" algn="ctr" rtl="0">
              <a:lnSpc>
                <a:spcPct val="115000"/>
              </a:lnSpc>
              <a:spcBef>
                <a:spcPts val="1600"/>
              </a:spcBef>
              <a:spcAft>
                <a:spcPts val="0"/>
              </a:spcAft>
              <a:buSzPts val="1400"/>
              <a:buChar char="○"/>
              <a:defRPr/>
            </a:lvl8pPr>
            <a:lvl9pPr lvl="8" algn="ctr" rtl="0">
              <a:lnSpc>
                <a:spcPct val="115000"/>
              </a:lnSpc>
              <a:spcBef>
                <a:spcPts val="1600"/>
              </a:spcBef>
              <a:spcAft>
                <a:spcPts val="1600"/>
              </a:spcAft>
              <a:buSzPts val="1400"/>
              <a:buChar char="■"/>
              <a:defRPr/>
            </a:lvl9pPr>
          </a:lstStyle>
          <a:p>
            <a:endParaRPr/>
          </a:p>
        </p:txBody>
      </p:sp>
      <p:sp>
        <p:nvSpPr>
          <p:cNvPr id="225" name="Google Shape;225;p16"/>
          <p:cNvSpPr txBox="1">
            <a:spLocks noGrp="1"/>
          </p:cNvSpPr>
          <p:nvPr>
            <p:ph type="subTitle" idx="3"/>
          </p:nvPr>
        </p:nvSpPr>
        <p:spPr>
          <a:xfrm>
            <a:off x="5158975" y="1645450"/>
            <a:ext cx="27045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26" name="Google Shape;226;p16"/>
          <p:cNvSpPr txBox="1">
            <a:spLocks noGrp="1"/>
          </p:cNvSpPr>
          <p:nvPr>
            <p:ph type="subTitle" idx="4"/>
          </p:nvPr>
        </p:nvSpPr>
        <p:spPr>
          <a:xfrm>
            <a:off x="4771825" y="2255400"/>
            <a:ext cx="3834000" cy="198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lnSpc>
                <a:spcPct val="115000"/>
              </a:lnSpc>
              <a:spcBef>
                <a:spcPts val="1000"/>
              </a:spcBef>
              <a:spcAft>
                <a:spcPts val="0"/>
              </a:spcAft>
              <a:buSzPts val="1400"/>
              <a:buChar char="○"/>
              <a:defRPr/>
            </a:lvl2pPr>
            <a:lvl3pPr lvl="2" algn="ctr" rtl="0">
              <a:lnSpc>
                <a:spcPct val="115000"/>
              </a:lnSpc>
              <a:spcBef>
                <a:spcPts val="1600"/>
              </a:spcBef>
              <a:spcAft>
                <a:spcPts val="0"/>
              </a:spcAft>
              <a:buSzPts val="1400"/>
              <a:buChar char="■"/>
              <a:defRPr/>
            </a:lvl3pPr>
            <a:lvl4pPr lvl="3" algn="ctr" rtl="0">
              <a:lnSpc>
                <a:spcPct val="115000"/>
              </a:lnSpc>
              <a:spcBef>
                <a:spcPts val="1600"/>
              </a:spcBef>
              <a:spcAft>
                <a:spcPts val="0"/>
              </a:spcAft>
              <a:buSzPts val="1400"/>
              <a:buChar char="●"/>
              <a:defRPr/>
            </a:lvl4pPr>
            <a:lvl5pPr lvl="4" algn="ctr" rtl="0">
              <a:lnSpc>
                <a:spcPct val="115000"/>
              </a:lnSpc>
              <a:spcBef>
                <a:spcPts val="1600"/>
              </a:spcBef>
              <a:spcAft>
                <a:spcPts val="0"/>
              </a:spcAft>
              <a:buSzPts val="1400"/>
              <a:buChar char="○"/>
              <a:defRPr/>
            </a:lvl5pPr>
            <a:lvl6pPr lvl="5" algn="ctr" rtl="0">
              <a:lnSpc>
                <a:spcPct val="115000"/>
              </a:lnSpc>
              <a:spcBef>
                <a:spcPts val="1600"/>
              </a:spcBef>
              <a:spcAft>
                <a:spcPts val="0"/>
              </a:spcAft>
              <a:buSzPts val="1400"/>
              <a:buChar char="■"/>
              <a:defRPr/>
            </a:lvl6pPr>
            <a:lvl7pPr lvl="6" algn="ctr" rtl="0">
              <a:lnSpc>
                <a:spcPct val="115000"/>
              </a:lnSpc>
              <a:spcBef>
                <a:spcPts val="1600"/>
              </a:spcBef>
              <a:spcAft>
                <a:spcPts val="0"/>
              </a:spcAft>
              <a:buSzPts val="1400"/>
              <a:buChar char="●"/>
              <a:defRPr/>
            </a:lvl7pPr>
            <a:lvl8pPr lvl="7" algn="ctr" rtl="0">
              <a:lnSpc>
                <a:spcPct val="115000"/>
              </a:lnSpc>
              <a:spcBef>
                <a:spcPts val="1600"/>
              </a:spcBef>
              <a:spcAft>
                <a:spcPts val="0"/>
              </a:spcAft>
              <a:buSzPts val="1400"/>
              <a:buChar char="○"/>
              <a:defRPr/>
            </a:lvl8pPr>
            <a:lvl9pPr lvl="8" algn="ctr" rtl="0">
              <a:lnSpc>
                <a:spcPct val="115000"/>
              </a:lnSpc>
              <a:spcBef>
                <a:spcPts val="1600"/>
              </a:spcBef>
              <a:spcAft>
                <a:spcPts val="1600"/>
              </a:spcAft>
              <a:buSzPts val="1400"/>
              <a:buChar char="■"/>
              <a:defRPr/>
            </a:lvl9pPr>
          </a:lstStyle>
          <a:p>
            <a:endParaRPr/>
          </a:p>
        </p:txBody>
      </p:sp>
      <p:sp>
        <p:nvSpPr>
          <p:cNvPr id="227" name="Google Shape;227;p16"/>
          <p:cNvSpPr/>
          <p:nvPr/>
        </p:nvSpPr>
        <p:spPr>
          <a:xfrm rot="-10350985" flipH="1">
            <a:off x="6450157" y="-124771"/>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6"/>
          <p:cNvSpPr/>
          <p:nvPr/>
        </p:nvSpPr>
        <p:spPr>
          <a:xfrm flipH="1">
            <a:off x="8345826" y="98462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6"/>
          <p:cNvSpPr/>
          <p:nvPr/>
        </p:nvSpPr>
        <p:spPr>
          <a:xfrm flipH="1">
            <a:off x="8977776" y="13254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6"/>
          <p:cNvSpPr/>
          <p:nvPr/>
        </p:nvSpPr>
        <p:spPr>
          <a:xfrm flipH="1">
            <a:off x="6236651" y="1883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6"/>
          <p:cNvSpPr/>
          <p:nvPr/>
        </p:nvSpPr>
        <p:spPr>
          <a:xfrm flipH="1">
            <a:off x="7070376" y="539299"/>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6"/>
          <p:cNvSpPr/>
          <p:nvPr/>
        </p:nvSpPr>
        <p:spPr>
          <a:xfrm>
            <a:off x="7168769" y="-99365"/>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6"/>
          <p:cNvSpPr/>
          <p:nvPr/>
        </p:nvSpPr>
        <p:spPr>
          <a:xfrm rot="10800000" flipH="1">
            <a:off x="7678176" y="-210266"/>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6"/>
          <p:cNvSpPr/>
          <p:nvPr/>
        </p:nvSpPr>
        <p:spPr>
          <a:xfrm rot="10350985">
            <a:off x="-562294" y="-173408"/>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6"/>
          <p:cNvSpPr/>
          <p:nvPr/>
        </p:nvSpPr>
        <p:spPr>
          <a:xfrm>
            <a:off x="823471" y="93598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6"/>
          <p:cNvSpPr/>
          <p:nvPr/>
        </p:nvSpPr>
        <p:spPr>
          <a:xfrm>
            <a:off x="256621" y="1276811"/>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6"/>
          <p:cNvSpPr/>
          <p:nvPr/>
        </p:nvSpPr>
        <p:spPr>
          <a:xfrm>
            <a:off x="2997746" y="13973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6"/>
          <p:cNvSpPr/>
          <p:nvPr/>
        </p:nvSpPr>
        <p:spPr>
          <a:xfrm>
            <a:off x="2164021" y="490661"/>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6"/>
          <p:cNvSpPr/>
          <p:nvPr/>
        </p:nvSpPr>
        <p:spPr>
          <a:xfrm flipH="1">
            <a:off x="-353582" y="-148002"/>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6"/>
          <p:cNvSpPr/>
          <p:nvPr/>
        </p:nvSpPr>
        <p:spPr>
          <a:xfrm rot="10800000">
            <a:off x="-402608" y="-258904"/>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1">
  <p:cSld name="CUSTOM_5">
    <p:spTree>
      <p:nvGrpSpPr>
        <p:cNvPr id="1" name="Shape 242"/>
        <p:cNvGrpSpPr/>
        <p:nvPr/>
      </p:nvGrpSpPr>
      <p:grpSpPr>
        <a:xfrm>
          <a:off x="0" y="0"/>
          <a:ext cx="0" cy="0"/>
          <a:chOff x="0" y="0"/>
          <a:chExt cx="0" cy="0"/>
        </a:xfrm>
      </p:grpSpPr>
      <p:sp>
        <p:nvSpPr>
          <p:cNvPr id="243" name="Google Shape;243;p17"/>
          <p:cNvSpPr txBox="1">
            <a:spLocks noGrp="1"/>
          </p:cNvSpPr>
          <p:nvPr>
            <p:ph type="title"/>
          </p:nvPr>
        </p:nvSpPr>
        <p:spPr>
          <a:xfrm>
            <a:off x="2141950" y="1922950"/>
            <a:ext cx="4860000" cy="8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60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44" name="Google Shape;244;p17"/>
          <p:cNvSpPr txBox="1">
            <a:spLocks noGrp="1"/>
          </p:cNvSpPr>
          <p:nvPr>
            <p:ph type="subTitle" idx="1"/>
          </p:nvPr>
        </p:nvSpPr>
        <p:spPr>
          <a:xfrm>
            <a:off x="2142050" y="2757125"/>
            <a:ext cx="4860000" cy="491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45" name="Google Shape;245;p17"/>
          <p:cNvSpPr/>
          <p:nvPr/>
        </p:nvSpPr>
        <p:spPr>
          <a:xfrm rot="-5400000">
            <a:off x="-1029861" y="815281"/>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7"/>
          <p:cNvSpPr/>
          <p:nvPr/>
        </p:nvSpPr>
        <p:spPr>
          <a:xfrm rot="-5400000">
            <a:off x="-1888219" y="1592238"/>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7"/>
          <p:cNvSpPr/>
          <p:nvPr/>
        </p:nvSpPr>
        <p:spPr>
          <a:xfrm rot="5400000">
            <a:off x="387256" y="36107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7"/>
          <p:cNvSpPr/>
          <p:nvPr/>
        </p:nvSpPr>
        <p:spPr>
          <a:xfrm rot="5400000">
            <a:off x="603369" y="17222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7"/>
          <p:cNvSpPr/>
          <p:nvPr/>
        </p:nvSpPr>
        <p:spPr>
          <a:xfrm rot="5400000">
            <a:off x="-751978" y="255224"/>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7"/>
          <p:cNvSpPr/>
          <p:nvPr/>
        </p:nvSpPr>
        <p:spPr>
          <a:xfrm rot="5400000">
            <a:off x="1033906" y="11430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7"/>
          <p:cNvSpPr/>
          <p:nvPr/>
        </p:nvSpPr>
        <p:spPr>
          <a:xfrm rot="5400000">
            <a:off x="1978444" y="200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7"/>
          <p:cNvSpPr/>
          <p:nvPr/>
        </p:nvSpPr>
        <p:spPr>
          <a:xfrm rot="5400000">
            <a:off x="6115544" y="2556136"/>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7"/>
          <p:cNvSpPr/>
          <p:nvPr/>
        </p:nvSpPr>
        <p:spPr>
          <a:xfrm rot="5400000">
            <a:off x="6901950" y="2423794"/>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7"/>
          <p:cNvSpPr/>
          <p:nvPr/>
        </p:nvSpPr>
        <p:spPr>
          <a:xfrm rot="-5400000">
            <a:off x="8658344" y="1391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7"/>
          <p:cNvSpPr/>
          <p:nvPr/>
        </p:nvSpPr>
        <p:spPr>
          <a:xfrm rot="-5400000">
            <a:off x="8377131" y="3215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7"/>
          <p:cNvSpPr/>
          <p:nvPr/>
        </p:nvSpPr>
        <p:spPr>
          <a:xfrm rot="-5400000">
            <a:off x="7021777" y="3324160"/>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7"/>
          <p:cNvSpPr/>
          <p:nvPr/>
        </p:nvSpPr>
        <p:spPr>
          <a:xfrm rot="-5400000">
            <a:off x="8011694" y="38594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7"/>
          <p:cNvSpPr/>
          <p:nvPr/>
        </p:nvSpPr>
        <p:spPr>
          <a:xfrm rot="-5400000">
            <a:off x="7002056" y="4917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60"/>
        <p:cNvGrpSpPr/>
        <p:nvPr/>
      </p:nvGrpSpPr>
      <p:grpSpPr>
        <a:xfrm>
          <a:off x="0" y="0"/>
          <a:ext cx="0" cy="0"/>
          <a:chOff x="0" y="0"/>
          <a:chExt cx="0" cy="0"/>
        </a:xfrm>
      </p:grpSpPr>
      <p:sp>
        <p:nvSpPr>
          <p:cNvPr id="261" name="Google Shape;261;p18"/>
          <p:cNvSpPr txBox="1">
            <a:spLocks noGrp="1"/>
          </p:cNvSpPr>
          <p:nvPr>
            <p:ph type="title"/>
          </p:nvPr>
        </p:nvSpPr>
        <p:spPr>
          <a:xfrm>
            <a:off x="3145775" y="363275"/>
            <a:ext cx="28524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62" name="Google Shape;262;p18"/>
          <p:cNvSpPr txBox="1">
            <a:spLocks noGrp="1"/>
          </p:cNvSpPr>
          <p:nvPr>
            <p:ph type="subTitle" idx="1"/>
          </p:nvPr>
        </p:nvSpPr>
        <p:spPr>
          <a:xfrm>
            <a:off x="3328941" y="1904475"/>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63" name="Google Shape;263;p18"/>
          <p:cNvSpPr txBox="1">
            <a:spLocks noGrp="1"/>
          </p:cNvSpPr>
          <p:nvPr>
            <p:ph type="subTitle" idx="2"/>
          </p:nvPr>
        </p:nvSpPr>
        <p:spPr>
          <a:xfrm>
            <a:off x="3610941" y="2223600"/>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64" name="Google Shape;264;p18"/>
          <p:cNvSpPr txBox="1">
            <a:spLocks noGrp="1"/>
          </p:cNvSpPr>
          <p:nvPr>
            <p:ph type="subTitle" idx="3"/>
          </p:nvPr>
        </p:nvSpPr>
        <p:spPr>
          <a:xfrm>
            <a:off x="659663" y="1904475"/>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65" name="Google Shape;265;p18"/>
          <p:cNvSpPr txBox="1">
            <a:spLocks noGrp="1"/>
          </p:cNvSpPr>
          <p:nvPr>
            <p:ph type="subTitle" idx="4"/>
          </p:nvPr>
        </p:nvSpPr>
        <p:spPr>
          <a:xfrm>
            <a:off x="941663" y="2223600"/>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66" name="Google Shape;266;p18"/>
          <p:cNvSpPr txBox="1">
            <a:spLocks noGrp="1"/>
          </p:cNvSpPr>
          <p:nvPr>
            <p:ph type="subTitle" idx="5"/>
          </p:nvPr>
        </p:nvSpPr>
        <p:spPr>
          <a:xfrm>
            <a:off x="3328941" y="381450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67" name="Google Shape;267;p18"/>
          <p:cNvSpPr txBox="1">
            <a:spLocks noGrp="1"/>
          </p:cNvSpPr>
          <p:nvPr>
            <p:ph type="subTitle" idx="6"/>
          </p:nvPr>
        </p:nvSpPr>
        <p:spPr>
          <a:xfrm>
            <a:off x="3610941" y="4133628"/>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68" name="Google Shape;268;p18"/>
          <p:cNvSpPr txBox="1">
            <a:spLocks noGrp="1"/>
          </p:cNvSpPr>
          <p:nvPr>
            <p:ph type="subTitle" idx="7"/>
          </p:nvPr>
        </p:nvSpPr>
        <p:spPr>
          <a:xfrm>
            <a:off x="659663" y="381450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69" name="Google Shape;269;p18"/>
          <p:cNvSpPr txBox="1">
            <a:spLocks noGrp="1"/>
          </p:cNvSpPr>
          <p:nvPr>
            <p:ph type="subTitle" idx="8"/>
          </p:nvPr>
        </p:nvSpPr>
        <p:spPr>
          <a:xfrm>
            <a:off x="941663" y="4133628"/>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70" name="Google Shape;270;p18"/>
          <p:cNvSpPr txBox="1">
            <a:spLocks noGrp="1"/>
          </p:cNvSpPr>
          <p:nvPr>
            <p:ph type="subTitle" idx="9"/>
          </p:nvPr>
        </p:nvSpPr>
        <p:spPr>
          <a:xfrm>
            <a:off x="5998216" y="1904475"/>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71" name="Google Shape;271;p18"/>
          <p:cNvSpPr txBox="1">
            <a:spLocks noGrp="1"/>
          </p:cNvSpPr>
          <p:nvPr>
            <p:ph type="subTitle" idx="13"/>
          </p:nvPr>
        </p:nvSpPr>
        <p:spPr>
          <a:xfrm>
            <a:off x="6280216" y="2223600"/>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72" name="Google Shape;272;p18"/>
          <p:cNvSpPr txBox="1">
            <a:spLocks noGrp="1"/>
          </p:cNvSpPr>
          <p:nvPr>
            <p:ph type="subTitle" idx="14"/>
          </p:nvPr>
        </p:nvSpPr>
        <p:spPr>
          <a:xfrm>
            <a:off x="5998216" y="381450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73" name="Google Shape;273;p18"/>
          <p:cNvSpPr txBox="1">
            <a:spLocks noGrp="1"/>
          </p:cNvSpPr>
          <p:nvPr>
            <p:ph type="subTitle" idx="15"/>
          </p:nvPr>
        </p:nvSpPr>
        <p:spPr>
          <a:xfrm>
            <a:off x="6280216" y="4133628"/>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274" name="Google Shape;274;p18"/>
          <p:cNvSpPr/>
          <p:nvPr/>
        </p:nvSpPr>
        <p:spPr>
          <a:xfrm>
            <a:off x="5587299" y="-2095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8"/>
          <p:cNvSpPr/>
          <p:nvPr/>
        </p:nvSpPr>
        <p:spPr>
          <a:xfrm rot="10800000" flipH="1">
            <a:off x="6906325" y="-5251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8"/>
          <p:cNvSpPr/>
          <p:nvPr/>
        </p:nvSpPr>
        <p:spPr>
          <a:xfrm rot="-3279262">
            <a:off x="7901571" y="-97298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8"/>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8"/>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8"/>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8"/>
          <p:cNvSpPr/>
          <p:nvPr/>
        </p:nvSpPr>
        <p:spPr>
          <a:xfrm flipH="1">
            <a:off x="-3333926" y="-2107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8"/>
          <p:cNvSpPr/>
          <p:nvPr/>
        </p:nvSpPr>
        <p:spPr>
          <a:xfrm rot="10800000">
            <a:off x="-142195" y="-5263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8"/>
          <p:cNvSpPr/>
          <p:nvPr/>
        </p:nvSpPr>
        <p:spPr>
          <a:xfrm rot="3279262" flipH="1">
            <a:off x="-162948" y="-97418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8"/>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8"/>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8"/>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8"/>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8"/>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9"/>
        <p:cNvGrpSpPr/>
        <p:nvPr/>
      </p:nvGrpSpPr>
      <p:grpSpPr>
        <a:xfrm>
          <a:off x="0" y="0"/>
          <a:ext cx="0" cy="0"/>
          <a:chOff x="0" y="0"/>
          <a:chExt cx="0" cy="0"/>
        </a:xfrm>
      </p:grpSpPr>
      <p:sp>
        <p:nvSpPr>
          <p:cNvPr id="290" name="Google Shape;290;p19"/>
          <p:cNvSpPr txBox="1">
            <a:spLocks noGrp="1"/>
          </p:cNvSpPr>
          <p:nvPr>
            <p:ph type="body" idx="1"/>
          </p:nvPr>
        </p:nvSpPr>
        <p:spPr>
          <a:xfrm>
            <a:off x="540000" y="540000"/>
            <a:ext cx="3590400" cy="9042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Clr>
                <a:schemeClr val="dk1"/>
              </a:buClr>
              <a:buSzPts val="1800"/>
              <a:buNone/>
              <a:defRPr sz="3000" b="1">
                <a:solidFill>
                  <a:schemeClr val="dk1"/>
                </a:solidFill>
                <a:latin typeface="Josefin Sans"/>
                <a:ea typeface="Josefin Sans"/>
                <a:cs typeface="Josefin Sans"/>
                <a:sym typeface="Josefin Sans"/>
              </a:defRPr>
            </a:lvl1pPr>
          </a:lstStyle>
          <a:p>
            <a:endParaRPr/>
          </a:p>
        </p:txBody>
      </p:sp>
      <p:sp>
        <p:nvSpPr>
          <p:cNvPr id="291" name="Google Shape;291;p19"/>
          <p:cNvSpPr/>
          <p:nvPr/>
        </p:nvSpPr>
        <p:spPr>
          <a:xfrm flipH="1">
            <a:off x="3426309"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9"/>
          <p:cNvSpPr/>
          <p:nvPr/>
        </p:nvSpPr>
        <p:spPr>
          <a:xfrm rot="10800000" flipH="1">
            <a:off x="5737690" y="338153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9"/>
          <p:cNvSpPr/>
          <p:nvPr/>
        </p:nvSpPr>
        <p:spPr>
          <a:xfrm rot="315040">
            <a:off x="7305814" y="4459737"/>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9"/>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9"/>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9"/>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9"/>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Josefin Sans"/>
                <a:ea typeface="Josefin Sans"/>
                <a:cs typeface="Josefin Sans"/>
                <a:sym typeface="Josefin Sans"/>
              </a:defRPr>
            </a:lvl1pPr>
            <a:lvl2pPr lvl="1" rtl="0">
              <a:buNone/>
              <a:defRPr>
                <a:solidFill>
                  <a:schemeClr val="dk1"/>
                </a:solidFill>
                <a:latin typeface="Josefin Sans"/>
                <a:ea typeface="Josefin Sans"/>
                <a:cs typeface="Josefin Sans"/>
                <a:sym typeface="Josefin Sans"/>
              </a:defRPr>
            </a:lvl2pPr>
            <a:lvl3pPr lvl="2" rtl="0">
              <a:buNone/>
              <a:defRPr>
                <a:solidFill>
                  <a:schemeClr val="dk1"/>
                </a:solidFill>
                <a:latin typeface="Josefin Sans"/>
                <a:ea typeface="Josefin Sans"/>
                <a:cs typeface="Josefin Sans"/>
                <a:sym typeface="Josefin Sans"/>
              </a:defRPr>
            </a:lvl3pPr>
            <a:lvl4pPr lvl="3" rtl="0">
              <a:buNone/>
              <a:defRPr>
                <a:solidFill>
                  <a:schemeClr val="dk1"/>
                </a:solidFill>
                <a:latin typeface="Josefin Sans"/>
                <a:ea typeface="Josefin Sans"/>
                <a:cs typeface="Josefin Sans"/>
                <a:sym typeface="Josefin Sans"/>
              </a:defRPr>
            </a:lvl4pPr>
            <a:lvl5pPr lvl="4" rtl="0">
              <a:buNone/>
              <a:defRPr>
                <a:solidFill>
                  <a:schemeClr val="dk1"/>
                </a:solidFill>
                <a:latin typeface="Josefin Sans"/>
                <a:ea typeface="Josefin Sans"/>
                <a:cs typeface="Josefin Sans"/>
                <a:sym typeface="Josefin Sans"/>
              </a:defRPr>
            </a:lvl5pPr>
            <a:lvl6pPr lvl="5" rtl="0">
              <a:buNone/>
              <a:defRPr>
                <a:solidFill>
                  <a:schemeClr val="dk1"/>
                </a:solidFill>
                <a:latin typeface="Josefin Sans"/>
                <a:ea typeface="Josefin Sans"/>
                <a:cs typeface="Josefin Sans"/>
                <a:sym typeface="Josefin Sans"/>
              </a:defRPr>
            </a:lvl6pPr>
            <a:lvl7pPr lvl="6" rtl="0">
              <a:buNone/>
              <a:defRPr>
                <a:solidFill>
                  <a:schemeClr val="dk1"/>
                </a:solidFill>
                <a:latin typeface="Josefin Sans"/>
                <a:ea typeface="Josefin Sans"/>
                <a:cs typeface="Josefin Sans"/>
                <a:sym typeface="Josefin Sans"/>
              </a:defRPr>
            </a:lvl7pPr>
            <a:lvl8pPr lvl="7" rtl="0">
              <a:buNone/>
              <a:defRPr>
                <a:solidFill>
                  <a:schemeClr val="dk1"/>
                </a:solidFill>
                <a:latin typeface="Josefin Sans"/>
                <a:ea typeface="Josefin Sans"/>
                <a:cs typeface="Josefin Sans"/>
                <a:sym typeface="Josefin Sans"/>
              </a:defRPr>
            </a:lvl8pPr>
            <a:lvl9pPr lvl="8" rtl="0">
              <a:buNone/>
              <a:defRPr>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CUSTOM_7">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1543350" y="363275"/>
            <a:ext cx="60573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301" name="Google Shape;301;p20"/>
          <p:cNvSpPr txBox="1">
            <a:spLocks noGrp="1"/>
          </p:cNvSpPr>
          <p:nvPr>
            <p:ph type="subTitle" idx="1"/>
          </p:nvPr>
        </p:nvSpPr>
        <p:spPr>
          <a:xfrm>
            <a:off x="4875632" y="1904475"/>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02" name="Google Shape;302;p20"/>
          <p:cNvSpPr txBox="1">
            <a:spLocks noGrp="1"/>
          </p:cNvSpPr>
          <p:nvPr>
            <p:ph type="subTitle" idx="2"/>
          </p:nvPr>
        </p:nvSpPr>
        <p:spPr>
          <a:xfrm>
            <a:off x="5157563" y="2223600"/>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03" name="Google Shape;303;p20"/>
          <p:cNvSpPr txBox="1">
            <a:spLocks noGrp="1"/>
          </p:cNvSpPr>
          <p:nvPr>
            <p:ph type="subTitle" idx="3"/>
          </p:nvPr>
        </p:nvSpPr>
        <p:spPr>
          <a:xfrm>
            <a:off x="1782263" y="1904475"/>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04" name="Google Shape;304;p20"/>
          <p:cNvSpPr txBox="1">
            <a:spLocks noGrp="1"/>
          </p:cNvSpPr>
          <p:nvPr>
            <p:ph type="subTitle" idx="4"/>
          </p:nvPr>
        </p:nvSpPr>
        <p:spPr>
          <a:xfrm>
            <a:off x="2064375" y="2223600"/>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05" name="Google Shape;305;p20"/>
          <p:cNvSpPr txBox="1">
            <a:spLocks noGrp="1"/>
          </p:cNvSpPr>
          <p:nvPr>
            <p:ph type="subTitle" idx="5"/>
          </p:nvPr>
        </p:nvSpPr>
        <p:spPr>
          <a:xfrm>
            <a:off x="4875600" y="381450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06" name="Google Shape;306;p20"/>
          <p:cNvSpPr txBox="1">
            <a:spLocks noGrp="1"/>
          </p:cNvSpPr>
          <p:nvPr>
            <p:ph type="subTitle" idx="6"/>
          </p:nvPr>
        </p:nvSpPr>
        <p:spPr>
          <a:xfrm>
            <a:off x="5157563" y="4133628"/>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07" name="Google Shape;307;p20"/>
          <p:cNvSpPr txBox="1">
            <a:spLocks noGrp="1"/>
          </p:cNvSpPr>
          <p:nvPr>
            <p:ph type="subTitle" idx="7"/>
          </p:nvPr>
        </p:nvSpPr>
        <p:spPr>
          <a:xfrm>
            <a:off x="1782263" y="381450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08" name="Google Shape;308;p20"/>
          <p:cNvSpPr txBox="1">
            <a:spLocks noGrp="1"/>
          </p:cNvSpPr>
          <p:nvPr>
            <p:ph type="subTitle" idx="8"/>
          </p:nvPr>
        </p:nvSpPr>
        <p:spPr>
          <a:xfrm>
            <a:off x="2064375" y="4133628"/>
            <a:ext cx="1922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09" name="Google Shape;309;p20"/>
          <p:cNvSpPr/>
          <p:nvPr/>
        </p:nvSpPr>
        <p:spPr>
          <a:xfrm rot="-5400000" flipH="1">
            <a:off x="-3096997" y="2192121"/>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0"/>
          <p:cNvSpPr/>
          <p:nvPr/>
        </p:nvSpPr>
        <p:spPr>
          <a:xfrm rot="5400000">
            <a:off x="-1921300" y="3098438"/>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0"/>
          <p:cNvSpPr/>
          <p:nvPr/>
        </p:nvSpPr>
        <p:spPr>
          <a:xfrm rot="147" flipH="1">
            <a:off x="-401907" y="3180097"/>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0"/>
          <p:cNvSpPr/>
          <p:nvPr/>
        </p:nvSpPr>
        <p:spPr>
          <a:xfrm rot="-5400000" flipH="1">
            <a:off x="839461" y="386456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0"/>
          <p:cNvSpPr/>
          <p:nvPr/>
        </p:nvSpPr>
        <p:spPr>
          <a:xfrm rot="-5400000" flipH="1">
            <a:off x="376511" y="108498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0"/>
          <p:cNvSpPr/>
          <p:nvPr/>
        </p:nvSpPr>
        <p:spPr>
          <a:xfrm rot="-5400000" flipH="1">
            <a:off x="948986" y="173088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20"/>
          <p:cNvSpPr/>
          <p:nvPr/>
        </p:nvSpPr>
        <p:spPr>
          <a:xfrm rot="5400000" flipH="1">
            <a:off x="5330692" y="2192121"/>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0"/>
          <p:cNvSpPr/>
          <p:nvPr/>
        </p:nvSpPr>
        <p:spPr>
          <a:xfrm rot="-5400000">
            <a:off x="6773240" y="988358"/>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0"/>
          <p:cNvSpPr/>
          <p:nvPr/>
        </p:nvSpPr>
        <p:spPr>
          <a:xfrm rot="-10799853" flipH="1">
            <a:off x="8120833" y="-9700"/>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0"/>
          <p:cNvSpPr/>
          <p:nvPr/>
        </p:nvSpPr>
        <p:spPr>
          <a:xfrm rot="5400000" flipH="1">
            <a:off x="7855079" y="51188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0"/>
          <p:cNvSpPr/>
          <p:nvPr/>
        </p:nvSpPr>
        <p:spPr>
          <a:xfrm rot="5400000" flipH="1">
            <a:off x="8120804" y="123618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0"/>
          <p:cNvSpPr/>
          <p:nvPr/>
        </p:nvSpPr>
        <p:spPr>
          <a:xfrm rot="5400000" flipH="1">
            <a:off x="8583754" y="401575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0"/>
          <p:cNvSpPr/>
          <p:nvPr/>
        </p:nvSpPr>
        <p:spPr>
          <a:xfrm rot="5400000" flipH="1">
            <a:off x="8076379" y="343465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0"/>
          <p:cNvSpPr/>
          <p:nvPr/>
        </p:nvSpPr>
        <p:spPr>
          <a:xfrm rot="-5400000" flipH="1">
            <a:off x="1170286" y="465366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Font typeface="Cabin"/>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16" name="Google Shape;16;p3"/>
          <p:cNvSpPr txBox="1">
            <a:spLocks noGrp="1"/>
          </p:cNvSpPr>
          <p:nvPr>
            <p:ph type="body" idx="1"/>
          </p:nvPr>
        </p:nvSpPr>
        <p:spPr>
          <a:xfrm>
            <a:off x="540000" y="1028700"/>
            <a:ext cx="8064000" cy="35748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SzPts val="1800"/>
              <a:buFont typeface="Cabin"/>
              <a:buChar char="●"/>
              <a:defRPr sz="1200">
                <a:latin typeface="Cabin"/>
                <a:ea typeface="Cabin"/>
                <a:cs typeface="Cabin"/>
                <a:sym typeface="Cabin"/>
              </a:defRPr>
            </a:lvl1pPr>
            <a:lvl2pPr marL="914400" lvl="1" indent="-317500" algn="l" rtl="0">
              <a:lnSpc>
                <a:spcPct val="115000"/>
              </a:lnSpc>
              <a:spcBef>
                <a:spcPts val="1600"/>
              </a:spcBef>
              <a:spcAft>
                <a:spcPts val="0"/>
              </a:spcAft>
              <a:buSzPts val="1400"/>
              <a:buFont typeface="Cabin"/>
              <a:buChar char="○"/>
              <a:defRPr>
                <a:latin typeface="Cabin"/>
                <a:ea typeface="Cabin"/>
                <a:cs typeface="Cabin"/>
                <a:sym typeface="Cabin"/>
              </a:defRPr>
            </a:lvl2pPr>
            <a:lvl3pPr marL="1371600" lvl="2" indent="-317500" algn="l" rtl="0">
              <a:lnSpc>
                <a:spcPct val="115000"/>
              </a:lnSpc>
              <a:spcBef>
                <a:spcPts val="1600"/>
              </a:spcBef>
              <a:spcAft>
                <a:spcPts val="0"/>
              </a:spcAft>
              <a:buSzPts val="1400"/>
              <a:buFont typeface="Cabin"/>
              <a:buChar char="■"/>
              <a:defRPr>
                <a:latin typeface="Cabin"/>
                <a:ea typeface="Cabin"/>
                <a:cs typeface="Cabin"/>
                <a:sym typeface="Cabin"/>
              </a:defRPr>
            </a:lvl3pPr>
            <a:lvl4pPr marL="1828800" lvl="3" indent="-317500" algn="l" rtl="0">
              <a:lnSpc>
                <a:spcPct val="115000"/>
              </a:lnSpc>
              <a:spcBef>
                <a:spcPts val="1600"/>
              </a:spcBef>
              <a:spcAft>
                <a:spcPts val="0"/>
              </a:spcAft>
              <a:buSzPts val="1400"/>
              <a:buFont typeface="Cabin"/>
              <a:buChar char="●"/>
              <a:defRPr>
                <a:latin typeface="Cabin"/>
                <a:ea typeface="Cabin"/>
                <a:cs typeface="Cabin"/>
                <a:sym typeface="Cabin"/>
              </a:defRPr>
            </a:lvl4pPr>
            <a:lvl5pPr marL="2286000" lvl="4" indent="-317500" algn="l" rtl="0">
              <a:lnSpc>
                <a:spcPct val="115000"/>
              </a:lnSpc>
              <a:spcBef>
                <a:spcPts val="1600"/>
              </a:spcBef>
              <a:spcAft>
                <a:spcPts val="0"/>
              </a:spcAft>
              <a:buSzPts val="1400"/>
              <a:buFont typeface="Cabin"/>
              <a:buChar char="○"/>
              <a:defRPr>
                <a:latin typeface="Cabin"/>
                <a:ea typeface="Cabin"/>
                <a:cs typeface="Cabin"/>
                <a:sym typeface="Cabin"/>
              </a:defRPr>
            </a:lvl5pPr>
            <a:lvl6pPr marL="2743200" lvl="5" indent="-317500" algn="l" rtl="0">
              <a:lnSpc>
                <a:spcPct val="115000"/>
              </a:lnSpc>
              <a:spcBef>
                <a:spcPts val="1600"/>
              </a:spcBef>
              <a:spcAft>
                <a:spcPts val="0"/>
              </a:spcAft>
              <a:buSzPts val="1400"/>
              <a:buFont typeface="Cabin"/>
              <a:buChar char="■"/>
              <a:defRPr>
                <a:latin typeface="Cabin"/>
                <a:ea typeface="Cabin"/>
                <a:cs typeface="Cabin"/>
                <a:sym typeface="Cabin"/>
              </a:defRPr>
            </a:lvl6pPr>
            <a:lvl7pPr marL="3200400" lvl="6" indent="-317500" algn="l" rtl="0">
              <a:lnSpc>
                <a:spcPct val="115000"/>
              </a:lnSpc>
              <a:spcBef>
                <a:spcPts val="1600"/>
              </a:spcBef>
              <a:spcAft>
                <a:spcPts val="0"/>
              </a:spcAft>
              <a:buSzPts val="1400"/>
              <a:buFont typeface="Cabin"/>
              <a:buChar char="●"/>
              <a:defRPr>
                <a:latin typeface="Cabin"/>
                <a:ea typeface="Cabin"/>
                <a:cs typeface="Cabin"/>
                <a:sym typeface="Cabin"/>
              </a:defRPr>
            </a:lvl7pPr>
            <a:lvl8pPr marL="3657600" lvl="7" indent="-317500" algn="l" rtl="0">
              <a:lnSpc>
                <a:spcPct val="115000"/>
              </a:lnSpc>
              <a:spcBef>
                <a:spcPts val="1600"/>
              </a:spcBef>
              <a:spcAft>
                <a:spcPts val="0"/>
              </a:spcAft>
              <a:buSzPts val="1400"/>
              <a:buFont typeface="Cabin"/>
              <a:buChar char="○"/>
              <a:defRPr>
                <a:latin typeface="Cabin"/>
                <a:ea typeface="Cabin"/>
                <a:cs typeface="Cabin"/>
                <a:sym typeface="Cabin"/>
              </a:defRPr>
            </a:lvl8pPr>
            <a:lvl9pPr marL="4114800" lvl="8" indent="-317500" algn="l" rtl="0">
              <a:lnSpc>
                <a:spcPct val="115000"/>
              </a:lnSpc>
              <a:spcBef>
                <a:spcPts val="1600"/>
              </a:spcBef>
              <a:spcAft>
                <a:spcPts val="1600"/>
              </a:spcAft>
              <a:buSzPts val="1400"/>
              <a:buFont typeface="Cabin"/>
              <a:buChar char="■"/>
              <a:defRPr>
                <a:latin typeface="Cabin"/>
                <a:ea typeface="Cabin"/>
                <a:cs typeface="Cabin"/>
                <a:sym typeface="Cabin"/>
              </a:defRPr>
            </a:lvl9pPr>
          </a:lstStyle>
          <a:p>
            <a:endParaRPr/>
          </a:p>
        </p:txBody>
      </p:sp>
      <p:grpSp>
        <p:nvGrpSpPr>
          <p:cNvPr id="17" name="Google Shape;17;p3"/>
          <p:cNvGrpSpPr/>
          <p:nvPr/>
        </p:nvGrpSpPr>
        <p:grpSpPr>
          <a:xfrm flipH="1">
            <a:off x="-129749" y="-116300"/>
            <a:ext cx="2684034" cy="1535681"/>
            <a:chOff x="6654501" y="-116300"/>
            <a:chExt cx="2684034" cy="1535681"/>
          </a:xfrm>
        </p:grpSpPr>
        <p:sp>
          <p:nvSpPr>
            <p:cNvPr id="18" name="Google Shape;18;p3"/>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 name="Google Shape;23;p3"/>
          <p:cNvGrpSpPr/>
          <p:nvPr/>
        </p:nvGrpSpPr>
        <p:grpSpPr>
          <a:xfrm>
            <a:off x="6806901" y="-116300"/>
            <a:ext cx="2684034" cy="1738163"/>
            <a:chOff x="6654501" y="-116300"/>
            <a:chExt cx="2684034" cy="1738163"/>
          </a:xfrm>
        </p:grpSpPr>
        <p:sp>
          <p:nvSpPr>
            <p:cNvPr id="24" name="Google Shape;24;p3"/>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 name="Google Shape;3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atin typeface="Cabin"/>
                <a:ea typeface="Cabin"/>
                <a:cs typeface="Cabin"/>
                <a:sym typeface="Cabin"/>
              </a:defRPr>
            </a:lvl1pPr>
            <a:lvl2pPr lvl="1" rtl="0">
              <a:buNone/>
              <a:defRPr>
                <a:latin typeface="Cabin"/>
                <a:ea typeface="Cabin"/>
                <a:cs typeface="Cabin"/>
                <a:sym typeface="Cabin"/>
              </a:defRPr>
            </a:lvl2pPr>
            <a:lvl3pPr lvl="2" rtl="0">
              <a:buNone/>
              <a:defRPr>
                <a:latin typeface="Cabin"/>
                <a:ea typeface="Cabin"/>
                <a:cs typeface="Cabin"/>
                <a:sym typeface="Cabin"/>
              </a:defRPr>
            </a:lvl3pPr>
            <a:lvl4pPr lvl="3" rtl="0">
              <a:buNone/>
              <a:defRPr>
                <a:latin typeface="Cabin"/>
                <a:ea typeface="Cabin"/>
                <a:cs typeface="Cabin"/>
                <a:sym typeface="Cabin"/>
              </a:defRPr>
            </a:lvl4pPr>
            <a:lvl5pPr lvl="4" rtl="0">
              <a:buNone/>
              <a:defRPr>
                <a:latin typeface="Cabin"/>
                <a:ea typeface="Cabin"/>
                <a:cs typeface="Cabin"/>
                <a:sym typeface="Cabin"/>
              </a:defRPr>
            </a:lvl5pPr>
            <a:lvl6pPr lvl="5" rtl="0">
              <a:buNone/>
              <a:defRPr>
                <a:latin typeface="Cabin"/>
                <a:ea typeface="Cabin"/>
                <a:cs typeface="Cabin"/>
                <a:sym typeface="Cabin"/>
              </a:defRPr>
            </a:lvl6pPr>
            <a:lvl7pPr lvl="6" rtl="0">
              <a:buNone/>
              <a:defRPr>
                <a:latin typeface="Cabin"/>
                <a:ea typeface="Cabin"/>
                <a:cs typeface="Cabin"/>
                <a:sym typeface="Cabin"/>
              </a:defRPr>
            </a:lvl7pPr>
            <a:lvl8pPr lvl="7" rtl="0">
              <a:buNone/>
              <a:defRPr>
                <a:latin typeface="Cabin"/>
                <a:ea typeface="Cabin"/>
                <a:cs typeface="Cabin"/>
                <a:sym typeface="Cabin"/>
              </a:defRPr>
            </a:lvl8pPr>
            <a:lvl9pPr lvl="8" rtl="0">
              <a:buNone/>
              <a:defRPr>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flipH="1">
            <a:off x="959002" y="2019725"/>
            <a:ext cx="3931200" cy="657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SemiBold"/>
                <a:ea typeface="Open Sans SemiBold"/>
                <a:cs typeface="Open Sans SemiBold"/>
                <a:sym typeface="Open Sans SemiBold"/>
              </a:defRPr>
            </a:lvl2pPr>
            <a:lvl3pPr lvl="2" algn="l" rtl="0">
              <a:lnSpc>
                <a:spcPct val="100000"/>
              </a:lnSpc>
              <a:spcBef>
                <a:spcPts val="0"/>
              </a:spcBef>
              <a:spcAft>
                <a:spcPts val="0"/>
              </a:spcAft>
              <a:buSzPts val="3000"/>
              <a:buNone/>
              <a:defRPr>
                <a:latin typeface="Open Sans SemiBold"/>
                <a:ea typeface="Open Sans SemiBold"/>
                <a:cs typeface="Open Sans SemiBold"/>
                <a:sym typeface="Open Sans SemiBold"/>
              </a:defRPr>
            </a:lvl3pPr>
            <a:lvl4pPr lvl="3" algn="l" rtl="0">
              <a:lnSpc>
                <a:spcPct val="100000"/>
              </a:lnSpc>
              <a:spcBef>
                <a:spcPts val="0"/>
              </a:spcBef>
              <a:spcAft>
                <a:spcPts val="0"/>
              </a:spcAft>
              <a:buSzPts val="3000"/>
              <a:buNone/>
              <a:defRPr>
                <a:latin typeface="Open Sans SemiBold"/>
                <a:ea typeface="Open Sans SemiBold"/>
                <a:cs typeface="Open Sans SemiBold"/>
                <a:sym typeface="Open Sans SemiBold"/>
              </a:defRPr>
            </a:lvl4pPr>
            <a:lvl5pPr lvl="4" algn="l" rtl="0">
              <a:lnSpc>
                <a:spcPct val="100000"/>
              </a:lnSpc>
              <a:spcBef>
                <a:spcPts val="0"/>
              </a:spcBef>
              <a:spcAft>
                <a:spcPts val="0"/>
              </a:spcAft>
              <a:buSzPts val="3000"/>
              <a:buNone/>
              <a:defRPr>
                <a:latin typeface="Open Sans SemiBold"/>
                <a:ea typeface="Open Sans SemiBold"/>
                <a:cs typeface="Open Sans SemiBold"/>
                <a:sym typeface="Open Sans SemiBold"/>
              </a:defRPr>
            </a:lvl5pPr>
            <a:lvl6pPr lvl="5" algn="l" rtl="0">
              <a:lnSpc>
                <a:spcPct val="100000"/>
              </a:lnSpc>
              <a:spcBef>
                <a:spcPts val="0"/>
              </a:spcBef>
              <a:spcAft>
                <a:spcPts val="0"/>
              </a:spcAft>
              <a:buSzPts val="3000"/>
              <a:buNone/>
              <a:defRPr>
                <a:latin typeface="Open Sans SemiBold"/>
                <a:ea typeface="Open Sans SemiBold"/>
                <a:cs typeface="Open Sans SemiBold"/>
                <a:sym typeface="Open Sans SemiBold"/>
              </a:defRPr>
            </a:lvl6pPr>
            <a:lvl7pPr lvl="6" algn="l" rtl="0">
              <a:lnSpc>
                <a:spcPct val="100000"/>
              </a:lnSpc>
              <a:spcBef>
                <a:spcPts val="0"/>
              </a:spcBef>
              <a:spcAft>
                <a:spcPts val="0"/>
              </a:spcAft>
              <a:buSzPts val="3000"/>
              <a:buNone/>
              <a:defRPr>
                <a:latin typeface="Open Sans SemiBold"/>
                <a:ea typeface="Open Sans SemiBold"/>
                <a:cs typeface="Open Sans SemiBold"/>
                <a:sym typeface="Open Sans SemiBold"/>
              </a:defRPr>
            </a:lvl7pPr>
            <a:lvl8pPr lvl="7" algn="l" rtl="0">
              <a:lnSpc>
                <a:spcPct val="100000"/>
              </a:lnSpc>
              <a:spcBef>
                <a:spcPts val="0"/>
              </a:spcBef>
              <a:spcAft>
                <a:spcPts val="0"/>
              </a:spcAft>
              <a:buSzPts val="3000"/>
              <a:buNone/>
              <a:defRPr>
                <a:latin typeface="Open Sans SemiBold"/>
                <a:ea typeface="Open Sans SemiBold"/>
                <a:cs typeface="Open Sans SemiBold"/>
                <a:sym typeface="Open Sans SemiBold"/>
              </a:defRPr>
            </a:lvl8pPr>
            <a:lvl9pPr lvl="8" algn="l" rtl="0">
              <a:lnSpc>
                <a:spcPct val="100000"/>
              </a:lnSpc>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326" name="Google Shape;326;p21"/>
          <p:cNvSpPr txBox="1">
            <a:spLocks noGrp="1"/>
          </p:cNvSpPr>
          <p:nvPr>
            <p:ph type="subTitle" idx="1"/>
          </p:nvPr>
        </p:nvSpPr>
        <p:spPr>
          <a:xfrm flipH="1">
            <a:off x="959090" y="2565775"/>
            <a:ext cx="2998800" cy="55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500"/>
              <a:buFont typeface="Josefin Sans"/>
              <a:buNone/>
              <a:defRPr sz="1500"/>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27" name="Google Shape;327;p21"/>
          <p:cNvSpPr/>
          <p:nvPr/>
        </p:nvSpPr>
        <p:spPr>
          <a:xfrm rot="-132439" flipH="1">
            <a:off x="305875" y="-39916"/>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1"/>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1"/>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1"/>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1"/>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1"/>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1"/>
          <p:cNvSpPr/>
          <p:nvPr/>
        </p:nvSpPr>
        <p:spPr>
          <a:xfrm rot="-10667561">
            <a:off x="305875" y="4393834"/>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1"/>
          <p:cNvSpPr/>
          <p:nvPr/>
        </p:nvSpPr>
        <p:spPr>
          <a:xfrm rot="10800000">
            <a:off x="402459" y="43010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1"/>
          <p:cNvSpPr/>
          <p:nvPr/>
        </p:nvSpPr>
        <p:spPr>
          <a:xfrm>
            <a:off x="-272112" y="41566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1"/>
          <p:cNvSpPr/>
          <p:nvPr/>
        </p:nvSpPr>
        <p:spPr>
          <a:xfrm>
            <a:off x="402451" y="39496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1"/>
          <p:cNvSpPr/>
          <p:nvPr/>
        </p:nvSpPr>
        <p:spPr>
          <a:xfrm>
            <a:off x="1153051" y="43881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1"/>
          <p:cNvSpPr/>
          <p:nvPr/>
        </p:nvSpPr>
        <p:spPr>
          <a:xfrm>
            <a:off x="2859751" y="47349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1"/>
          <p:cNvSpPr/>
          <p:nvPr/>
        </p:nvSpPr>
        <p:spPr>
          <a:xfrm>
            <a:off x="5246676" y="48182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1"/>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2">
  <p:cSld name="CUSTOM_7_1">
    <p:spTree>
      <p:nvGrpSpPr>
        <p:cNvPr id="1" name="Shape 342"/>
        <p:cNvGrpSpPr/>
        <p:nvPr/>
      </p:nvGrpSpPr>
      <p:grpSpPr>
        <a:xfrm>
          <a:off x="0" y="0"/>
          <a:ext cx="0" cy="0"/>
          <a:chOff x="0" y="0"/>
          <a:chExt cx="0" cy="0"/>
        </a:xfrm>
      </p:grpSpPr>
      <p:sp>
        <p:nvSpPr>
          <p:cNvPr id="343" name="Google Shape;343;p22"/>
          <p:cNvSpPr txBox="1">
            <a:spLocks noGrp="1"/>
          </p:cNvSpPr>
          <p:nvPr>
            <p:ph type="title"/>
          </p:nvPr>
        </p:nvSpPr>
        <p:spPr>
          <a:xfrm>
            <a:off x="2693850" y="363275"/>
            <a:ext cx="37563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344" name="Google Shape;344;p22"/>
          <p:cNvSpPr txBox="1">
            <a:spLocks noGrp="1"/>
          </p:cNvSpPr>
          <p:nvPr>
            <p:ph type="subTitle" idx="1"/>
          </p:nvPr>
        </p:nvSpPr>
        <p:spPr>
          <a:xfrm>
            <a:off x="4655852" y="1414900"/>
            <a:ext cx="30453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45" name="Google Shape;345;p22"/>
          <p:cNvSpPr txBox="1">
            <a:spLocks noGrp="1"/>
          </p:cNvSpPr>
          <p:nvPr>
            <p:ph type="subTitle" idx="2"/>
          </p:nvPr>
        </p:nvSpPr>
        <p:spPr>
          <a:xfrm>
            <a:off x="4958476" y="1734025"/>
            <a:ext cx="2439900" cy="104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46" name="Google Shape;346;p22"/>
          <p:cNvSpPr txBox="1">
            <a:spLocks noGrp="1"/>
          </p:cNvSpPr>
          <p:nvPr>
            <p:ph type="subTitle" idx="3"/>
          </p:nvPr>
        </p:nvSpPr>
        <p:spPr>
          <a:xfrm>
            <a:off x="1442838" y="1414900"/>
            <a:ext cx="30453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47" name="Google Shape;347;p22"/>
          <p:cNvSpPr txBox="1">
            <a:spLocks noGrp="1"/>
          </p:cNvSpPr>
          <p:nvPr>
            <p:ph type="subTitle" idx="4"/>
          </p:nvPr>
        </p:nvSpPr>
        <p:spPr>
          <a:xfrm>
            <a:off x="1745688" y="1734025"/>
            <a:ext cx="2439900" cy="104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48" name="Google Shape;348;p22"/>
          <p:cNvSpPr txBox="1">
            <a:spLocks noGrp="1"/>
          </p:cNvSpPr>
          <p:nvPr>
            <p:ph type="subTitle" idx="5"/>
          </p:nvPr>
        </p:nvSpPr>
        <p:spPr>
          <a:xfrm>
            <a:off x="4655812" y="3160150"/>
            <a:ext cx="30453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49" name="Google Shape;349;p22"/>
          <p:cNvSpPr txBox="1">
            <a:spLocks noGrp="1"/>
          </p:cNvSpPr>
          <p:nvPr>
            <p:ph type="subTitle" idx="6"/>
          </p:nvPr>
        </p:nvSpPr>
        <p:spPr>
          <a:xfrm>
            <a:off x="4958476" y="3479274"/>
            <a:ext cx="2439900" cy="104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50" name="Google Shape;350;p22"/>
          <p:cNvSpPr txBox="1">
            <a:spLocks noGrp="1"/>
          </p:cNvSpPr>
          <p:nvPr>
            <p:ph type="subTitle" idx="7"/>
          </p:nvPr>
        </p:nvSpPr>
        <p:spPr>
          <a:xfrm>
            <a:off x="1442838" y="3160150"/>
            <a:ext cx="30453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51" name="Google Shape;351;p22"/>
          <p:cNvSpPr txBox="1">
            <a:spLocks noGrp="1"/>
          </p:cNvSpPr>
          <p:nvPr>
            <p:ph type="subTitle" idx="8"/>
          </p:nvPr>
        </p:nvSpPr>
        <p:spPr>
          <a:xfrm>
            <a:off x="1745688" y="3479274"/>
            <a:ext cx="2439900" cy="104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52" name="Google Shape;352;p22"/>
          <p:cNvSpPr/>
          <p:nvPr/>
        </p:nvSpPr>
        <p:spPr>
          <a:xfrm rot="-5532439" flipH="1">
            <a:off x="-2045052" y="2322169"/>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2"/>
          <p:cNvSpPr/>
          <p:nvPr/>
        </p:nvSpPr>
        <p:spPr>
          <a:xfrm rot="-5400000" flipH="1">
            <a:off x="-832519" y="2826431"/>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rot="5400000" flipH="1">
            <a:off x="-551012" y="3638024"/>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rot="5400000" flipH="1">
            <a:off x="1100376" y="4407937"/>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p:nvPr/>
        </p:nvSpPr>
        <p:spPr>
          <a:xfrm rot="5400000" flipH="1">
            <a:off x="661951" y="365733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2"/>
          <p:cNvSpPr/>
          <p:nvPr/>
        </p:nvSpPr>
        <p:spPr>
          <a:xfrm rot="5400000" flipH="1">
            <a:off x="315101" y="1950637"/>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2"/>
          <p:cNvSpPr/>
          <p:nvPr/>
        </p:nvSpPr>
        <p:spPr>
          <a:xfrm rot="5400000" flipH="1">
            <a:off x="458251" y="2482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p:cNvSpPr/>
          <p:nvPr/>
        </p:nvSpPr>
        <p:spPr>
          <a:xfrm rot="5267561" flipH="1">
            <a:off x="6370323" y="1912072"/>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2"/>
          <p:cNvSpPr/>
          <p:nvPr/>
        </p:nvSpPr>
        <p:spPr>
          <a:xfrm rot="5400000" flipH="1">
            <a:off x="7582879" y="1222315"/>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rot="-5400000" flipH="1">
            <a:off x="7598103" y="38803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p:nvPr/>
        </p:nvSpPr>
        <p:spPr>
          <a:xfrm rot="-5400000" flipH="1">
            <a:off x="7945213" y="5085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2"/>
          <p:cNvSpPr/>
          <p:nvPr/>
        </p:nvSpPr>
        <p:spPr>
          <a:xfrm rot="-5400000" flipH="1">
            <a:off x="8383638" y="12591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2"/>
          <p:cNvSpPr/>
          <p:nvPr/>
        </p:nvSpPr>
        <p:spPr>
          <a:xfrm rot="-5400000" flipH="1">
            <a:off x="8730488" y="29658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2"/>
          <p:cNvSpPr/>
          <p:nvPr/>
        </p:nvSpPr>
        <p:spPr>
          <a:xfrm rot="-5400000" flipH="1">
            <a:off x="8522238" y="460349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7"/>
        <p:cNvGrpSpPr/>
        <p:nvPr/>
      </p:nvGrpSpPr>
      <p:grpSpPr>
        <a:xfrm>
          <a:off x="0" y="0"/>
          <a:ext cx="0" cy="0"/>
          <a:chOff x="0" y="0"/>
          <a:chExt cx="0" cy="0"/>
        </a:xfrm>
      </p:grpSpPr>
      <p:sp>
        <p:nvSpPr>
          <p:cNvPr id="368" name="Google Shape;368;p23"/>
          <p:cNvSpPr txBox="1">
            <a:spLocks noGrp="1"/>
          </p:cNvSpPr>
          <p:nvPr>
            <p:ph type="title"/>
          </p:nvPr>
        </p:nvSpPr>
        <p:spPr>
          <a:xfrm>
            <a:off x="1388100" y="1076025"/>
            <a:ext cx="6367800" cy="283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95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69" name="Google Shape;369;p23"/>
          <p:cNvSpPr/>
          <p:nvPr/>
        </p:nvSpPr>
        <p:spPr>
          <a:xfrm flipH="1">
            <a:off x="-426404" y="-8470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3"/>
          <p:cNvSpPr/>
          <p:nvPr/>
        </p:nvSpPr>
        <p:spPr>
          <a:xfrm rot="10800000">
            <a:off x="-294784" y="-365201"/>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3"/>
          <p:cNvSpPr/>
          <p:nvPr/>
        </p:nvSpPr>
        <p:spPr>
          <a:xfrm rot="-5400147">
            <a:off x="232464" y="-691636"/>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3"/>
          <p:cNvSpPr/>
          <p:nvPr/>
        </p:nvSpPr>
        <p:spPr>
          <a:xfrm flipH="1">
            <a:off x="683516" y="60690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3"/>
          <p:cNvSpPr/>
          <p:nvPr/>
        </p:nvSpPr>
        <p:spPr>
          <a:xfrm flipH="1">
            <a:off x="2476066" y="6665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3"/>
          <p:cNvSpPr/>
          <p:nvPr/>
        </p:nvSpPr>
        <p:spPr>
          <a:xfrm flipH="1">
            <a:off x="3173616" y="244725"/>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3"/>
          <p:cNvSpPr/>
          <p:nvPr/>
        </p:nvSpPr>
        <p:spPr>
          <a:xfrm flipH="1">
            <a:off x="6566441" y="273550"/>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3"/>
          <p:cNvSpPr/>
          <p:nvPr/>
        </p:nvSpPr>
        <p:spPr>
          <a:xfrm rot="10800000" flipH="1">
            <a:off x="2631095" y="4430364"/>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3"/>
          <p:cNvSpPr/>
          <p:nvPr/>
        </p:nvSpPr>
        <p:spPr>
          <a:xfrm>
            <a:off x="6302893" y="4618767"/>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3"/>
          <p:cNvSpPr/>
          <p:nvPr/>
        </p:nvSpPr>
        <p:spPr>
          <a:xfrm rot="5399853">
            <a:off x="7457460" y="3823455"/>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3"/>
          <p:cNvSpPr/>
          <p:nvPr/>
        </p:nvSpPr>
        <p:spPr>
          <a:xfrm rot="10800000" flipH="1">
            <a:off x="8312846" y="452006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3"/>
          <p:cNvSpPr/>
          <p:nvPr/>
        </p:nvSpPr>
        <p:spPr>
          <a:xfrm rot="10800000" flipH="1">
            <a:off x="6455196" y="439561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3"/>
          <p:cNvSpPr/>
          <p:nvPr/>
        </p:nvSpPr>
        <p:spPr>
          <a:xfrm rot="10800000" flipH="1">
            <a:off x="5822746" y="4882242"/>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3"/>
          <p:cNvSpPr/>
          <p:nvPr/>
        </p:nvSpPr>
        <p:spPr>
          <a:xfrm rot="10800000" flipH="1">
            <a:off x="8749921" y="423211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3"/>
          <p:cNvSpPr/>
          <p:nvPr/>
        </p:nvSpPr>
        <p:spPr>
          <a:xfrm rot="10800000" flipH="1">
            <a:off x="2364821" y="4788617"/>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3"/>
          <p:cNvSpPr/>
          <p:nvPr/>
        </p:nvSpPr>
        <p:spPr>
          <a:xfrm flipH="1">
            <a:off x="181341" y="8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
  <p:cSld name="CUSTOM_9">
    <p:spTree>
      <p:nvGrpSpPr>
        <p:cNvPr id="1" name="Shape 386"/>
        <p:cNvGrpSpPr/>
        <p:nvPr/>
      </p:nvGrpSpPr>
      <p:grpSpPr>
        <a:xfrm>
          <a:off x="0" y="0"/>
          <a:ext cx="0" cy="0"/>
          <a:chOff x="0" y="0"/>
          <a:chExt cx="0" cy="0"/>
        </a:xfrm>
      </p:grpSpPr>
      <p:sp>
        <p:nvSpPr>
          <p:cNvPr id="387" name="Google Shape;387;p24"/>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388" name="Google Shape;388;p24"/>
          <p:cNvSpPr txBox="1">
            <a:spLocks noGrp="1"/>
          </p:cNvSpPr>
          <p:nvPr>
            <p:ph type="subTitle" idx="1"/>
          </p:nvPr>
        </p:nvSpPr>
        <p:spPr>
          <a:xfrm>
            <a:off x="3328957" y="234355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89" name="Google Shape;389;p24"/>
          <p:cNvSpPr txBox="1">
            <a:spLocks noGrp="1"/>
          </p:cNvSpPr>
          <p:nvPr>
            <p:ph type="subTitle" idx="2"/>
          </p:nvPr>
        </p:nvSpPr>
        <p:spPr>
          <a:xfrm>
            <a:off x="3482707" y="2662675"/>
            <a:ext cx="21786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90" name="Google Shape;390;p24"/>
          <p:cNvSpPr txBox="1">
            <a:spLocks noGrp="1"/>
          </p:cNvSpPr>
          <p:nvPr>
            <p:ph type="subTitle" idx="3"/>
          </p:nvPr>
        </p:nvSpPr>
        <p:spPr>
          <a:xfrm>
            <a:off x="791813" y="234355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91" name="Google Shape;391;p24"/>
          <p:cNvSpPr txBox="1">
            <a:spLocks noGrp="1"/>
          </p:cNvSpPr>
          <p:nvPr>
            <p:ph type="subTitle" idx="4"/>
          </p:nvPr>
        </p:nvSpPr>
        <p:spPr>
          <a:xfrm>
            <a:off x="945563" y="2662675"/>
            <a:ext cx="21786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92" name="Google Shape;392;p24"/>
          <p:cNvSpPr txBox="1">
            <a:spLocks noGrp="1"/>
          </p:cNvSpPr>
          <p:nvPr>
            <p:ph type="subTitle" idx="5"/>
          </p:nvPr>
        </p:nvSpPr>
        <p:spPr>
          <a:xfrm>
            <a:off x="5866075" y="2343550"/>
            <a:ext cx="2486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93" name="Google Shape;393;p24"/>
          <p:cNvSpPr txBox="1">
            <a:spLocks noGrp="1"/>
          </p:cNvSpPr>
          <p:nvPr>
            <p:ph type="subTitle" idx="6"/>
          </p:nvPr>
        </p:nvSpPr>
        <p:spPr>
          <a:xfrm>
            <a:off x="6019825" y="2662675"/>
            <a:ext cx="21786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94" name="Google Shape;394;p24"/>
          <p:cNvSpPr/>
          <p:nvPr/>
        </p:nvSpPr>
        <p:spPr>
          <a:xfrm rot="10800000">
            <a:off x="2531291" y="4235323"/>
            <a:ext cx="5428956" cy="1009852"/>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4"/>
          <p:cNvSpPr/>
          <p:nvPr/>
        </p:nvSpPr>
        <p:spPr>
          <a:xfrm rot="5400000">
            <a:off x="3108924" y="2854084"/>
            <a:ext cx="1442280" cy="356381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4"/>
          <p:cNvSpPr/>
          <p:nvPr/>
        </p:nvSpPr>
        <p:spPr>
          <a:xfrm>
            <a:off x="3682950" y="4420625"/>
            <a:ext cx="2132100" cy="123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4"/>
          <p:cNvSpPr/>
          <p:nvPr/>
        </p:nvSpPr>
        <p:spPr>
          <a:xfrm rot="10800000" flipH="1">
            <a:off x="3968688" y="40718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4"/>
          <p:cNvSpPr/>
          <p:nvPr/>
        </p:nvSpPr>
        <p:spPr>
          <a:xfrm rot="10800000" flipH="1">
            <a:off x="5921426" y="4554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4"/>
          <p:cNvSpPr/>
          <p:nvPr/>
        </p:nvSpPr>
        <p:spPr>
          <a:xfrm rot="10800000" flipH="1">
            <a:off x="1267213" y="45217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4"/>
          <p:cNvSpPr/>
          <p:nvPr/>
        </p:nvSpPr>
        <p:spPr>
          <a:xfrm rot="10800000" flipH="1">
            <a:off x="8100026" y="47529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4"/>
          <p:cNvSpPr/>
          <p:nvPr/>
        </p:nvSpPr>
        <p:spPr>
          <a:xfrm rot="10800000" flipH="1">
            <a:off x="6505813" y="485159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4"/>
          <p:cNvSpPr/>
          <p:nvPr/>
        </p:nvSpPr>
        <p:spPr>
          <a:xfrm rot="10800000" flipH="1">
            <a:off x="1985676" y="410423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404"/>
        <p:cNvGrpSpPr/>
        <p:nvPr/>
      </p:nvGrpSpPr>
      <p:grpSpPr>
        <a:xfrm>
          <a:off x="0" y="0"/>
          <a:ext cx="0" cy="0"/>
          <a:chOff x="0" y="0"/>
          <a:chExt cx="0" cy="0"/>
        </a:xfrm>
      </p:grpSpPr>
      <p:sp>
        <p:nvSpPr>
          <p:cNvPr id="405" name="Google Shape;405;p25"/>
          <p:cNvSpPr txBox="1">
            <a:spLocks noGrp="1"/>
          </p:cNvSpPr>
          <p:nvPr>
            <p:ph type="title"/>
          </p:nvPr>
        </p:nvSpPr>
        <p:spPr>
          <a:xfrm>
            <a:off x="2571750" y="363275"/>
            <a:ext cx="40005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06" name="Google Shape;406;p25"/>
          <p:cNvSpPr txBox="1">
            <a:spLocks noGrp="1"/>
          </p:cNvSpPr>
          <p:nvPr>
            <p:ph type="subTitle" idx="1"/>
          </p:nvPr>
        </p:nvSpPr>
        <p:spPr>
          <a:xfrm>
            <a:off x="5091350" y="3794700"/>
            <a:ext cx="22056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07" name="Google Shape;407;p25"/>
          <p:cNvSpPr txBox="1">
            <a:spLocks noGrp="1"/>
          </p:cNvSpPr>
          <p:nvPr>
            <p:ph type="subTitle" idx="2"/>
          </p:nvPr>
        </p:nvSpPr>
        <p:spPr>
          <a:xfrm>
            <a:off x="4948200" y="4089750"/>
            <a:ext cx="2488200" cy="645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08" name="Google Shape;408;p25"/>
          <p:cNvSpPr txBox="1">
            <a:spLocks noGrp="1"/>
          </p:cNvSpPr>
          <p:nvPr>
            <p:ph type="subTitle" idx="3"/>
          </p:nvPr>
        </p:nvSpPr>
        <p:spPr>
          <a:xfrm>
            <a:off x="1901200" y="3794700"/>
            <a:ext cx="20079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09" name="Google Shape;409;p25"/>
          <p:cNvSpPr txBox="1">
            <a:spLocks noGrp="1"/>
          </p:cNvSpPr>
          <p:nvPr>
            <p:ph type="subTitle" idx="4"/>
          </p:nvPr>
        </p:nvSpPr>
        <p:spPr>
          <a:xfrm>
            <a:off x="1800500" y="4089750"/>
            <a:ext cx="2205600" cy="645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10" name="Google Shape;410;p25"/>
          <p:cNvSpPr/>
          <p:nvPr/>
        </p:nvSpPr>
        <p:spPr>
          <a:xfrm rot="-5400000">
            <a:off x="-687297" y="596629"/>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5"/>
          <p:cNvSpPr/>
          <p:nvPr/>
        </p:nvSpPr>
        <p:spPr>
          <a:xfrm rot="-5400000">
            <a:off x="-1281850" y="1134665"/>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5"/>
          <p:cNvSpPr/>
          <p:nvPr/>
        </p:nvSpPr>
        <p:spPr>
          <a:xfrm rot="5400000">
            <a:off x="466981" y="11957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5"/>
          <p:cNvSpPr/>
          <p:nvPr/>
        </p:nvSpPr>
        <p:spPr>
          <a:xfrm rot="5400000">
            <a:off x="-494883" y="20869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5"/>
          <p:cNvSpPr/>
          <p:nvPr/>
        </p:nvSpPr>
        <p:spPr>
          <a:xfrm rot="5400000">
            <a:off x="928869" y="9991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5"/>
          <p:cNvSpPr/>
          <p:nvPr/>
        </p:nvSpPr>
        <p:spPr>
          <a:xfrm rot="-5400000">
            <a:off x="269256" y="2842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5"/>
          <p:cNvSpPr/>
          <p:nvPr/>
        </p:nvSpPr>
        <p:spPr>
          <a:xfrm rot="5400000">
            <a:off x="7087547" y="3261706"/>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5"/>
          <p:cNvSpPr/>
          <p:nvPr/>
        </p:nvSpPr>
        <p:spPr>
          <a:xfrm rot="5400000">
            <a:off x="7632127" y="317011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5"/>
          <p:cNvSpPr/>
          <p:nvPr/>
        </p:nvSpPr>
        <p:spPr>
          <a:xfrm rot="-5400000">
            <a:off x="8580444" y="3697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5"/>
          <p:cNvSpPr/>
          <p:nvPr/>
        </p:nvSpPr>
        <p:spPr>
          <a:xfrm rot="-5400000">
            <a:off x="7715198" y="379368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5"/>
          <p:cNvSpPr/>
          <p:nvPr/>
        </p:nvSpPr>
        <p:spPr>
          <a:xfrm rot="-5400000">
            <a:off x="8183656" y="39584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5"/>
          <p:cNvSpPr/>
          <p:nvPr/>
        </p:nvSpPr>
        <p:spPr>
          <a:xfrm rot="5400000">
            <a:off x="8843269" y="2115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5"/>
          <p:cNvSpPr/>
          <p:nvPr/>
        </p:nvSpPr>
        <p:spPr>
          <a:xfrm rot="-5400000">
            <a:off x="7541144" y="4680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5"/>
          <p:cNvSpPr/>
          <p:nvPr/>
        </p:nvSpPr>
        <p:spPr>
          <a:xfrm rot="5400000">
            <a:off x="1506281" y="211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425"/>
        <p:cNvGrpSpPr/>
        <p:nvPr/>
      </p:nvGrpSpPr>
      <p:grpSpPr>
        <a:xfrm>
          <a:off x="0" y="0"/>
          <a:ext cx="0" cy="0"/>
          <a:chOff x="0" y="0"/>
          <a:chExt cx="0" cy="0"/>
        </a:xfrm>
      </p:grpSpPr>
      <p:sp>
        <p:nvSpPr>
          <p:cNvPr id="426" name="Google Shape;426;p26"/>
          <p:cNvSpPr txBox="1">
            <a:spLocks noGrp="1"/>
          </p:cNvSpPr>
          <p:nvPr>
            <p:ph type="title"/>
          </p:nvPr>
        </p:nvSpPr>
        <p:spPr>
          <a:xfrm>
            <a:off x="2629950" y="989275"/>
            <a:ext cx="3884100" cy="93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6500"/>
            </a:lvl1pPr>
            <a:lvl2pPr lvl="1" algn="ctr" rtl="0">
              <a:lnSpc>
                <a:spcPct val="100000"/>
              </a:lnSpc>
              <a:spcBef>
                <a:spcPts val="0"/>
              </a:spcBef>
              <a:spcAft>
                <a:spcPts val="0"/>
              </a:spcAft>
              <a:buSzPts val="3000"/>
              <a:buNone/>
              <a:defRPr>
                <a:latin typeface="Open Sans"/>
                <a:ea typeface="Open Sans"/>
                <a:cs typeface="Open Sans"/>
                <a:sym typeface="Open Sans"/>
              </a:defRPr>
            </a:lvl2pPr>
            <a:lvl3pPr lvl="2" algn="ctr" rtl="0">
              <a:lnSpc>
                <a:spcPct val="100000"/>
              </a:lnSpc>
              <a:spcBef>
                <a:spcPts val="0"/>
              </a:spcBef>
              <a:spcAft>
                <a:spcPts val="0"/>
              </a:spcAft>
              <a:buSzPts val="3000"/>
              <a:buNone/>
              <a:defRPr>
                <a:latin typeface="Open Sans"/>
                <a:ea typeface="Open Sans"/>
                <a:cs typeface="Open Sans"/>
                <a:sym typeface="Open Sans"/>
              </a:defRPr>
            </a:lvl3pPr>
            <a:lvl4pPr lvl="3" algn="ctr" rtl="0">
              <a:lnSpc>
                <a:spcPct val="100000"/>
              </a:lnSpc>
              <a:spcBef>
                <a:spcPts val="0"/>
              </a:spcBef>
              <a:spcAft>
                <a:spcPts val="0"/>
              </a:spcAft>
              <a:buSzPts val="3000"/>
              <a:buNone/>
              <a:defRPr>
                <a:latin typeface="Open Sans"/>
                <a:ea typeface="Open Sans"/>
                <a:cs typeface="Open Sans"/>
                <a:sym typeface="Open Sans"/>
              </a:defRPr>
            </a:lvl4pPr>
            <a:lvl5pPr lvl="4" algn="ctr" rtl="0">
              <a:lnSpc>
                <a:spcPct val="100000"/>
              </a:lnSpc>
              <a:spcBef>
                <a:spcPts val="0"/>
              </a:spcBef>
              <a:spcAft>
                <a:spcPts val="0"/>
              </a:spcAft>
              <a:buSzPts val="3000"/>
              <a:buNone/>
              <a:defRPr>
                <a:latin typeface="Open Sans"/>
                <a:ea typeface="Open Sans"/>
                <a:cs typeface="Open Sans"/>
                <a:sym typeface="Open Sans"/>
              </a:defRPr>
            </a:lvl5pPr>
            <a:lvl6pPr lvl="5" algn="ctr" rtl="0">
              <a:lnSpc>
                <a:spcPct val="100000"/>
              </a:lnSpc>
              <a:spcBef>
                <a:spcPts val="0"/>
              </a:spcBef>
              <a:spcAft>
                <a:spcPts val="0"/>
              </a:spcAft>
              <a:buSzPts val="3000"/>
              <a:buNone/>
              <a:defRPr>
                <a:latin typeface="Open Sans"/>
                <a:ea typeface="Open Sans"/>
                <a:cs typeface="Open Sans"/>
                <a:sym typeface="Open Sans"/>
              </a:defRPr>
            </a:lvl6pPr>
            <a:lvl7pPr lvl="6" algn="ctr" rtl="0">
              <a:lnSpc>
                <a:spcPct val="100000"/>
              </a:lnSpc>
              <a:spcBef>
                <a:spcPts val="0"/>
              </a:spcBef>
              <a:spcAft>
                <a:spcPts val="0"/>
              </a:spcAft>
              <a:buSzPts val="3000"/>
              <a:buNone/>
              <a:defRPr>
                <a:latin typeface="Open Sans"/>
                <a:ea typeface="Open Sans"/>
                <a:cs typeface="Open Sans"/>
                <a:sym typeface="Open Sans"/>
              </a:defRPr>
            </a:lvl7pPr>
            <a:lvl8pPr lvl="7" algn="ctr" rtl="0">
              <a:lnSpc>
                <a:spcPct val="100000"/>
              </a:lnSpc>
              <a:spcBef>
                <a:spcPts val="0"/>
              </a:spcBef>
              <a:spcAft>
                <a:spcPts val="0"/>
              </a:spcAft>
              <a:buSzPts val="3000"/>
              <a:buNone/>
              <a:defRPr>
                <a:latin typeface="Open Sans"/>
                <a:ea typeface="Open Sans"/>
                <a:cs typeface="Open Sans"/>
                <a:sym typeface="Open Sans"/>
              </a:defRPr>
            </a:lvl8pPr>
            <a:lvl9pPr lvl="8" algn="ctr"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27" name="Google Shape;427;p26"/>
          <p:cNvSpPr txBox="1">
            <a:spLocks noGrp="1"/>
          </p:cNvSpPr>
          <p:nvPr>
            <p:ph type="subTitle" idx="1"/>
          </p:nvPr>
        </p:nvSpPr>
        <p:spPr>
          <a:xfrm>
            <a:off x="3043615" y="1769613"/>
            <a:ext cx="3066900" cy="109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428" name="Google Shape;428;p26"/>
          <p:cNvSpPr txBox="1">
            <a:spLocks noGrp="1"/>
          </p:cNvSpPr>
          <p:nvPr>
            <p:ph type="subTitle" idx="2"/>
          </p:nvPr>
        </p:nvSpPr>
        <p:spPr>
          <a:xfrm>
            <a:off x="2676890" y="3876500"/>
            <a:ext cx="3790200" cy="279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100">
                <a:solidFill>
                  <a:schemeClr val="dk1"/>
                </a:solidFill>
              </a:defRPr>
            </a:lvl1pPr>
            <a:lvl2pPr lvl="1" algn="ctr" rtl="0">
              <a:lnSpc>
                <a:spcPct val="115000"/>
              </a:lnSpc>
              <a:spcBef>
                <a:spcPts val="160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429" name="Google Shape;429;p26"/>
          <p:cNvSpPr txBox="1"/>
          <p:nvPr/>
        </p:nvSpPr>
        <p:spPr>
          <a:xfrm>
            <a:off x="2924390" y="3270788"/>
            <a:ext cx="3295200" cy="71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Open Sans"/>
                <a:ea typeface="Open Sans"/>
                <a:cs typeface="Open Sans"/>
                <a:sym typeface="Open Sans"/>
              </a:rPr>
              <a:t>CREDITS</a:t>
            </a:r>
            <a:r>
              <a:rPr lang="en" sz="1100" b="0" i="0" u="none" strike="noStrike" cap="none">
                <a:solidFill>
                  <a:schemeClr val="dk1"/>
                </a:solidFill>
                <a:latin typeface="Open Sans"/>
                <a:ea typeface="Open Sans"/>
                <a:cs typeface="Open Sans"/>
                <a:sym typeface="Open Sans"/>
              </a:rPr>
              <a:t>: This presentation template was created by</a:t>
            </a:r>
            <a:r>
              <a:rPr lang="en" sz="1100" b="1" i="0" u="none" strike="noStrike" cap="none">
                <a:solidFill>
                  <a:schemeClr val="dk1"/>
                </a:solidFill>
                <a:latin typeface="Open Sans"/>
                <a:ea typeface="Open Sans"/>
                <a:cs typeface="Open Sans"/>
                <a:sym typeface="Open Sans"/>
              </a:rPr>
              <a:t> </a:t>
            </a:r>
            <a:r>
              <a:rPr lang="en" sz="1100" b="1" i="0" u="none" strike="noStrike" cap="none">
                <a:solidFill>
                  <a:schemeClr val="hlink"/>
                </a:solidFill>
                <a:uFill>
                  <a:noFill/>
                </a:uFill>
                <a:latin typeface="Open Sans"/>
                <a:ea typeface="Open Sans"/>
                <a:cs typeface="Open Sans"/>
                <a:sym typeface="Open Sans"/>
                <a:hlinkClick r:id="rId2"/>
              </a:rPr>
              <a:t>Slidesgo</a:t>
            </a:r>
            <a:r>
              <a:rPr lang="en" sz="1100" b="0" i="0" u="none" strike="noStrike" cap="none">
                <a:solidFill>
                  <a:schemeClr val="dk1"/>
                </a:solidFill>
                <a:latin typeface="Open Sans"/>
                <a:ea typeface="Open Sans"/>
                <a:cs typeface="Open Sans"/>
                <a:sym typeface="Open Sans"/>
              </a:rPr>
              <a:t>, including icons by </a:t>
            </a:r>
            <a:r>
              <a:rPr lang="en" sz="1100" b="1" i="0" u="none" strike="noStrike" cap="none">
                <a:solidFill>
                  <a:schemeClr val="hlink"/>
                </a:solidFill>
                <a:uFill>
                  <a:noFill/>
                </a:uFill>
                <a:latin typeface="Open Sans"/>
                <a:ea typeface="Open Sans"/>
                <a:cs typeface="Open Sans"/>
                <a:sym typeface="Open Sans"/>
                <a:hlinkClick r:id="rId3"/>
              </a:rPr>
              <a:t>Flaticon</a:t>
            </a:r>
            <a:r>
              <a:rPr lang="en" sz="1100" b="0" i="0" u="none" strike="noStrike" cap="none">
                <a:solidFill>
                  <a:schemeClr val="dk1"/>
                </a:solidFill>
                <a:latin typeface="Open Sans"/>
                <a:ea typeface="Open Sans"/>
                <a:cs typeface="Open Sans"/>
                <a:sym typeface="Open Sans"/>
              </a:rPr>
              <a:t>, infographics &amp; images by </a:t>
            </a:r>
            <a:r>
              <a:rPr lang="en" sz="1100" b="1" i="0" u="none" strike="noStrike" cap="none">
                <a:solidFill>
                  <a:schemeClr val="hlink"/>
                </a:solidFill>
                <a:uFill>
                  <a:noFill/>
                </a:uFill>
                <a:latin typeface="Open Sans"/>
                <a:ea typeface="Open Sans"/>
                <a:cs typeface="Open Sans"/>
                <a:sym typeface="Open Sans"/>
                <a:hlinkClick r:id="rId4"/>
              </a:rPr>
              <a:t>Freepik</a:t>
            </a:r>
            <a:endParaRPr sz="1100" b="1" i="0" u="none" strike="noStrike" cap="none">
              <a:solidFill>
                <a:schemeClr val="dk1"/>
              </a:solidFill>
              <a:latin typeface="Open Sans"/>
              <a:ea typeface="Open Sans"/>
              <a:cs typeface="Open Sans"/>
              <a:sym typeface="Open Sans"/>
            </a:endParaRPr>
          </a:p>
        </p:txBody>
      </p:sp>
      <p:sp>
        <p:nvSpPr>
          <p:cNvPr id="430" name="Google Shape;430;p26"/>
          <p:cNvSpPr/>
          <p:nvPr/>
        </p:nvSpPr>
        <p:spPr>
          <a:xfrm rot="-5538951">
            <a:off x="-2574537" y="1029960"/>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6"/>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6"/>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6"/>
          <p:cNvSpPr/>
          <p:nvPr/>
        </p:nvSpPr>
        <p:spPr>
          <a:xfrm>
            <a:off x="771800" y="27575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6"/>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6"/>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6"/>
          <p:cNvSpPr/>
          <p:nvPr/>
        </p:nvSpPr>
        <p:spPr>
          <a:xfrm>
            <a:off x="1169650" y="35512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6"/>
          <p:cNvSpPr/>
          <p:nvPr/>
        </p:nvSpPr>
        <p:spPr>
          <a:xfrm>
            <a:off x="37648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8" name="Google Shape;438;p26"/>
          <p:cNvGrpSpPr/>
          <p:nvPr/>
        </p:nvGrpSpPr>
        <p:grpSpPr>
          <a:xfrm rot="10800000">
            <a:off x="7695844" y="-223187"/>
            <a:ext cx="1676378" cy="6958525"/>
            <a:chOff x="-174456" y="-1522733"/>
            <a:chExt cx="1676378" cy="6958525"/>
          </a:xfrm>
        </p:grpSpPr>
        <p:sp>
          <p:nvSpPr>
            <p:cNvPr id="439" name="Google Shape;439;p26"/>
            <p:cNvSpPr/>
            <p:nvPr/>
          </p:nvSpPr>
          <p:spPr>
            <a:xfrm rot="-5538951">
              <a:off x="-2574537" y="1029960"/>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6"/>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6"/>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2" name="Google Shape;442;p26"/>
          <p:cNvSpPr/>
          <p:nvPr/>
        </p:nvSpPr>
        <p:spPr>
          <a:xfrm rot="10800000" flipH="1">
            <a:off x="7981650" y="28604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6"/>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6"/>
          <p:cNvSpPr/>
          <p:nvPr/>
        </p:nvSpPr>
        <p:spPr>
          <a:xfrm rot="10800000" flipH="1">
            <a:off x="7932450" y="4287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6"/>
          <p:cNvSpPr/>
          <p:nvPr/>
        </p:nvSpPr>
        <p:spPr>
          <a:xfrm rot="10800000" flipH="1">
            <a:off x="7695850" y="17277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6"/>
          <p:cNvSpPr/>
          <p:nvPr/>
        </p:nvSpPr>
        <p:spPr>
          <a:xfrm rot="10800000" flipH="1">
            <a:off x="829948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CUSTOM_11_1">
    <p:spTree>
      <p:nvGrpSpPr>
        <p:cNvPr id="1" name="Shape 448"/>
        <p:cNvGrpSpPr/>
        <p:nvPr/>
      </p:nvGrpSpPr>
      <p:grpSpPr>
        <a:xfrm>
          <a:off x="0" y="0"/>
          <a:ext cx="0" cy="0"/>
          <a:chOff x="0" y="0"/>
          <a:chExt cx="0" cy="0"/>
        </a:xfrm>
      </p:grpSpPr>
      <p:sp>
        <p:nvSpPr>
          <p:cNvPr id="449" name="Google Shape;449;p27"/>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50" name="Google Shape;450;p27"/>
          <p:cNvSpPr txBox="1">
            <a:spLocks noGrp="1"/>
          </p:cNvSpPr>
          <p:nvPr>
            <p:ph type="subTitle" idx="1"/>
          </p:nvPr>
        </p:nvSpPr>
        <p:spPr>
          <a:xfrm>
            <a:off x="2115575" y="1535450"/>
            <a:ext cx="2007900" cy="357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51" name="Google Shape;451;p27"/>
          <p:cNvSpPr txBox="1">
            <a:spLocks noGrp="1"/>
          </p:cNvSpPr>
          <p:nvPr>
            <p:ph type="subTitle" idx="2"/>
          </p:nvPr>
        </p:nvSpPr>
        <p:spPr>
          <a:xfrm>
            <a:off x="2016350" y="2145400"/>
            <a:ext cx="5111400" cy="1792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Char char="●"/>
              <a:defRPr sz="1200"/>
            </a:lvl1pPr>
            <a:lvl2pPr lvl="1" algn="ctr" rtl="0">
              <a:lnSpc>
                <a:spcPct val="115000"/>
              </a:lnSpc>
              <a:spcBef>
                <a:spcPts val="1000"/>
              </a:spcBef>
              <a:spcAft>
                <a:spcPts val="0"/>
              </a:spcAft>
              <a:buSzPts val="1400"/>
              <a:buChar char="○"/>
              <a:defRPr/>
            </a:lvl2pPr>
            <a:lvl3pPr lvl="2" algn="ctr" rtl="0">
              <a:lnSpc>
                <a:spcPct val="115000"/>
              </a:lnSpc>
              <a:spcBef>
                <a:spcPts val="1600"/>
              </a:spcBef>
              <a:spcAft>
                <a:spcPts val="0"/>
              </a:spcAft>
              <a:buSzPts val="1400"/>
              <a:buChar char="■"/>
              <a:defRPr/>
            </a:lvl3pPr>
            <a:lvl4pPr lvl="3" algn="ctr" rtl="0">
              <a:lnSpc>
                <a:spcPct val="115000"/>
              </a:lnSpc>
              <a:spcBef>
                <a:spcPts val="1600"/>
              </a:spcBef>
              <a:spcAft>
                <a:spcPts val="0"/>
              </a:spcAft>
              <a:buSzPts val="1400"/>
              <a:buChar char="●"/>
              <a:defRPr/>
            </a:lvl4pPr>
            <a:lvl5pPr lvl="4" algn="ctr" rtl="0">
              <a:lnSpc>
                <a:spcPct val="115000"/>
              </a:lnSpc>
              <a:spcBef>
                <a:spcPts val="1600"/>
              </a:spcBef>
              <a:spcAft>
                <a:spcPts val="0"/>
              </a:spcAft>
              <a:buSzPts val="1400"/>
              <a:buChar char="○"/>
              <a:defRPr/>
            </a:lvl5pPr>
            <a:lvl6pPr lvl="5" algn="ctr" rtl="0">
              <a:lnSpc>
                <a:spcPct val="115000"/>
              </a:lnSpc>
              <a:spcBef>
                <a:spcPts val="1600"/>
              </a:spcBef>
              <a:spcAft>
                <a:spcPts val="0"/>
              </a:spcAft>
              <a:buSzPts val="1400"/>
              <a:buChar char="■"/>
              <a:defRPr/>
            </a:lvl6pPr>
            <a:lvl7pPr lvl="6" algn="ctr" rtl="0">
              <a:lnSpc>
                <a:spcPct val="115000"/>
              </a:lnSpc>
              <a:spcBef>
                <a:spcPts val="1600"/>
              </a:spcBef>
              <a:spcAft>
                <a:spcPts val="0"/>
              </a:spcAft>
              <a:buSzPts val="1400"/>
              <a:buChar char="●"/>
              <a:defRPr/>
            </a:lvl7pPr>
            <a:lvl8pPr lvl="7" algn="ctr" rtl="0">
              <a:lnSpc>
                <a:spcPct val="115000"/>
              </a:lnSpc>
              <a:spcBef>
                <a:spcPts val="1600"/>
              </a:spcBef>
              <a:spcAft>
                <a:spcPts val="0"/>
              </a:spcAft>
              <a:buSzPts val="1400"/>
              <a:buChar char="○"/>
              <a:defRPr/>
            </a:lvl8pPr>
            <a:lvl9pPr lvl="8" algn="ctr" rtl="0">
              <a:lnSpc>
                <a:spcPct val="115000"/>
              </a:lnSpc>
              <a:spcBef>
                <a:spcPts val="1600"/>
              </a:spcBef>
              <a:spcAft>
                <a:spcPts val="1600"/>
              </a:spcAft>
              <a:buSzPts val="1400"/>
              <a:buChar char="■"/>
              <a:defRPr/>
            </a:lvl9pPr>
          </a:lstStyle>
          <a:p>
            <a:endParaRPr/>
          </a:p>
        </p:txBody>
      </p:sp>
      <p:sp>
        <p:nvSpPr>
          <p:cNvPr id="452" name="Google Shape;452;p27"/>
          <p:cNvSpPr/>
          <p:nvPr/>
        </p:nvSpPr>
        <p:spPr>
          <a:xfrm flipH="1">
            <a:off x="-178543"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7"/>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7"/>
          <p:cNvSpPr/>
          <p:nvPr/>
        </p:nvSpPr>
        <p:spPr>
          <a:xfrm rot="-10484947">
            <a:off x="-734940"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7"/>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7"/>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7"/>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CUSTOM_11">
    <p:spTree>
      <p:nvGrpSpPr>
        <p:cNvPr id="1" name="Shape 459"/>
        <p:cNvGrpSpPr/>
        <p:nvPr/>
      </p:nvGrpSpPr>
      <p:grpSpPr>
        <a:xfrm>
          <a:off x="0" y="0"/>
          <a:ext cx="0" cy="0"/>
          <a:chOff x="0" y="0"/>
          <a:chExt cx="0" cy="0"/>
        </a:xfrm>
      </p:grpSpPr>
      <p:sp>
        <p:nvSpPr>
          <p:cNvPr id="460" name="Google Shape;460;p28"/>
          <p:cNvSpPr txBox="1">
            <a:spLocks noGrp="1"/>
          </p:cNvSpPr>
          <p:nvPr>
            <p:ph type="title"/>
          </p:nvPr>
        </p:nvSpPr>
        <p:spPr>
          <a:xfrm>
            <a:off x="3105950" y="363275"/>
            <a:ext cx="2932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61" name="Google Shape;461;p28"/>
          <p:cNvSpPr txBox="1">
            <a:spLocks noGrp="1"/>
          </p:cNvSpPr>
          <p:nvPr>
            <p:ph type="subTitle" idx="1"/>
          </p:nvPr>
        </p:nvSpPr>
        <p:spPr>
          <a:xfrm>
            <a:off x="760275" y="1535450"/>
            <a:ext cx="2007900" cy="357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62" name="Google Shape;462;p28"/>
          <p:cNvSpPr txBox="1">
            <a:spLocks noGrp="1"/>
          </p:cNvSpPr>
          <p:nvPr>
            <p:ph type="subTitle" idx="2"/>
          </p:nvPr>
        </p:nvSpPr>
        <p:spPr>
          <a:xfrm>
            <a:off x="540000" y="2145400"/>
            <a:ext cx="3834000" cy="1761900"/>
          </a:xfrm>
          <a:prstGeom prst="rect">
            <a:avLst/>
          </a:prstGeom>
          <a:noFill/>
          <a:ln>
            <a:noFill/>
          </a:ln>
        </p:spPr>
        <p:txBody>
          <a:bodyPr spcFirstLastPara="1" wrap="square" lIns="91425" tIns="91425" rIns="91425" bIns="91425" anchor="t" anchorCtr="0">
            <a:noAutofit/>
          </a:bodyPr>
          <a:lstStyle>
            <a:lvl1pPr marR="50800" lvl="0" algn="l" rtl="0">
              <a:lnSpc>
                <a:spcPct val="100000"/>
              </a:lnSpc>
              <a:spcBef>
                <a:spcPts val="0"/>
              </a:spcBef>
              <a:spcAft>
                <a:spcPts val="0"/>
              </a:spcAft>
              <a:buSzPts val="1400"/>
              <a:buChar char="●"/>
              <a:defRPr sz="1200"/>
            </a:lvl1pPr>
            <a:lvl2pPr lvl="1" algn="ctr" rtl="0">
              <a:lnSpc>
                <a:spcPct val="115000"/>
              </a:lnSpc>
              <a:spcBef>
                <a:spcPts val="1000"/>
              </a:spcBef>
              <a:spcAft>
                <a:spcPts val="0"/>
              </a:spcAft>
              <a:buSzPts val="1400"/>
              <a:buChar char="○"/>
              <a:defRPr/>
            </a:lvl2pPr>
            <a:lvl3pPr lvl="2" algn="ctr" rtl="0">
              <a:lnSpc>
                <a:spcPct val="115000"/>
              </a:lnSpc>
              <a:spcBef>
                <a:spcPts val="1600"/>
              </a:spcBef>
              <a:spcAft>
                <a:spcPts val="0"/>
              </a:spcAft>
              <a:buSzPts val="1400"/>
              <a:buChar char="■"/>
              <a:defRPr/>
            </a:lvl3pPr>
            <a:lvl4pPr lvl="3" algn="ctr" rtl="0">
              <a:lnSpc>
                <a:spcPct val="115000"/>
              </a:lnSpc>
              <a:spcBef>
                <a:spcPts val="1600"/>
              </a:spcBef>
              <a:spcAft>
                <a:spcPts val="0"/>
              </a:spcAft>
              <a:buSzPts val="1400"/>
              <a:buChar char="●"/>
              <a:defRPr/>
            </a:lvl4pPr>
            <a:lvl5pPr lvl="4" algn="ctr" rtl="0">
              <a:lnSpc>
                <a:spcPct val="115000"/>
              </a:lnSpc>
              <a:spcBef>
                <a:spcPts val="1600"/>
              </a:spcBef>
              <a:spcAft>
                <a:spcPts val="0"/>
              </a:spcAft>
              <a:buSzPts val="1400"/>
              <a:buChar char="○"/>
              <a:defRPr/>
            </a:lvl5pPr>
            <a:lvl6pPr lvl="5" algn="ctr" rtl="0">
              <a:lnSpc>
                <a:spcPct val="115000"/>
              </a:lnSpc>
              <a:spcBef>
                <a:spcPts val="1600"/>
              </a:spcBef>
              <a:spcAft>
                <a:spcPts val="0"/>
              </a:spcAft>
              <a:buSzPts val="1400"/>
              <a:buChar char="■"/>
              <a:defRPr/>
            </a:lvl6pPr>
            <a:lvl7pPr lvl="6" algn="ctr" rtl="0">
              <a:lnSpc>
                <a:spcPct val="115000"/>
              </a:lnSpc>
              <a:spcBef>
                <a:spcPts val="1600"/>
              </a:spcBef>
              <a:spcAft>
                <a:spcPts val="0"/>
              </a:spcAft>
              <a:buSzPts val="1400"/>
              <a:buChar char="●"/>
              <a:defRPr/>
            </a:lvl7pPr>
            <a:lvl8pPr lvl="7" algn="ctr" rtl="0">
              <a:lnSpc>
                <a:spcPct val="115000"/>
              </a:lnSpc>
              <a:spcBef>
                <a:spcPts val="1600"/>
              </a:spcBef>
              <a:spcAft>
                <a:spcPts val="0"/>
              </a:spcAft>
              <a:buSzPts val="1400"/>
              <a:buChar char="○"/>
              <a:defRPr/>
            </a:lvl8pPr>
            <a:lvl9pPr lvl="8" algn="ctr" rtl="0">
              <a:lnSpc>
                <a:spcPct val="115000"/>
              </a:lnSpc>
              <a:spcBef>
                <a:spcPts val="1600"/>
              </a:spcBef>
              <a:spcAft>
                <a:spcPts val="1600"/>
              </a:spcAft>
              <a:buSzPts val="1400"/>
              <a:buChar char="■"/>
              <a:defRPr/>
            </a:lvl9pPr>
          </a:lstStyle>
          <a:p>
            <a:endParaRPr/>
          </a:p>
        </p:txBody>
      </p:sp>
      <p:sp>
        <p:nvSpPr>
          <p:cNvPr id="463" name="Google Shape;463;p28"/>
          <p:cNvSpPr txBox="1">
            <a:spLocks noGrp="1"/>
          </p:cNvSpPr>
          <p:nvPr>
            <p:ph type="subTitle" idx="3"/>
          </p:nvPr>
        </p:nvSpPr>
        <p:spPr>
          <a:xfrm>
            <a:off x="4564200" y="1535450"/>
            <a:ext cx="2007900" cy="357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64" name="Google Shape;464;p28"/>
          <p:cNvSpPr txBox="1">
            <a:spLocks noGrp="1"/>
          </p:cNvSpPr>
          <p:nvPr>
            <p:ph type="subTitle" idx="4"/>
          </p:nvPr>
        </p:nvSpPr>
        <p:spPr>
          <a:xfrm>
            <a:off x="4440600" y="2145400"/>
            <a:ext cx="3834000" cy="1761900"/>
          </a:xfrm>
          <a:prstGeom prst="rect">
            <a:avLst/>
          </a:prstGeom>
          <a:noFill/>
          <a:ln>
            <a:noFill/>
          </a:ln>
        </p:spPr>
        <p:txBody>
          <a:bodyPr spcFirstLastPara="1" wrap="square" lIns="91425" tIns="91425" rIns="91425" bIns="91425" anchor="t" anchorCtr="0">
            <a:noAutofit/>
          </a:bodyPr>
          <a:lstStyle>
            <a:lvl1pPr marR="50800" lvl="0" algn="l" rtl="0">
              <a:lnSpc>
                <a:spcPct val="100000"/>
              </a:lnSpc>
              <a:spcBef>
                <a:spcPts val="0"/>
              </a:spcBef>
              <a:spcAft>
                <a:spcPts val="0"/>
              </a:spcAft>
              <a:buSzPts val="1400"/>
              <a:buChar char="●"/>
              <a:defRPr sz="1200"/>
            </a:lvl1pPr>
            <a:lvl2pPr lvl="1" algn="ctr" rtl="0">
              <a:lnSpc>
                <a:spcPct val="115000"/>
              </a:lnSpc>
              <a:spcBef>
                <a:spcPts val="1000"/>
              </a:spcBef>
              <a:spcAft>
                <a:spcPts val="0"/>
              </a:spcAft>
              <a:buSzPts val="1400"/>
              <a:buChar char="○"/>
              <a:defRPr/>
            </a:lvl2pPr>
            <a:lvl3pPr lvl="2" algn="ctr" rtl="0">
              <a:lnSpc>
                <a:spcPct val="115000"/>
              </a:lnSpc>
              <a:spcBef>
                <a:spcPts val="1600"/>
              </a:spcBef>
              <a:spcAft>
                <a:spcPts val="0"/>
              </a:spcAft>
              <a:buSzPts val="1400"/>
              <a:buChar char="■"/>
              <a:defRPr/>
            </a:lvl3pPr>
            <a:lvl4pPr lvl="3" algn="ctr" rtl="0">
              <a:lnSpc>
                <a:spcPct val="115000"/>
              </a:lnSpc>
              <a:spcBef>
                <a:spcPts val="1600"/>
              </a:spcBef>
              <a:spcAft>
                <a:spcPts val="0"/>
              </a:spcAft>
              <a:buSzPts val="1400"/>
              <a:buChar char="●"/>
              <a:defRPr/>
            </a:lvl4pPr>
            <a:lvl5pPr lvl="4" algn="ctr" rtl="0">
              <a:lnSpc>
                <a:spcPct val="115000"/>
              </a:lnSpc>
              <a:spcBef>
                <a:spcPts val="1600"/>
              </a:spcBef>
              <a:spcAft>
                <a:spcPts val="0"/>
              </a:spcAft>
              <a:buSzPts val="1400"/>
              <a:buChar char="○"/>
              <a:defRPr/>
            </a:lvl5pPr>
            <a:lvl6pPr lvl="5" algn="ctr" rtl="0">
              <a:lnSpc>
                <a:spcPct val="115000"/>
              </a:lnSpc>
              <a:spcBef>
                <a:spcPts val="1600"/>
              </a:spcBef>
              <a:spcAft>
                <a:spcPts val="0"/>
              </a:spcAft>
              <a:buSzPts val="1400"/>
              <a:buChar char="■"/>
              <a:defRPr/>
            </a:lvl6pPr>
            <a:lvl7pPr lvl="6" algn="ctr" rtl="0">
              <a:lnSpc>
                <a:spcPct val="115000"/>
              </a:lnSpc>
              <a:spcBef>
                <a:spcPts val="1600"/>
              </a:spcBef>
              <a:spcAft>
                <a:spcPts val="0"/>
              </a:spcAft>
              <a:buSzPts val="1400"/>
              <a:buChar char="●"/>
              <a:defRPr/>
            </a:lvl7pPr>
            <a:lvl8pPr lvl="7" algn="ctr" rtl="0">
              <a:lnSpc>
                <a:spcPct val="115000"/>
              </a:lnSpc>
              <a:spcBef>
                <a:spcPts val="1600"/>
              </a:spcBef>
              <a:spcAft>
                <a:spcPts val="0"/>
              </a:spcAft>
              <a:buSzPts val="1400"/>
              <a:buChar char="○"/>
              <a:defRPr/>
            </a:lvl8pPr>
            <a:lvl9pPr lvl="8" algn="ctr" rtl="0">
              <a:lnSpc>
                <a:spcPct val="115000"/>
              </a:lnSpc>
              <a:spcBef>
                <a:spcPts val="1600"/>
              </a:spcBef>
              <a:spcAft>
                <a:spcPts val="1600"/>
              </a:spcAft>
              <a:buSzPts val="1400"/>
              <a:buChar char="■"/>
              <a:defRPr/>
            </a:lvl9pPr>
          </a:lstStyle>
          <a:p>
            <a:endParaRPr/>
          </a:p>
        </p:txBody>
      </p:sp>
      <p:sp>
        <p:nvSpPr>
          <p:cNvPr id="465" name="Google Shape;465;p28"/>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8"/>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8"/>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8"/>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tents">
  <p:cSld name="CUSTOM">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2727000" y="363275"/>
            <a:ext cx="3690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atin typeface="Open Sans"/>
                <a:ea typeface="Open Sans"/>
                <a:cs typeface="Open Sans"/>
                <a:sym typeface="Open Sans"/>
              </a:defRPr>
            </a:lvl2pPr>
            <a:lvl3pPr lvl="2" algn="l" rtl="0">
              <a:lnSpc>
                <a:spcPct val="100000"/>
              </a:lnSpc>
              <a:spcBef>
                <a:spcPts val="0"/>
              </a:spcBef>
              <a:spcAft>
                <a:spcPts val="0"/>
              </a:spcAft>
              <a:buSzPts val="3000"/>
              <a:buNone/>
              <a:defRPr>
                <a:latin typeface="Open Sans"/>
                <a:ea typeface="Open Sans"/>
                <a:cs typeface="Open Sans"/>
                <a:sym typeface="Open Sans"/>
              </a:defRPr>
            </a:lvl3pPr>
            <a:lvl4pPr lvl="3" algn="l" rtl="0">
              <a:lnSpc>
                <a:spcPct val="100000"/>
              </a:lnSpc>
              <a:spcBef>
                <a:spcPts val="0"/>
              </a:spcBef>
              <a:spcAft>
                <a:spcPts val="0"/>
              </a:spcAft>
              <a:buSzPts val="3000"/>
              <a:buNone/>
              <a:defRPr>
                <a:latin typeface="Open Sans"/>
                <a:ea typeface="Open Sans"/>
                <a:cs typeface="Open Sans"/>
                <a:sym typeface="Open Sans"/>
              </a:defRPr>
            </a:lvl4pPr>
            <a:lvl5pPr lvl="4" algn="l" rtl="0">
              <a:lnSpc>
                <a:spcPct val="100000"/>
              </a:lnSpc>
              <a:spcBef>
                <a:spcPts val="0"/>
              </a:spcBef>
              <a:spcAft>
                <a:spcPts val="0"/>
              </a:spcAft>
              <a:buSzPts val="3000"/>
              <a:buNone/>
              <a:defRPr>
                <a:latin typeface="Open Sans"/>
                <a:ea typeface="Open Sans"/>
                <a:cs typeface="Open Sans"/>
                <a:sym typeface="Open Sans"/>
              </a:defRPr>
            </a:lvl5pPr>
            <a:lvl6pPr lvl="5" algn="l" rtl="0">
              <a:lnSpc>
                <a:spcPct val="100000"/>
              </a:lnSpc>
              <a:spcBef>
                <a:spcPts val="0"/>
              </a:spcBef>
              <a:spcAft>
                <a:spcPts val="0"/>
              </a:spcAft>
              <a:buSzPts val="3000"/>
              <a:buNone/>
              <a:defRPr>
                <a:latin typeface="Open Sans"/>
                <a:ea typeface="Open Sans"/>
                <a:cs typeface="Open Sans"/>
                <a:sym typeface="Open Sans"/>
              </a:defRPr>
            </a:lvl6pPr>
            <a:lvl7pPr lvl="6" algn="l" rtl="0">
              <a:lnSpc>
                <a:spcPct val="100000"/>
              </a:lnSpc>
              <a:spcBef>
                <a:spcPts val="0"/>
              </a:spcBef>
              <a:spcAft>
                <a:spcPts val="0"/>
              </a:spcAft>
              <a:buSzPts val="3000"/>
              <a:buNone/>
              <a:defRPr>
                <a:latin typeface="Open Sans"/>
                <a:ea typeface="Open Sans"/>
                <a:cs typeface="Open Sans"/>
                <a:sym typeface="Open Sans"/>
              </a:defRPr>
            </a:lvl7pPr>
            <a:lvl8pPr lvl="7" algn="l" rtl="0">
              <a:lnSpc>
                <a:spcPct val="100000"/>
              </a:lnSpc>
              <a:spcBef>
                <a:spcPts val="0"/>
              </a:spcBef>
              <a:spcAft>
                <a:spcPts val="0"/>
              </a:spcAft>
              <a:buSzPts val="3000"/>
              <a:buNone/>
              <a:defRPr>
                <a:latin typeface="Open Sans"/>
                <a:ea typeface="Open Sans"/>
                <a:cs typeface="Open Sans"/>
                <a:sym typeface="Open Sans"/>
              </a:defRPr>
            </a:lvl8pPr>
            <a:lvl9pPr lvl="8" algn="l" rtl="0">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33" name="Google Shape;33;p4"/>
          <p:cNvSpPr txBox="1">
            <a:spLocks noGrp="1"/>
          </p:cNvSpPr>
          <p:nvPr>
            <p:ph type="subTitle" idx="1"/>
          </p:nvPr>
        </p:nvSpPr>
        <p:spPr>
          <a:xfrm>
            <a:off x="4379650" y="1868975"/>
            <a:ext cx="3830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4" name="Google Shape;34;p4"/>
          <p:cNvSpPr txBox="1">
            <a:spLocks noGrp="1"/>
          </p:cNvSpPr>
          <p:nvPr>
            <p:ph type="subTitle" idx="2"/>
          </p:nvPr>
        </p:nvSpPr>
        <p:spPr>
          <a:xfrm>
            <a:off x="5051588" y="2188088"/>
            <a:ext cx="2486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5" name="Google Shape;35;p4"/>
          <p:cNvSpPr txBox="1">
            <a:spLocks noGrp="1"/>
          </p:cNvSpPr>
          <p:nvPr>
            <p:ph type="subTitle" idx="3"/>
          </p:nvPr>
        </p:nvSpPr>
        <p:spPr>
          <a:xfrm>
            <a:off x="934238" y="1868975"/>
            <a:ext cx="36900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6" name="Google Shape;36;p4"/>
          <p:cNvSpPr txBox="1">
            <a:spLocks noGrp="1"/>
          </p:cNvSpPr>
          <p:nvPr>
            <p:ph type="subTitle" idx="4"/>
          </p:nvPr>
        </p:nvSpPr>
        <p:spPr>
          <a:xfrm>
            <a:off x="1536188" y="2188088"/>
            <a:ext cx="2486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7" name="Google Shape;37;p4"/>
          <p:cNvSpPr txBox="1">
            <a:spLocks noGrp="1"/>
          </p:cNvSpPr>
          <p:nvPr>
            <p:ph type="subTitle" idx="5"/>
          </p:nvPr>
        </p:nvSpPr>
        <p:spPr>
          <a:xfrm>
            <a:off x="4379600" y="3770850"/>
            <a:ext cx="38301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8" name="Google Shape;38;p4"/>
          <p:cNvSpPr txBox="1">
            <a:spLocks noGrp="1"/>
          </p:cNvSpPr>
          <p:nvPr>
            <p:ph type="subTitle" idx="6"/>
          </p:nvPr>
        </p:nvSpPr>
        <p:spPr>
          <a:xfrm>
            <a:off x="5051588" y="4089975"/>
            <a:ext cx="2486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39" name="Google Shape;39;p4"/>
          <p:cNvSpPr txBox="1">
            <a:spLocks noGrp="1"/>
          </p:cNvSpPr>
          <p:nvPr>
            <p:ph type="subTitle" idx="7"/>
          </p:nvPr>
        </p:nvSpPr>
        <p:spPr>
          <a:xfrm>
            <a:off x="934238" y="3770850"/>
            <a:ext cx="36900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0" name="Google Shape;40;p4"/>
          <p:cNvSpPr txBox="1">
            <a:spLocks noGrp="1"/>
          </p:cNvSpPr>
          <p:nvPr>
            <p:ph type="subTitle" idx="8"/>
          </p:nvPr>
        </p:nvSpPr>
        <p:spPr>
          <a:xfrm>
            <a:off x="1536188" y="4089975"/>
            <a:ext cx="2486100" cy="618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1" name="Google Shape;41;p4"/>
          <p:cNvSpPr txBox="1">
            <a:spLocks noGrp="1"/>
          </p:cNvSpPr>
          <p:nvPr>
            <p:ph type="title" idx="9"/>
          </p:nvPr>
        </p:nvSpPr>
        <p:spPr>
          <a:xfrm>
            <a:off x="2259638" y="1171113"/>
            <a:ext cx="1039200" cy="66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4000"/>
              <a:buNone/>
              <a:defRPr sz="5000">
                <a:solidFill>
                  <a:schemeClr val="accent2"/>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42" name="Google Shape;42;p4"/>
          <p:cNvSpPr txBox="1">
            <a:spLocks noGrp="1"/>
          </p:cNvSpPr>
          <p:nvPr>
            <p:ph type="title" idx="13"/>
          </p:nvPr>
        </p:nvSpPr>
        <p:spPr>
          <a:xfrm>
            <a:off x="5775063" y="1171113"/>
            <a:ext cx="1039200" cy="66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4000"/>
              <a:buNone/>
              <a:defRPr sz="5000">
                <a:solidFill>
                  <a:schemeClr val="accent2"/>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43" name="Google Shape;43;p4"/>
          <p:cNvSpPr txBox="1">
            <a:spLocks noGrp="1"/>
          </p:cNvSpPr>
          <p:nvPr>
            <p:ph type="title" idx="14"/>
          </p:nvPr>
        </p:nvSpPr>
        <p:spPr>
          <a:xfrm>
            <a:off x="2259638" y="3071125"/>
            <a:ext cx="1039200" cy="66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4000"/>
              <a:buNone/>
              <a:defRPr sz="5000">
                <a:solidFill>
                  <a:schemeClr val="accent2"/>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44" name="Google Shape;44;p4"/>
          <p:cNvSpPr txBox="1">
            <a:spLocks noGrp="1"/>
          </p:cNvSpPr>
          <p:nvPr>
            <p:ph type="title" idx="15"/>
          </p:nvPr>
        </p:nvSpPr>
        <p:spPr>
          <a:xfrm>
            <a:off x="5775063" y="3071125"/>
            <a:ext cx="1039200" cy="66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4000"/>
              <a:buNone/>
              <a:defRPr sz="5000">
                <a:solidFill>
                  <a:schemeClr val="accent2"/>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45" name="Google Shape;45;p4"/>
          <p:cNvSpPr/>
          <p:nvPr/>
        </p:nvSpPr>
        <p:spPr>
          <a:xfrm rot="-5267561">
            <a:off x="-2166865" y="2462285"/>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
          <p:cNvSpPr/>
          <p:nvPr/>
        </p:nvSpPr>
        <p:spPr>
          <a:xfrm rot="-54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rot="5532439">
            <a:off x="6598810" y="1897531"/>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rot="5400000">
            <a:off x="7811366"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4"/>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4"/>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478950" y="1922950"/>
            <a:ext cx="4860000" cy="822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600"/>
              <a:buNone/>
              <a:defRPr sz="6000"/>
            </a:lvl1pPr>
            <a:lvl2pPr lvl="1" algn="l" rtl="0">
              <a:lnSpc>
                <a:spcPct val="100000"/>
              </a:lnSpc>
              <a:spcBef>
                <a:spcPts val="0"/>
              </a:spcBef>
              <a:spcAft>
                <a:spcPts val="0"/>
              </a:spcAft>
              <a:buSzPts val="3600"/>
              <a:buNone/>
              <a:defRPr sz="3600"/>
            </a:lvl2pPr>
            <a:lvl3pPr lvl="2" algn="l" rtl="0">
              <a:lnSpc>
                <a:spcPct val="100000"/>
              </a:lnSpc>
              <a:spcBef>
                <a:spcPts val="0"/>
              </a:spcBef>
              <a:spcAft>
                <a:spcPts val="0"/>
              </a:spcAft>
              <a:buSzPts val="3600"/>
              <a:buNone/>
              <a:defRPr sz="3600"/>
            </a:lvl3pPr>
            <a:lvl4pPr lvl="3" algn="l" rtl="0">
              <a:lnSpc>
                <a:spcPct val="100000"/>
              </a:lnSpc>
              <a:spcBef>
                <a:spcPts val="0"/>
              </a:spcBef>
              <a:spcAft>
                <a:spcPts val="0"/>
              </a:spcAft>
              <a:buSzPts val="3600"/>
              <a:buNone/>
              <a:defRPr sz="3600"/>
            </a:lvl4pPr>
            <a:lvl5pPr lvl="4" algn="l" rtl="0">
              <a:lnSpc>
                <a:spcPct val="100000"/>
              </a:lnSpc>
              <a:spcBef>
                <a:spcPts val="0"/>
              </a:spcBef>
              <a:spcAft>
                <a:spcPts val="0"/>
              </a:spcAft>
              <a:buSzPts val="3600"/>
              <a:buNone/>
              <a:defRPr sz="3600"/>
            </a:lvl5pPr>
            <a:lvl6pPr lvl="5" algn="l" rtl="0">
              <a:lnSpc>
                <a:spcPct val="100000"/>
              </a:lnSpc>
              <a:spcBef>
                <a:spcPts val="0"/>
              </a:spcBef>
              <a:spcAft>
                <a:spcPts val="0"/>
              </a:spcAft>
              <a:buSzPts val="3600"/>
              <a:buNone/>
              <a:defRPr sz="3600"/>
            </a:lvl6pPr>
            <a:lvl7pPr lvl="6" algn="l" rtl="0">
              <a:lnSpc>
                <a:spcPct val="100000"/>
              </a:lnSpc>
              <a:spcBef>
                <a:spcPts val="0"/>
              </a:spcBef>
              <a:spcAft>
                <a:spcPts val="0"/>
              </a:spcAft>
              <a:buSzPts val="3600"/>
              <a:buNone/>
              <a:defRPr sz="3600"/>
            </a:lvl7pPr>
            <a:lvl8pPr lvl="7" algn="l" rtl="0">
              <a:lnSpc>
                <a:spcPct val="100000"/>
              </a:lnSpc>
              <a:spcBef>
                <a:spcPts val="0"/>
              </a:spcBef>
              <a:spcAft>
                <a:spcPts val="0"/>
              </a:spcAft>
              <a:buSzPts val="3600"/>
              <a:buNone/>
              <a:defRPr sz="3600"/>
            </a:lvl8pPr>
            <a:lvl9pPr lvl="8" algn="l" rtl="0">
              <a:lnSpc>
                <a:spcPct val="100000"/>
              </a:lnSpc>
              <a:spcBef>
                <a:spcPts val="0"/>
              </a:spcBef>
              <a:spcAft>
                <a:spcPts val="0"/>
              </a:spcAft>
              <a:buSzPts val="3600"/>
              <a:buNone/>
              <a:defRPr sz="3600"/>
            </a:lvl9pPr>
          </a:lstStyle>
          <a:p>
            <a:endParaRPr/>
          </a:p>
        </p:txBody>
      </p:sp>
      <p:sp>
        <p:nvSpPr>
          <p:cNvPr id="64" name="Google Shape;64;p6"/>
          <p:cNvSpPr txBox="1">
            <a:spLocks noGrp="1"/>
          </p:cNvSpPr>
          <p:nvPr>
            <p:ph type="subTitle" idx="1"/>
          </p:nvPr>
        </p:nvSpPr>
        <p:spPr>
          <a:xfrm>
            <a:off x="479050" y="2757125"/>
            <a:ext cx="4860000" cy="491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800"/>
              <a:buNone/>
              <a:defRPr sz="16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65" name="Google Shape;65;p6"/>
          <p:cNvSpPr/>
          <p:nvPr/>
        </p:nvSpPr>
        <p:spPr>
          <a:xfrm rot="-10667561">
            <a:off x="305875" y="4396334"/>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rot="10800000">
            <a:off x="402459" y="43035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6"/>
          <p:cNvSpPr/>
          <p:nvPr/>
        </p:nvSpPr>
        <p:spPr>
          <a:xfrm>
            <a:off x="-272112" y="41591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6"/>
          <p:cNvSpPr/>
          <p:nvPr/>
        </p:nvSpPr>
        <p:spPr>
          <a:xfrm>
            <a:off x="5246676" y="48207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6"/>
          <p:cNvSpPr/>
          <p:nvPr/>
        </p:nvSpPr>
        <p:spPr>
          <a:xfrm>
            <a:off x="402451" y="39521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
          <p:cNvSpPr/>
          <p:nvPr/>
        </p:nvSpPr>
        <p:spPr>
          <a:xfrm>
            <a:off x="1153051" y="43906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
          <p:cNvSpPr/>
          <p:nvPr/>
        </p:nvSpPr>
        <p:spPr>
          <a:xfrm>
            <a:off x="2859751" y="47374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6"/>
          <p:cNvSpPr/>
          <p:nvPr/>
        </p:nvSpPr>
        <p:spPr>
          <a:xfrm rot="-132439" flipH="1">
            <a:off x="305875" y="-39916"/>
            <a:ext cx="4818716" cy="7809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6"/>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6"/>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6"/>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6"/>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7"/>
          <p:cNvSpPr/>
          <p:nvPr/>
        </p:nvSpPr>
        <p:spPr>
          <a:xfrm>
            <a:off x="125" y="-75"/>
            <a:ext cx="9144000" cy="5143500"/>
          </a:xfrm>
          <a:prstGeom prst="rect">
            <a:avLst/>
          </a:prstGeom>
          <a:gradFill>
            <a:gsLst>
              <a:gs pos="0">
                <a:srgbClr val="285E89">
                  <a:alpha val="36470"/>
                </a:srgbClr>
              </a:gs>
              <a:gs pos="100000">
                <a:srgbClr val="285E89"/>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txBox="1">
            <a:spLocks noGrp="1"/>
          </p:cNvSpPr>
          <p:nvPr>
            <p:ph type="title"/>
          </p:nvPr>
        </p:nvSpPr>
        <p:spPr>
          <a:xfrm>
            <a:off x="1912475" y="2261338"/>
            <a:ext cx="5319000" cy="8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6000"/>
            </a:lvl1pPr>
            <a:lvl2pPr lvl="1" algn="l" rtl="0">
              <a:lnSpc>
                <a:spcPct val="100000"/>
              </a:lnSpc>
              <a:spcBef>
                <a:spcPts val="0"/>
              </a:spcBef>
              <a:spcAft>
                <a:spcPts val="0"/>
              </a:spcAft>
              <a:buSzPts val="3600"/>
              <a:buNone/>
              <a:defRPr sz="3600"/>
            </a:lvl2pPr>
            <a:lvl3pPr lvl="2" algn="l" rtl="0">
              <a:lnSpc>
                <a:spcPct val="100000"/>
              </a:lnSpc>
              <a:spcBef>
                <a:spcPts val="0"/>
              </a:spcBef>
              <a:spcAft>
                <a:spcPts val="0"/>
              </a:spcAft>
              <a:buSzPts val="3600"/>
              <a:buNone/>
              <a:defRPr sz="3600"/>
            </a:lvl3pPr>
            <a:lvl4pPr lvl="3" algn="l" rtl="0">
              <a:lnSpc>
                <a:spcPct val="100000"/>
              </a:lnSpc>
              <a:spcBef>
                <a:spcPts val="0"/>
              </a:spcBef>
              <a:spcAft>
                <a:spcPts val="0"/>
              </a:spcAft>
              <a:buSzPts val="3600"/>
              <a:buNone/>
              <a:defRPr sz="3600"/>
            </a:lvl4pPr>
            <a:lvl5pPr lvl="4" algn="l" rtl="0">
              <a:lnSpc>
                <a:spcPct val="100000"/>
              </a:lnSpc>
              <a:spcBef>
                <a:spcPts val="0"/>
              </a:spcBef>
              <a:spcAft>
                <a:spcPts val="0"/>
              </a:spcAft>
              <a:buSzPts val="3600"/>
              <a:buNone/>
              <a:defRPr sz="3600"/>
            </a:lvl5pPr>
            <a:lvl6pPr lvl="5" algn="l" rtl="0">
              <a:lnSpc>
                <a:spcPct val="100000"/>
              </a:lnSpc>
              <a:spcBef>
                <a:spcPts val="0"/>
              </a:spcBef>
              <a:spcAft>
                <a:spcPts val="0"/>
              </a:spcAft>
              <a:buSzPts val="3600"/>
              <a:buNone/>
              <a:defRPr sz="3600"/>
            </a:lvl6pPr>
            <a:lvl7pPr lvl="6" algn="l" rtl="0">
              <a:lnSpc>
                <a:spcPct val="100000"/>
              </a:lnSpc>
              <a:spcBef>
                <a:spcPts val="0"/>
              </a:spcBef>
              <a:spcAft>
                <a:spcPts val="0"/>
              </a:spcAft>
              <a:buSzPts val="3600"/>
              <a:buNone/>
              <a:defRPr sz="3600"/>
            </a:lvl7pPr>
            <a:lvl8pPr lvl="7" algn="l" rtl="0">
              <a:lnSpc>
                <a:spcPct val="100000"/>
              </a:lnSpc>
              <a:spcBef>
                <a:spcPts val="0"/>
              </a:spcBef>
              <a:spcAft>
                <a:spcPts val="0"/>
              </a:spcAft>
              <a:buSzPts val="3600"/>
              <a:buNone/>
              <a:defRPr sz="3600"/>
            </a:lvl8pPr>
            <a:lvl9pPr lvl="8" algn="l" rtl="0">
              <a:lnSpc>
                <a:spcPct val="100000"/>
              </a:lnSpc>
              <a:spcBef>
                <a:spcPts val="0"/>
              </a:spcBef>
              <a:spcAft>
                <a:spcPts val="0"/>
              </a:spcAft>
              <a:buSzPts val="3600"/>
              <a:buNone/>
              <a:defRPr sz="3600"/>
            </a:lvl9pPr>
          </a:lstStyle>
          <a:p>
            <a:endParaRPr/>
          </a:p>
        </p:txBody>
      </p:sp>
      <p:sp>
        <p:nvSpPr>
          <p:cNvPr id="83" name="Google Shape;83;p7"/>
          <p:cNvSpPr txBox="1">
            <a:spLocks noGrp="1"/>
          </p:cNvSpPr>
          <p:nvPr>
            <p:ph type="title" idx="2"/>
          </p:nvPr>
        </p:nvSpPr>
        <p:spPr>
          <a:xfrm>
            <a:off x="3105600" y="1164675"/>
            <a:ext cx="2932800" cy="97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8000">
                <a:solidFill>
                  <a:schemeClr val="accent2"/>
                </a:solidFill>
              </a:defRPr>
            </a:lvl1pPr>
            <a:lvl2pPr lvl="1" algn="l" rtl="0">
              <a:lnSpc>
                <a:spcPct val="100000"/>
              </a:lnSpc>
              <a:spcBef>
                <a:spcPts val="0"/>
              </a:spcBef>
              <a:spcAft>
                <a:spcPts val="0"/>
              </a:spcAft>
              <a:buSzPts val="6000"/>
              <a:buNone/>
              <a:defRPr sz="6000"/>
            </a:lvl2pPr>
            <a:lvl3pPr lvl="2" algn="l" rtl="0">
              <a:lnSpc>
                <a:spcPct val="100000"/>
              </a:lnSpc>
              <a:spcBef>
                <a:spcPts val="0"/>
              </a:spcBef>
              <a:spcAft>
                <a:spcPts val="0"/>
              </a:spcAft>
              <a:buSzPts val="6000"/>
              <a:buNone/>
              <a:defRPr sz="6000"/>
            </a:lvl3pPr>
            <a:lvl4pPr lvl="3" algn="l" rtl="0">
              <a:lnSpc>
                <a:spcPct val="100000"/>
              </a:lnSpc>
              <a:spcBef>
                <a:spcPts val="0"/>
              </a:spcBef>
              <a:spcAft>
                <a:spcPts val="0"/>
              </a:spcAft>
              <a:buSzPts val="6000"/>
              <a:buNone/>
              <a:defRPr sz="6000"/>
            </a:lvl4pPr>
            <a:lvl5pPr lvl="4" algn="l" rtl="0">
              <a:lnSpc>
                <a:spcPct val="100000"/>
              </a:lnSpc>
              <a:spcBef>
                <a:spcPts val="0"/>
              </a:spcBef>
              <a:spcAft>
                <a:spcPts val="0"/>
              </a:spcAft>
              <a:buSzPts val="6000"/>
              <a:buNone/>
              <a:defRPr sz="6000"/>
            </a:lvl5pPr>
            <a:lvl6pPr lvl="5" algn="l" rtl="0">
              <a:lnSpc>
                <a:spcPct val="100000"/>
              </a:lnSpc>
              <a:spcBef>
                <a:spcPts val="0"/>
              </a:spcBef>
              <a:spcAft>
                <a:spcPts val="0"/>
              </a:spcAft>
              <a:buSzPts val="6000"/>
              <a:buNone/>
              <a:defRPr sz="6000"/>
            </a:lvl6pPr>
            <a:lvl7pPr lvl="6" algn="l" rtl="0">
              <a:lnSpc>
                <a:spcPct val="100000"/>
              </a:lnSpc>
              <a:spcBef>
                <a:spcPts val="0"/>
              </a:spcBef>
              <a:spcAft>
                <a:spcPts val="0"/>
              </a:spcAft>
              <a:buSzPts val="6000"/>
              <a:buNone/>
              <a:defRPr sz="6000"/>
            </a:lvl7pPr>
            <a:lvl8pPr lvl="7" algn="l" rtl="0">
              <a:lnSpc>
                <a:spcPct val="100000"/>
              </a:lnSpc>
              <a:spcBef>
                <a:spcPts val="0"/>
              </a:spcBef>
              <a:spcAft>
                <a:spcPts val="0"/>
              </a:spcAft>
              <a:buSzPts val="6000"/>
              <a:buNone/>
              <a:defRPr sz="6000"/>
            </a:lvl8pPr>
            <a:lvl9pPr lvl="8" algn="l" rtl="0">
              <a:lnSpc>
                <a:spcPct val="100000"/>
              </a:lnSpc>
              <a:spcBef>
                <a:spcPts val="0"/>
              </a:spcBef>
              <a:spcAft>
                <a:spcPts val="0"/>
              </a:spcAft>
              <a:buSzPts val="6000"/>
              <a:buNone/>
              <a:defRPr sz="6000"/>
            </a:lvl9pPr>
          </a:lstStyle>
          <a:p>
            <a:endParaRPr/>
          </a:p>
        </p:txBody>
      </p:sp>
      <p:sp>
        <p:nvSpPr>
          <p:cNvPr id="84" name="Google Shape;84;p7"/>
          <p:cNvSpPr txBox="1">
            <a:spLocks noGrp="1"/>
          </p:cNvSpPr>
          <p:nvPr>
            <p:ph type="subTitle" idx="1"/>
          </p:nvPr>
        </p:nvSpPr>
        <p:spPr>
          <a:xfrm>
            <a:off x="2815400" y="3123913"/>
            <a:ext cx="3513300" cy="43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85" name="Google Shape;85;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accent3"/>
                </a:solidFill>
                <a:latin typeface="Cabin"/>
                <a:ea typeface="Cabin"/>
                <a:cs typeface="Cabin"/>
                <a:sym typeface="Cabin"/>
              </a:defRPr>
            </a:lvl1pPr>
            <a:lvl2pPr lvl="1" rtl="0">
              <a:buNone/>
              <a:defRPr>
                <a:solidFill>
                  <a:schemeClr val="accent3"/>
                </a:solidFill>
                <a:latin typeface="Cabin"/>
                <a:ea typeface="Cabin"/>
                <a:cs typeface="Cabin"/>
                <a:sym typeface="Cabin"/>
              </a:defRPr>
            </a:lvl2pPr>
            <a:lvl3pPr lvl="2" rtl="0">
              <a:buNone/>
              <a:defRPr>
                <a:solidFill>
                  <a:schemeClr val="accent3"/>
                </a:solidFill>
                <a:latin typeface="Cabin"/>
                <a:ea typeface="Cabin"/>
                <a:cs typeface="Cabin"/>
                <a:sym typeface="Cabin"/>
              </a:defRPr>
            </a:lvl3pPr>
            <a:lvl4pPr lvl="3" rtl="0">
              <a:buNone/>
              <a:defRPr>
                <a:solidFill>
                  <a:schemeClr val="accent3"/>
                </a:solidFill>
                <a:latin typeface="Cabin"/>
                <a:ea typeface="Cabin"/>
                <a:cs typeface="Cabin"/>
                <a:sym typeface="Cabin"/>
              </a:defRPr>
            </a:lvl4pPr>
            <a:lvl5pPr lvl="4" rtl="0">
              <a:buNone/>
              <a:defRPr>
                <a:solidFill>
                  <a:schemeClr val="accent3"/>
                </a:solidFill>
                <a:latin typeface="Cabin"/>
                <a:ea typeface="Cabin"/>
                <a:cs typeface="Cabin"/>
                <a:sym typeface="Cabin"/>
              </a:defRPr>
            </a:lvl5pPr>
            <a:lvl6pPr lvl="5" rtl="0">
              <a:buNone/>
              <a:defRPr>
                <a:solidFill>
                  <a:schemeClr val="accent3"/>
                </a:solidFill>
                <a:latin typeface="Cabin"/>
                <a:ea typeface="Cabin"/>
                <a:cs typeface="Cabin"/>
                <a:sym typeface="Cabin"/>
              </a:defRPr>
            </a:lvl6pPr>
            <a:lvl7pPr lvl="6" rtl="0">
              <a:buNone/>
              <a:defRPr>
                <a:solidFill>
                  <a:schemeClr val="accent3"/>
                </a:solidFill>
                <a:latin typeface="Cabin"/>
                <a:ea typeface="Cabin"/>
                <a:cs typeface="Cabin"/>
                <a:sym typeface="Cabin"/>
              </a:defRPr>
            </a:lvl7pPr>
            <a:lvl8pPr lvl="7" rtl="0">
              <a:buNone/>
              <a:defRPr>
                <a:solidFill>
                  <a:schemeClr val="accent3"/>
                </a:solidFill>
                <a:latin typeface="Cabin"/>
                <a:ea typeface="Cabin"/>
                <a:cs typeface="Cabin"/>
                <a:sym typeface="Cabin"/>
              </a:defRPr>
            </a:lvl8pPr>
            <a:lvl9pPr lvl="8" rtl="0">
              <a:buNone/>
              <a:defRPr>
                <a:solidFill>
                  <a:schemeClr val="accent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1912475" y="2261338"/>
            <a:ext cx="5319000" cy="8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6000"/>
            </a:lvl1pPr>
            <a:lvl2pPr lvl="1" algn="l" rtl="0">
              <a:lnSpc>
                <a:spcPct val="100000"/>
              </a:lnSpc>
              <a:spcBef>
                <a:spcPts val="0"/>
              </a:spcBef>
              <a:spcAft>
                <a:spcPts val="0"/>
              </a:spcAft>
              <a:buSzPts val="3600"/>
              <a:buNone/>
              <a:defRPr sz="3600"/>
            </a:lvl2pPr>
            <a:lvl3pPr lvl="2" algn="l" rtl="0">
              <a:lnSpc>
                <a:spcPct val="100000"/>
              </a:lnSpc>
              <a:spcBef>
                <a:spcPts val="0"/>
              </a:spcBef>
              <a:spcAft>
                <a:spcPts val="0"/>
              </a:spcAft>
              <a:buSzPts val="3600"/>
              <a:buNone/>
              <a:defRPr sz="3600"/>
            </a:lvl3pPr>
            <a:lvl4pPr lvl="3" algn="l" rtl="0">
              <a:lnSpc>
                <a:spcPct val="100000"/>
              </a:lnSpc>
              <a:spcBef>
                <a:spcPts val="0"/>
              </a:spcBef>
              <a:spcAft>
                <a:spcPts val="0"/>
              </a:spcAft>
              <a:buSzPts val="3600"/>
              <a:buNone/>
              <a:defRPr sz="3600"/>
            </a:lvl4pPr>
            <a:lvl5pPr lvl="4" algn="l" rtl="0">
              <a:lnSpc>
                <a:spcPct val="100000"/>
              </a:lnSpc>
              <a:spcBef>
                <a:spcPts val="0"/>
              </a:spcBef>
              <a:spcAft>
                <a:spcPts val="0"/>
              </a:spcAft>
              <a:buSzPts val="3600"/>
              <a:buNone/>
              <a:defRPr sz="3600"/>
            </a:lvl5pPr>
            <a:lvl6pPr lvl="5" algn="l" rtl="0">
              <a:lnSpc>
                <a:spcPct val="100000"/>
              </a:lnSpc>
              <a:spcBef>
                <a:spcPts val="0"/>
              </a:spcBef>
              <a:spcAft>
                <a:spcPts val="0"/>
              </a:spcAft>
              <a:buSzPts val="3600"/>
              <a:buNone/>
              <a:defRPr sz="3600"/>
            </a:lvl6pPr>
            <a:lvl7pPr lvl="6" algn="l" rtl="0">
              <a:lnSpc>
                <a:spcPct val="100000"/>
              </a:lnSpc>
              <a:spcBef>
                <a:spcPts val="0"/>
              </a:spcBef>
              <a:spcAft>
                <a:spcPts val="0"/>
              </a:spcAft>
              <a:buSzPts val="3600"/>
              <a:buNone/>
              <a:defRPr sz="3600"/>
            </a:lvl7pPr>
            <a:lvl8pPr lvl="7" algn="l" rtl="0">
              <a:lnSpc>
                <a:spcPct val="100000"/>
              </a:lnSpc>
              <a:spcBef>
                <a:spcPts val="0"/>
              </a:spcBef>
              <a:spcAft>
                <a:spcPts val="0"/>
              </a:spcAft>
              <a:buSzPts val="3600"/>
              <a:buNone/>
              <a:defRPr sz="3600"/>
            </a:lvl8pPr>
            <a:lvl9pPr lvl="8" algn="l" rtl="0">
              <a:lnSpc>
                <a:spcPct val="100000"/>
              </a:lnSpc>
              <a:spcBef>
                <a:spcPts val="0"/>
              </a:spcBef>
              <a:spcAft>
                <a:spcPts val="0"/>
              </a:spcAft>
              <a:buSzPts val="3600"/>
              <a:buNone/>
              <a:defRPr sz="3600"/>
            </a:lvl9pPr>
          </a:lstStyle>
          <a:p>
            <a:endParaRPr/>
          </a:p>
        </p:txBody>
      </p:sp>
      <p:sp>
        <p:nvSpPr>
          <p:cNvPr id="88" name="Google Shape;88;p8"/>
          <p:cNvSpPr txBox="1">
            <a:spLocks noGrp="1"/>
          </p:cNvSpPr>
          <p:nvPr>
            <p:ph type="title" idx="2"/>
          </p:nvPr>
        </p:nvSpPr>
        <p:spPr>
          <a:xfrm>
            <a:off x="3105600" y="1164675"/>
            <a:ext cx="2932800" cy="97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8000">
                <a:solidFill>
                  <a:schemeClr val="accent2"/>
                </a:solidFill>
              </a:defRPr>
            </a:lvl1pPr>
            <a:lvl2pPr lvl="1" algn="l" rtl="0">
              <a:lnSpc>
                <a:spcPct val="100000"/>
              </a:lnSpc>
              <a:spcBef>
                <a:spcPts val="0"/>
              </a:spcBef>
              <a:spcAft>
                <a:spcPts val="0"/>
              </a:spcAft>
              <a:buSzPts val="6000"/>
              <a:buNone/>
              <a:defRPr sz="6000"/>
            </a:lvl2pPr>
            <a:lvl3pPr lvl="2" algn="l" rtl="0">
              <a:lnSpc>
                <a:spcPct val="100000"/>
              </a:lnSpc>
              <a:spcBef>
                <a:spcPts val="0"/>
              </a:spcBef>
              <a:spcAft>
                <a:spcPts val="0"/>
              </a:spcAft>
              <a:buSzPts val="6000"/>
              <a:buNone/>
              <a:defRPr sz="6000"/>
            </a:lvl3pPr>
            <a:lvl4pPr lvl="3" algn="l" rtl="0">
              <a:lnSpc>
                <a:spcPct val="100000"/>
              </a:lnSpc>
              <a:spcBef>
                <a:spcPts val="0"/>
              </a:spcBef>
              <a:spcAft>
                <a:spcPts val="0"/>
              </a:spcAft>
              <a:buSzPts val="6000"/>
              <a:buNone/>
              <a:defRPr sz="6000"/>
            </a:lvl4pPr>
            <a:lvl5pPr lvl="4" algn="l" rtl="0">
              <a:lnSpc>
                <a:spcPct val="100000"/>
              </a:lnSpc>
              <a:spcBef>
                <a:spcPts val="0"/>
              </a:spcBef>
              <a:spcAft>
                <a:spcPts val="0"/>
              </a:spcAft>
              <a:buSzPts val="6000"/>
              <a:buNone/>
              <a:defRPr sz="6000"/>
            </a:lvl5pPr>
            <a:lvl6pPr lvl="5" algn="l" rtl="0">
              <a:lnSpc>
                <a:spcPct val="100000"/>
              </a:lnSpc>
              <a:spcBef>
                <a:spcPts val="0"/>
              </a:spcBef>
              <a:spcAft>
                <a:spcPts val="0"/>
              </a:spcAft>
              <a:buSzPts val="6000"/>
              <a:buNone/>
              <a:defRPr sz="6000"/>
            </a:lvl6pPr>
            <a:lvl7pPr lvl="6" algn="l" rtl="0">
              <a:lnSpc>
                <a:spcPct val="100000"/>
              </a:lnSpc>
              <a:spcBef>
                <a:spcPts val="0"/>
              </a:spcBef>
              <a:spcAft>
                <a:spcPts val="0"/>
              </a:spcAft>
              <a:buSzPts val="6000"/>
              <a:buNone/>
              <a:defRPr sz="6000"/>
            </a:lvl7pPr>
            <a:lvl8pPr lvl="7" algn="l" rtl="0">
              <a:lnSpc>
                <a:spcPct val="100000"/>
              </a:lnSpc>
              <a:spcBef>
                <a:spcPts val="0"/>
              </a:spcBef>
              <a:spcAft>
                <a:spcPts val="0"/>
              </a:spcAft>
              <a:buSzPts val="6000"/>
              <a:buNone/>
              <a:defRPr sz="6000"/>
            </a:lvl8pPr>
            <a:lvl9pPr lvl="8" algn="l" rtl="0">
              <a:lnSpc>
                <a:spcPct val="100000"/>
              </a:lnSpc>
              <a:spcBef>
                <a:spcPts val="0"/>
              </a:spcBef>
              <a:spcAft>
                <a:spcPts val="0"/>
              </a:spcAft>
              <a:buSzPts val="6000"/>
              <a:buNone/>
              <a:defRPr sz="6000"/>
            </a:lvl9pPr>
          </a:lstStyle>
          <a:p>
            <a:endParaRPr/>
          </a:p>
        </p:txBody>
      </p:sp>
      <p:sp>
        <p:nvSpPr>
          <p:cNvPr id="89" name="Google Shape;89;p8"/>
          <p:cNvSpPr txBox="1">
            <a:spLocks noGrp="1"/>
          </p:cNvSpPr>
          <p:nvPr>
            <p:ph type="subTitle" idx="1"/>
          </p:nvPr>
        </p:nvSpPr>
        <p:spPr>
          <a:xfrm>
            <a:off x="2815400" y="3123913"/>
            <a:ext cx="3513300" cy="43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90" name="Google Shape;90;p8"/>
          <p:cNvSpPr/>
          <p:nvPr/>
        </p:nvSpPr>
        <p:spPr>
          <a:xfrm rot="10800000">
            <a:off x="-260192"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8"/>
          <p:cNvSpPr/>
          <p:nvPr/>
        </p:nvSpPr>
        <p:spPr>
          <a:xfrm rot="10800000">
            <a:off x="158481" y="442998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8"/>
          <p:cNvSpPr/>
          <p:nvPr/>
        </p:nvSpPr>
        <p:spPr>
          <a:xfrm>
            <a:off x="369972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8"/>
          <p:cNvSpPr/>
          <p:nvPr/>
        </p:nvSpPr>
        <p:spPr>
          <a:xfrm>
            <a:off x="1811013"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p:nvPr/>
        </p:nvSpPr>
        <p:spPr>
          <a:xfrm>
            <a:off x="-3321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8"/>
          <p:cNvSpPr/>
          <p:nvPr/>
        </p:nvSpPr>
        <p:spPr>
          <a:xfrm>
            <a:off x="123202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
          <p:cNvSpPr/>
          <p:nvPr/>
        </p:nvSpPr>
        <p:spPr>
          <a:xfrm>
            <a:off x="108888"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8"/>
          <p:cNvSpPr/>
          <p:nvPr/>
        </p:nvSpPr>
        <p:spPr>
          <a:xfrm>
            <a:off x="5365175"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8"/>
          <p:cNvSpPr/>
          <p:nvPr/>
        </p:nvSpPr>
        <p:spPr>
          <a:xfrm>
            <a:off x="4874550"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8"/>
          <p:cNvSpPr/>
          <p:nvPr/>
        </p:nvSpPr>
        <p:spPr>
          <a:xfrm rot="10800000">
            <a:off x="536517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8"/>
          <p:cNvSpPr/>
          <p:nvPr/>
        </p:nvSpPr>
        <p:spPr>
          <a:xfrm rot="10800000">
            <a:off x="7188788"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8"/>
          <p:cNvSpPr/>
          <p:nvPr/>
        </p:nvSpPr>
        <p:spPr>
          <a:xfrm rot="10800000">
            <a:off x="66212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8"/>
          <p:cNvSpPr/>
          <p:nvPr/>
        </p:nvSpPr>
        <p:spPr>
          <a:xfrm rot="10800000">
            <a:off x="783287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8"/>
          <p:cNvSpPr/>
          <p:nvPr/>
        </p:nvSpPr>
        <p:spPr>
          <a:xfrm rot="10800000">
            <a:off x="8890913"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atin typeface="Cabin"/>
                <a:ea typeface="Cabin"/>
                <a:cs typeface="Cabin"/>
                <a:sym typeface="Cabin"/>
              </a:defRPr>
            </a:lvl1pPr>
            <a:lvl2pPr lvl="1" rtl="0">
              <a:buNone/>
              <a:defRPr>
                <a:latin typeface="Cabin"/>
                <a:ea typeface="Cabin"/>
                <a:cs typeface="Cabin"/>
                <a:sym typeface="Cabin"/>
              </a:defRPr>
            </a:lvl2pPr>
            <a:lvl3pPr lvl="2" rtl="0">
              <a:buNone/>
              <a:defRPr>
                <a:latin typeface="Cabin"/>
                <a:ea typeface="Cabin"/>
                <a:cs typeface="Cabin"/>
                <a:sym typeface="Cabin"/>
              </a:defRPr>
            </a:lvl3pPr>
            <a:lvl4pPr lvl="3" rtl="0">
              <a:buNone/>
              <a:defRPr>
                <a:latin typeface="Cabin"/>
                <a:ea typeface="Cabin"/>
                <a:cs typeface="Cabin"/>
                <a:sym typeface="Cabin"/>
              </a:defRPr>
            </a:lvl4pPr>
            <a:lvl5pPr lvl="4" rtl="0">
              <a:buNone/>
              <a:defRPr>
                <a:latin typeface="Cabin"/>
                <a:ea typeface="Cabin"/>
                <a:cs typeface="Cabin"/>
                <a:sym typeface="Cabin"/>
              </a:defRPr>
            </a:lvl5pPr>
            <a:lvl6pPr lvl="5" rtl="0">
              <a:buNone/>
              <a:defRPr>
                <a:latin typeface="Cabin"/>
                <a:ea typeface="Cabin"/>
                <a:cs typeface="Cabin"/>
                <a:sym typeface="Cabin"/>
              </a:defRPr>
            </a:lvl6pPr>
            <a:lvl7pPr lvl="6" rtl="0">
              <a:buNone/>
              <a:defRPr>
                <a:latin typeface="Cabin"/>
                <a:ea typeface="Cabin"/>
                <a:cs typeface="Cabin"/>
                <a:sym typeface="Cabin"/>
              </a:defRPr>
            </a:lvl7pPr>
            <a:lvl8pPr lvl="7" rtl="0">
              <a:buNone/>
              <a:defRPr>
                <a:latin typeface="Cabin"/>
                <a:ea typeface="Cabin"/>
                <a:cs typeface="Cabin"/>
                <a:sym typeface="Cabin"/>
              </a:defRPr>
            </a:lvl8pPr>
            <a:lvl9pPr lvl="8" rtl="0">
              <a:buNone/>
              <a:defRPr>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9"/>
          <p:cNvSpPr txBox="1">
            <a:spLocks noGrp="1"/>
          </p:cNvSpPr>
          <p:nvPr>
            <p:ph type="subTitle" idx="1"/>
          </p:nvPr>
        </p:nvSpPr>
        <p:spPr>
          <a:xfrm>
            <a:off x="5069450" y="2590588"/>
            <a:ext cx="28848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07" name="Google Shape;107;p9"/>
          <p:cNvSpPr txBox="1">
            <a:spLocks noGrp="1"/>
          </p:cNvSpPr>
          <p:nvPr>
            <p:ph type="subTitle" idx="2"/>
          </p:nvPr>
        </p:nvSpPr>
        <p:spPr>
          <a:xfrm>
            <a:off x="5069400" y="2882600"/>
            <a:ext cx="2884800" cy="782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108" name="Google Shape;108;p9"/>
          <p:cNvSpPr txBox="1">
            <a:spLocks noGrp="1"/>
          </p:cNvSpPr>
          <p:nvPr>
            <p:ph type="subTitle" idx="3"/>
          </p:nvPr>
        </p:nvSpPr>
        <p:spPr>
          <a:xfrm>
            <a:off x="1189788" y="2590588"/>
            <a:ext cx="2884800" cy="35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lnSpc>
                <a:spcPct val="115000"/>
              </a:lnSpc>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lnSpc>
                <a:spcPct val="115000"/>
              </a:lnSpc>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lnSpc>
                <a:spcPct val="115000"/>
              </a:lnSpc>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09" name="Google Shape;109;p9"/>
          <p:cNvSpPr txBox="1">
            <a:spLocks noGrp="1"/>
          </p:cNvSpPr>
          <p:nvPr>
            <p:ph type="subTitle" idx="4"/>
          </p:nvPr>
        </p:nvSpPr>
        <p:spPr>
          <a:xfrm>
            <a:off x="1189800" y="2882600"/>
            <a:ext cx="2884800" cy="782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110" name="Google Shape;110;p9"/>
          <p:cNvSpPr/>
          <p:nvPr/>
        </p:nvSpPr>
        <p:spPr>
          <a:xfrm rot="10376871">
            <a:off x="-495926" y="-203554"/>
            <a:ext cx="4143688" cy="141169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9"/>
          <p:cNvSpPr/>
          <p:nvPr/>
        </p:nvSpPr>
        <p:spPr>
          <a:xfrm>
            <a:off x="3812651" y="34897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9"/>
          <p:cNvSpPr/>
          <p:nvPr/>
        </p:nvSpPr>
        <p:spPr>
          <a:xfrm>
            <a:off x="593226" y="8386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9"/>
          <p:cNvSpPr/>
          <p:nvPr/>
        </p:nvSpPr>
        <p:spPr>
          <a:xfrm>
            <a:off x="4418776" y="6334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
          <p:cNvSpPr/>
          <p:nvPr/>
        </p:nvSpPr>
        <p:spPr>
          <a:xfrm>
            <a:off x="2981851" y="2502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9"/>
          <p:cNvSpPr/>
          <p:nvPr/>
        </p:nvSpPr>
        <p:spPr>
          <a:xfrm flipH="1">
            <a:off x="-201027" y="-164602"/>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9"/>
          <p:cNvSpPr/>
          <p:nvPr/>
        </p:nvSpPr>
        <p:spPr>
          <a:xfrm rot="10800000">
            <a:off x="-259611" y="-29707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9"/>
          <p:cNvSpPr/>
          <p:nvPr/>
        </p:nvSpPr>
        <p:spPr>
          <a:xfrm rot="-448972">
            <a:off x="5418222" y="3906226"/>
            <a:ext cx="4114989" cy="1394558"/>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9"/>
          <p:cNvSpPr/>
          <p:nvPr/>
        </p:nvSpPr>
        <p:spPr>
          <a:xfrm rot="10800000">
            <a:off x="4710711" y="472444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9"/>
          <p:cNvSpPr/>
          <p:nvPr/>
        </p:nvSpPr>
        <p:spPr>
          <a:xfrm rot="10800000">
            <a:off x="8391336" y="4168473"/>
            <a:ext cx="98400" cy="98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9"/>
          <p:cNvSpPr/>
          <p:nvPr/>
        </p:nvSpPr>
        <p:spPr>
          <a:xfrm rot="10800000">
            <a:off x="5390761" y="416847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9"/>
          <p:cNvSpPr/>
          <p:nvPr/>
        </p:nvSpPr>
        <p:spPr>
          <a:xfrm rot="10800000">
            <a:off x="6002711" y="4756848"/>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9"/>
          <p:cNvSpPr/>
          <p:nvPr/>
        </p:nvSpPr>
        <p:spPr>
          <a:xfrm rot="10800000" flipH="1">
            <a:off x="6276637" y="4026301"/>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9"/>
          <p:cNvSpPr/>
          <p:nvPr/>
        </p:nvSpPr>
        <p:spPr>
          <a:xfrm>
            <a:off x="6885137" y="4472397"/>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25"/>
        <p:cNvGrpSpPr/>
        <p:nvPr/>
      </p:nvGrpSpPr>
      <p:grpSpPr>
        <a:xfrm>
          <a:off x="0" y="0"/>
          <a:ext cx="0" cy="0"/>
          <a:chOff x="0" y="0"/>
          <a:chExt cx="0" cy="0"/>
        </a:xfrm>
      </p:grpSpPr>
      <p:sp>
        <p:nvSpPr>
          <p:cNvPr id="126" name="Google Shape;126;p10"/>
          <p:cNvSpPr txBox="1">
            <a:spLocks noGrp="1"/>
          </p:cNvSpPr>
          <p:nvPr>
            <p:ph type="title"/>
          </p:nvPr>
        </p:nvSpPr>
        <p:spPr>
          <a:xfrm>
            <a:off x="3373350" y="2938325"/>
            <a:ext cx="4044000" cy="4977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5100"/>
              <a:buNone/>
              <a:defRPr sz="3000"/>
            </a:lvl1pPr>
            <a:lvl2pPr lvl="1" algn="l" rtl="0">
              <a:lnSpc>
                <a:spcPct val="100000"/>
              </a:lnSpc>
              <a:spcBef>
                <a:spcPts val="160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27" name="Google Shape;127;p10"/>
          <p:cNvSpPr txBox="1">
            <a:spLocks noGrp="1"/>
          </p:cNvSpPr>
          <p:nvPr>
            <p:ph type="subTitle" idx="1"/>
          </p:nvPr>
        </p:nvSpPr>
        <p:spPr>
          <a:xfrm>
            <a:off x="1726650" y="1707450"/>
            <a:ext cx="5690700" cy="989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28" name="Google Shape;128;p10"/>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0"/>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0"/>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0"/>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0"/>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0"/>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0"/>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0"/>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0"/>
          <p:cNvSpPr/>
          <p:nvPr/>
        </p:nvSpPr>
        <p:spPr>
          <a:xfrm rot="10800000">
            <a:off x="1820973" y="3982367"/>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0"/>
          <p:cNvSpPr/>
          <p:nvPr/>
        </p:nvSpPr>
        <p:spPr>
          <a:xfrm>
            <a:off x="4175688" y="4603443"/>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0"/>
          <p:cNvSpPr/>
          <p:nvPr/>
        </p:nvSpPr>
        <p:spPr>
          <a:xfrm rot="5400000">
            <a:off x="3798057" y="394070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0"/>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0"/>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0"/>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0"/>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0"/>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atin typeface="Cabin"/>
                <a:ea typeface="Cabin"/>
                <a:cs typeface="Cabin"/>
                <a:sym typeface="Cabin"/>
              </a:defRPr>
            </a:lvl1pPr>
            <a:lvl2pPr lvl="1" rtl="0">
              <a:buNone/>
              <a:defRPr>
                <a:latin typeface="Cabin"/>
                <a:ea typeface="Cabin"/>
                <a:cs typeface="Cabin"/>
                <a:sym typeface="Cabin"/>
              </a:defRPr>
            </a:lvl2pPr>
            <a:lvl3pPr lvl="2" rtl="0">
              <a:buNone/>
              <a:defRPr>
                <a:latin typeface="Cabin"/>
                <a:ea typeface="Cabin"/>
                <a:cs typeface="Cabin"/>
                <a:sym typeface="Cabin"/>
              </a:defRPr>
            </a:lvl3pPr>
            <a:lvl4pPr lvl="3" rtl="0">
              <a:buNone/>
              <a:defRPr>
                <a:latin typeface="Cabin"/>
                <a:ea typeface="Cabin"/>
                <a:cs typeface="Cabin"/>
                <a:sym typeface="Cabin"/>
              </a:defRPr>
            </a:lvl4pPr>
            <a:lvl5pPr lvl="4" rtl="0">
              <a:buNone/>
              <a:defRPr>
                <a:latin typeface="Cabin"/>
                <a:ea typeface="Cabin"/>
                <a:cs typeface="Cabin"/>
                <a:sym typeface="Cabin"/>
              </a:defRPr>
            </a:lvl5pPr>
            <a:lvl6pPr lvl="5" rtl="0">
              <a:buNone/>
              <a:defRPr>
                <a:latin typeface="Cabin"/>
                <a:ea typeface="Cabin"/>
                <a:cs typeface="Cabin"/>
                <a:sym typeface="Cabin"/>
              </a:defRPr>
            </a:lvl6pPr>
            <a:lvl7pPr lvl="6" rtl="0">
              <a:buNone/>
              <a:defRPr>
                <a:latin typeface="Cabin"/>
                <a:ea typeface="Cabin"/>
                <a:cs typeface="Cabin"/>
                <a:sym typeface="Cabin"/>
              </a:defRPr>
            </a:lvl7pPr>
            <a:lvl8pPr lvl="7" rtl="0">
              <a:buNone/>
              <a:defRPr>
                <a:latin typeface="Cabin"/>
                <a:ea typeface="Cabin"/>
                <a:cs typeface="Cabin"/>
                <a:sym typeface="Cabin"/>
              </a:defRPr>
            </a:lvl8pPr>
            <a:lvl9pPr lvl="8" rtl="0">
              <a:buNone/>
              <a:defRPr>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1pPr>
            <a:lvl2pPr marR="0" lvl="1"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2pPr>
            <a:lvl3pPr marR="0" lvl="2"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3pPr>
            <a:lvl4pPr marR="0" lvl="3"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4pPr>
            <a:lvl5pPr marR="0" lvl="4"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5pPr>
            <a:lvl6pPr marR="0" lvl="5"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6pPr>
            <a:lvl7pPr marR="0" lvl="6"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7pPr>
            <a:lvl8pPr marR="0" lvl="7"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8pPr>
            <a:lvl9pPr marR="0" lvl="8"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2"/>
                </a:solidFill>
                <a:latin typeface="Open Sans"/>
                <a:ea typeface="Open Sans"/>
                <a:cs typeface="Open Sans"/>
                <a:sym typeface="Open Sans"/>
              </a:defRPr>
            </a:lvl1pPr>
            <a:lvl2pPr lvl="1" algn="r" rtl="0">
              <a:buNone/>
              <a:defRPr sz="1300">
                <a:solidFill>
                  <a:schemeClr val="dk2"/>
                </a:solidFill>
                <a:latin typeface="Open Sans"/>
                <a:ea typeface="Open Sans"/>
                <a:cs typeface="Open Sans"/>
                <a:sym typeface="Open Sans"/>
              </a:defRPr>
            </a:lvl2pPr>
            <a:lvl3pPr lvl="2" algn="r" rtl="0">
              <a:buNone/>
              <a:defRPr sz="1300">
                <a:solidFill>
                  <a:schemeClr val="dk2"/>
                </a:solidFill>
                <a:latin typeface="Open Sans"/>
                <a:ea typeface="Open Sans"/>
                <a:cs typeface="Open Sans"/>
                <a:sym typeface="Open Sans"/>
              </a:defRPr>
            </a:lvl3pPr>
            <a:lvl4pPr lvl="3" algn="r" rtl="0">
              <a:buNone/>
              <a:defRPr sz="1300">
                <a:solidFill>
                  <a:schemeClr val="dk2"/>
                </a:solidFill>
                <a:latin typeface="Open Sans"/>
                <a:ea typeface="Open Sans"/>
                <a:cs typeface="Open Sans"/>
                <a:sym typeface="Open Sans"/>
              </a:defRPr>
            </a:lvl4pPr>
            <a:lvl5pPr lvl="4" algn="r" rtl="0">
              <a:buNone/>
              <a:defRPr sz="1300">
                <a:solidFill>
                  <a:schemeClr val="dk2"/>
                </a:solidFill>
                <a:latin typeface="Open Sans"/>
                <a:ea typeface="Open Sans"/>
                <a:cs typeface="Open Sans"/>
                <a:sym typeface="Open Sans"/>
              </a:defRPr>
            </a:lvl5pPr>
            <a:lvl6pPr lvl="5" algn="r" rtl="0">
              <a:buNone/>
              <a:defRPr sz="1300">
                <a:solidFill>
                  <a:schemeClr val="dk2"/>
                </a:solidFill>
                <a:latin typeface="Open Sans"/>
                <a:ea typeface="Open Sans"/>
                <a:cs typeface="Open Sans"/>
                <a:sym typeface="Open Sans"/>
              </a:defRPr>
            </a:lvl6pPr>
            <a:lvl7pPr lvl="6" algn="r" rtl="0">
              <a:buNone/>
              <a:defRPr sz="1300">
                <a:solidFill>
                  <a:schemeClr val="dk2"/>
                </a:solidFill>
                <a:latin typeface="Open Sans"/>
                <a:ea typeface="Open Sans"/>
                <a:cs typeface="Open Sans"/>
                <a:sym typeface="Open Sans"/>
              </a:defRPr>
            </a:lvl7pPr>
            <a:lvl8pPr lvl="7" algn="r" rtl="0">
              <a:buNone/>
              <a:defRPr sz="1300">
                <a:solidFill>
                  <a:schemeClr val="dk2"/>
                </a:solidFill>
                <a:latin typeface="Open Sans"/>
                <a:ea typeface="Open Sans"/>
                <a:cs typeface="Open Sans"/>
                <a:sym typeface="Open Sans"/>
              </a:defRPr>
            </a:lvl8pPr>
            <a:lvl9pPr lvl="8" algn="r" rtl="0">
              <a:buNone/>
              <a:defRPr sz="13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29"/>
          <p:cNvSpPr txBox="1">
            <a:spLocks noGrp="1"/>
          </p:cNvSpPr>
          <p:nvPr>
            <p:ph type="ctrTitle"/>
          </p:nvPr>
        </p:nvSpPr>
        <p:spPr>
          <a:xfrm>
            <a:off x="0" y="1834976"/>
            <a:ext cx="9144000" cy="2562300"/>
          </a:xfrm>
          <a:prstGeom prst="rect">
            <a:avLst/>
          </a:prstGeom>
          <a:noFill/>
          <a:effectLst>
            <a:outerShdw blurRad="57150" dist="19050" dir="5400000" algn="bl" rotWithShape="0">
              <a:schemeClr val="accent6">
                <a:alpha val="50000"/>
              </a:scheme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200" b="0" dirty="0">
                <a:solidFill>
                  <a:schemeClr val="lt1"/>
                </a:solidFill>
              </a:rPr>
              <a:t>STORY MAPPING SEA LEVEL RISE:</a:t>
            </a:r>
            <a:r>
              <a:rPr lang="en" sz="1800" dirty="0">
                <a:solidFill>
                  <a:schemeClr val="lt1"/>
                </a:solidFill>
              </a:rPr>
              <a:t> </a:t>
            </a:r>
            <a:endParaRPr sz="1800" b="0" dirty="0">
              <a:solidFill>
                <a:schemeClr val="lt1"/>
              </a:solidFill>
            </a:endParaRPr>
          </a:p>
          <a:p>
            <a:pPr marL="0" lvl="0" indent="0" algn="ctr" rtl="0">
              <a:lnSpc>
                <a:spcPct val="100000"/>
              </a:lnSpc>
              <a:spcBef>
                <a:spcPts val="300"/>
              </a:spcBef>
              <a:spcAft>
                <a:spcPts val="0"/>
              </a:spcAft>
              <a:buNone/>
            </a:pPr>
            <a:r>
              <a:rPr lang="en" sz="3300" dirty="0">
                <a:solidFill>
                  <a:schemeClr val="lt1"/>
                </a:solidFill>
              </a:rPr>
              <a:t>THE HISTORY AND FUTURE OF THE </a:t>
            </a:r>
            <a:endParaRPr sz="3300" dirty="0">
              <a:solidFill>
                <a:schemeClr val="lt1"/>
              </a:solidFill>
            </a:endParaRPr>
          </a:p>
          <a:p>
            <a:pPr marL="0" lvl="0" indent="0" algn="ctr" rtl="0">
              <a:lnSpc>
                <a:spcPct val="100000"/>
              </a:lnSpc>
              <a:spcBef>
                <a:spcPts val="300"/>
              </a:spcBef>
              <a:spcAft>
                <a:spcPts val="300"/>
              </a:spcAft>
              <a:buNone/>
            </a:pPr>
            <a:r>
              <a:rPr lang="en" sz="3300" dirty="0">
                <a:solidFill>
                  <a:schemeClr val="lt1"/>
                </a:solidFill>
              </a:rPr>
              <a:t>NANTUCKET WHALING MUSEUM</a:t>
            </a:r>
            <a:endParaRPr sz="3300" dirty="0">
              <a:solidFill>
                <a:schemeClr val="lt1"/>
              </a:solidFill>
            </a:endParaRPr>
          </a:p>
        </p:txBody>
      </p:sp>
      <p:sp>
        <p:nvSpPr>
          <p:cNvPr id="477" name="Google Shape;477;p29"/>
          <p:cNvSpPr txBox="1">
            <a:spLocks noGrp="1"/>
          </p:cNvSpPr>
          <p:nvPr>
            <p:ph type="subTitle" idx="1"/>
          </p:nvPr>
        </p:nvSpPr>
        <p:spPr>
          <a:xfrm>
            <a:off x="2547600" y="4030890"/>
            <a:ext cx="4048800" cy="6462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600" i="1">
                <a:solidFill>
                  <a:schemeClr val="lt1"/>
                </a:solidFill>
                <a:latin typeface="Cabin"/>
                <a:ea typeface="Cabin"/>
                <a:cs typeface="Cabin"/>
                <a:sym typeface="Cabin"/>
              </a:rPr>
              <a:t>Daniel Barmakian, Jeremy Bornstein, </a:t>
            </a:r>
            <a:endParaRPr sz="1600" i="1">
              <a:solidFill>
                <a:schemeClr val="lt1"/>
              </a:solidFill>
              <a:latin typeface="Cabin"/>
              <a:ea typeface="Cabin"/>
              <a:cs typeface="Cabin"/>
              <a:sym typeface="Cabin"/>
            </a:endParaRPr>
          </a:p>
          <a:p>
            <a:pPr marL="0" lvl="0" indent="0" algn="ctr" rtl="0">
              <a:spcBef>
                <a:spcPts val="0"/>
              </a:spcBef>
              <a:spcAft>
                <a:spcPts val="0"/>
              </a:spcAft>
              <a:buNone/>
            </a:pPr>
            <a:r>
              <a:rPr lang="en" sz="1600" i="1">
                <a:solidFill>
                  <a:schemeClr val="lt1"/>
                </a:solidFill>
                <a:latin typeface="Cabin"/>
                <a:ea typeface="Cabin"/>
                <a:cs typeface="Cabin"/>
                <a:sym typeface="Cabin"/>
              </a:rPr>
              <a:t>John Carrotta, and Samantha Turner</a:t>
            </a:r>
            <a:endParaRPr sz="1600" i="1">
              <a:solidFill>
                <a:schemeClr val="lt1"/>
              </a:solidFill>
              <a:latin typeface="Cabin"/>
              <a:ea typeface="Cabin"/>
              <a:cs typeface="Cabin"/>
              <a:sym typeface="Cabin"/>
            </a:endParaRPr>
          </a:p>
        </p:txBody>
      </p:sp>
      <p:sp>
        <p:nvSpPr>
          <p:cNvPr id="478" name="Google Shape;478;p29"/>
          <p:cNvSpPr txBox="1"/>
          <p:nvPr/>
        </p:nvSpPr>
        <p:spPr>
          <a:xfrm>
            <a:off x="0" y="0"/>
            <a:ext cx="39339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dirty="0">
                <a:solidFill>
                  <a:schemeClr val="lt1"/>
                </a:solidFill>
                <a:latin typeface="Cabin"/>
                <a:ea typeface="Cabin"/>
                <a:cs typeface="Cabin"/>
                <a:sym typeface="Cabin"/>
              </a:rPr>
              <a:t>Photo: Michael Dwyer, January 2015</a:t>
            </a:r>
            <a:endParaRPr i="1" dirty="0">
              <a:solidFill>
                <a:schemeClr val="lt1"/>
              </a:solidFill>
              <a:latin typeface="Cabin"/>
              <a:ea typeface="Cabin"/>
              <a:cs typeface="Cabin"/>
              <a:sym typeface="Cabin"/>
            </a:endParaRPr>
          </a:p>
        </p:txBody>
      </p:sp>
      <p:pic>
        <p:nvPicPr>
          <p:cNvPr id="479" name="Google Shape;479;p29"/>
          <p:cNvPicPr preferRelativeResize="0"/>
          <p:nvPr/>
        </p:nvPicPr>
        <p:blipFill>
          <a:blip r:embed="rId4">
            <a:alphaModFix/>
          </a:blip>
          <a:stretch>
            <a:fillRect/>
          </a:stretch>
        </p:blipFill>
        <p:spPr>
          <a:xfrm>
            <a:off x="7204608" y="4415920"/>
            <a:ext cx="1795005" cy="646200"/>
          </a:xfrm>
          <a:prstGeom prst="rect">
            <a:avLst/>
          </a:prstGeom>
          <a:noFill/>
          <a:ln>
            <a:noFill/>
          </a:ln>
          <a:effectLst>
            <a:outerShdw blurRad="57150" dist="19050" dir="5400000" algn="bl" rotWithShape="0">
              <a:schemeClr val="accent6">
                <a:alpha val="50000"/>
              </a:schemeClr>
            </a:outerShdw>
          </a:effectLst>
        </p:spPr>
      </p:pic>
      <p:pic>
        <p:nvPicPr>
          <p:cNvPr id="480" name="Google Shape;480;p29"/>
          <p:cNvPicPr preferRelativeResize="0"/>
          <p:nvPr/>
        </p:nvPicPr>
        <p:blipFill>
          <a:blip r:embed="rId5">
            <a:alphaModFix/>
          </a:blip>
          <a:stretch>
            <a:fillRect/>
          </a:stretch>
        </p:blipFill>
        <p:spPr>
          <a:xfrm>
            <a:off x="3760401" y="466410"/>
            <a:ext cx="1623200" cy="1623200"/>
          </a:xfrm>
          <a:prstGeom prst="rect">
            <a:avLst/>
          </a:prstGeom>
          <a:noFill/>
          <a:ln>
            <a:noFill/>
          </a:ln>
          <a:effectLst>
            <a:outerShdw blurRad="57150" dist="19050" dir="5400000" algn="bl" rotWithShape="0">
              <a:schemeClr val="accent6">
                <a:alpha val="50000"/>
              </a:scheme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38"/>
          <p:cNvPicPr preferRelativeResize="0"/>
          <p:nvPr/>
        </p:nvPicPr>
        <p:blipFill>
          <a:blip r:embed="rId3">
            <a:alphaModFix/>
          </a:blip>
          <a:stretch>
            <a:fillRect/>
          </a:stretch>
        </p:blipFill>
        <p:spPr>
          <a:xfrm>
            <a:off x="0" y="300056"/>
            <a:ext cx="9144000" cy="4543387"/>
          </a:xfrm>
          <a:prstGeom prst="rect">
            <a:avLst/>
          </a:prstGeom>
          <a:noFill/>
          <a:ln>
            <a:noFill/>
          </a:ln>
        </p:spPr>
      </p:pic>
      <p:sp>
        <p:nvSpPr>
          <p:cNvPr id="586" name="Google Shape;586;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cxnSp>
        <p:nvCxnSpPr>
          <p:cNvPr id="587" name="Google Shape;587;p38"/>
          <p:cNvCxnSpPr>
            <a:stCxn id="588" idx="2"/>
          </p:cNvCxnSpPr>
          <p:nvPr/>
        </p:nvCxnSpPr>
        <p:spPr>
          <a:xfrm>
            <a:off x="7571475" y="700250"/>
            <a:ext cx="1217400" cy="622200"/>
          </a:xfrm>
          <a:prstGeom prst="straightConnector1">
            <a:avLst/>
          </a:prstGeom>
          <a:noFill/>
          <a:ln w="38100" cap="flat" cmpd="sng">
            <a:solidFill>
              <a:srgbClr val="FF0000"/>
            </a:solidFill>
            <a:prstDash val="solid"/>
            <a:round/>
            <a:headEnd type="none" w="med" len="med"/>
            <a:tailEnd type="diamond" w="med" len="med"/>
          </a:ln>
        </p:spPr>
      </p:cxnSp>
      <p:sp>
        <p:nvSpPr>
          <p:cNvPr id="589" name="Google Shape;589;p38"/>
          <p:cNvSpPr txBox="1"/>
          <p:nvPr/>
        </p:nvSpPr>
        <p:spPr>
          <a:xfrm>
            <a:off x="23200" y="4789050"/>
            <a:ext cx="679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bin"/>
                <a:ea typeface="Cabin"/>
                <a:cs typeface="Cabin"/>
                <a:sym typeface="Cabin"/>
              </a:rPr>
              <a:t>University of Florida - Year 2040 MHHW based on 2017 NOAA projections</a:t>
            </a:r>
            <a:endParaRPr b="1">
              <a:solidFill>
                <a:schemeClr val="dk1"/>
              </a:solidFill>
              <a:latin typeface="Cabin"/>
              <a:ea typeface="Cabin"/>
              <a:cs typeface="Cabin"/>
              <a:sym typeface="Cabin"/>
            </a:endParaRPr>
          </a:p>
        </p:txBody>
      </p:sp>
      <p:sp>
        <p:nvSpPr>
          <p:cNvPr id="588" name="Google Shape;588;p38"/>
          <p:cNvSpPr txBox="1"/>
          <p:nvPr/>
        </p:nvSpPr>
        <p:spPr>
          <a:xfrm>
            <a:off x="5807175" y="300050"/>
            <a:ext cx="35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bin"/>
                <a:ea typeface="Cabin"/>
                <a:cs typeface="Cabin"/>
                <a:sym typeface="Cabin"/>
              </a:rPr>
              <a:t>The Whaling Museum</a:t>
            </a:r>
            <a:endParaRPr>
              <a:solidFill>
                <a:schemeClr val="dk1"/>
              </a:solidFill>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9"/>
          <p:cNvSpPr txBox="1"/>
          <p:nvPr/>
        </p:nvSpPr>
        <p:spPr>
          <a:xfrm>
            <a:off x="23200" y="4789050"/>
            <a:ext cx="672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bin"/>
                <a:ea typeface="Cabin"/>
                <a:cs typeface="Cabin"/>
                <a:sym typeface="Cabin"/>
              </a:rPr>
              <a:t>University of Florida - Year 2080 MHHW based on 2017 NOAA projections</a:t>
            </a:r>
            <a:endParaRPr b="1">
              <a:solidFill>
                <a:schemeClr val="dk1"/>
              </a:solidFill>
              <a:latin typeface="Cabin"/>
              <a:ea typeface="Cabin"/>
              <a:cs typeface="Cabin"/>
              <a:sym typeface="Cabin"/>
            </a:endParaRPr>
          </a:p>
        </p:txBody>
      </p:sp>
      <p:sp>
        <p:nvSpPr>
          <p:cNvPr id="595" name="Google Shape;595;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cxnSp>
        <p:nvCxnSpPr>
          <p:cNvPr id="596" name="Google Shape;596;p39"/>
          <p:cNvCxnSpPr/>
          <p:nvPr/>
        </p:nvCxnSpPr>
        <p:spPr>
          <a:xfrm>
            <a:off x="8073200" y="1134425"/>
            <a:ext cx="759900" cy="319500"/>
          </a:xfrm>
          <a:prstGeom prst="straightConnector1">
            <a:avLst/>
          </a:prstGeom>
          <a:noFill/>
          <a:ln w="38100" cap="flat" cmpd="sng">
            <a:solidFill>
              <a:srgbClr val="FF0000"/>
            </a:solidFill>
            <a:prstDash val="solid"/>
            <a:round/>
            <a:headEnd type="none" w="med" len="med"/>
            <a:tailEnd type="triangle" w="med" len="med"/>
          </a:ln>
        </p:spPr>
      </p:cxnSp>
      <p:pic>
        <p:nvPicPr>
          <p:cNvPr id="597" name="Google Shape;597;p39"/>
          <p:cNvPicPr preferRelativeResize="0"/>
          <p:nvPr/>
        </p:nvPicPr>
        <p:blipFill>
          <a:blip r:embed="rId3">
            <a:alphaModFix/>
          </a:blip>
          <a:stretch>
            <a:fillRect/>
          </a:stretch>
        </p:blipFill>
        <p:spPr>
          <a:xfrm>
            <a:off x="0" y="297209"/>
            <a:ext cx="9143999" cy="4549082"/>
          </a:xfrm>
          <a:prstGeom prst="rect">
            <a:avLst/>
          </a:prstGeom>
          <a:noFill/>
          <a:ln>
            <a:noFill/>
          </a:ln>
        </p:spPr>
      </p:pic>
      <p:sp>
        <p:nvSpPr>
          <p:cNvPr id="598" name="Google Shape;598;p39"/>
          <p:cNvSpPr txBox="1"/>
          <p:nvPr/>
        </p:nvSpPr>
        <p:spPr>
          <a:xfrm>
            <a:off x="5807175" y="300050"/>
            <a:ext cx="35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bin"/>
                <a:ea typeface="Cabin"/>
                <a:cs typeface="Cabin"/>
                <a:sym typeface="Cabin"/>
              </a:rPr>
              <a:t>The Whaling Museum</a:t>
            </a:r>
            <a:endParaRPr>
              <a:solidFill>
                <a:schemeClr val="dk1"/>
              </a:solidFill>
              <a:latin typeface="Cabin"/>
              <a:ea typeface="Cabin"/>
              <a:cs typeface="Cabin"/>
              <a:sym typeface="Cabin"/>
            </a:endParaRPr>
          </a:p>
        </p:txBody>
      </p:sp>
      <p:cxnSp>
        <p:nvCxnSpPr>
          <p:cNvPr id="599" name="Google Shape;599;p39"/>
          <p:cNvCxnSpPr/>
          <p:nvPr/>
        </p:nvCxnSpPr>
        <p:spPr>
          <a:xfrm>
            <a:off x="7571475" y="700250"/>
            <a:ext cx="1217400" cy="622200"/>
          </a:xfrm>
          <a:prstGeom prst="straightConnector1">
            <a:avLst/>
          </a:prstGeom>
          <a:noFill/>
          <a:ln w="38100" cap="flat" cmpd="sng">
            <a:solidFill>
              <a:srgbClr val="FF0000"/>
            </a:solidFill>
            <a:prstDash val="solid"/>
            <a:round/>
            <a:headEnd type="none" w="med" len="med"/>
            <a:tailEnd type="diamond" w="med" len="med"/>
          </a:ln>
        </p:spPr>
      </p:cxn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605" name="Google Shape;605;p40"/>
          <p:cNvPicPr preferRelativeResize="0"/>
          <p:nvPr/>
        </p:nvPicPr>
        <p:blipFill rotWithShape="1">
          <a:blip r:embed="rId3">
            <a:alphaModFix/>
          </a:blip>
          <a:srcRect l="835" t="1563" r="894" b="1320"/>
          <a:stretch/>
        </p:blipFill>
        <p:spPr>
          <a:xfrm>
            <a:off x="0" y="316031"/>
            <a:ext cx="9144002" cy="4478750"/>
          </a:xfrm>
          <a:prstGeom prst="rect">
            <a:avLst/>
          </a:prstGeom>
          <a:noFill/>
          <a:ln>
            <a:noFill/>
          </a:ln>
        </p:spPr>
      </p:pic>
      <p:sp>
        <p:nvSpPr>
          <p:cNvPr id="606" name="Google Shape;606;p40"/>
          <p:cNvSpPr txBox="1"/>
          <p:nvPr/>
        </p:nvSpPr>
        <p:spPr>
          <a:xfrm>
            <a:off x="0" y="4757450"/>
            <a:ext cx="665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bin"/>
                <a:ea typeface="Cabin"/>
                <a:cs typeface="Cabin"/>
                <a:sym typeface="Cabin"/>
              </a:rPr>
              <a:t>University of Florida - Year 2080 MHHW based on 2017 NOAA projections</a:t>
            </a:r>
            <a:endParaRPr b="1">
              <a:solidFill>
                <a:schemeClr val="dk1"/>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41"/>
          <p:cNvSpPr txBox="1">
            <a:spLocks noGrp="1"/>
          </p:cNvSpPr>
          <p:nvPr>
            <p:ph type="ctrTitle"/>
          </p:nvPr>
        </p:nvSpPr>
        <p:spPr>
          <a:xfrm>
            <a:off x="678600" y="1484550"/>
            <a:ext cx="7787100" cy="20865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rPr>
              <a:t>A Focus on the Whaling Museum</a:t>
            </a:r>
            <a:endParaRPr>
              <a:solidFill>
                <a:schemeClr val="accent3"/>
              </a:solidFill>
            </a:endParaRPr>
          </a:p>
        </p:txBody>
      </p:sp>
      <p:sp>
        <p:nvSpPr>
          <p:cNvPr id="612" name="Google Shape;612;p41"/>
          <p:cNvSpPr txBox="1">
            <a:spLocks noGrp="1"/>
          </p:cNvSpPr>
          <p:nvPr>
            <p:ph type="sldNum" idx="12"/>
          </p:nvPr>
        </p:nvSpPr>
        <p:spPr>
          <a:xfrm>
            <a:off x="8556784" y="4749851"/>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accent3"/>
                </a:solidFill>
              </a:rPr>
              <a:t>13</a:t>
            </a:fld>
            <a:endParaRPr>
              <a:solidFill>
                <a:schemeClr val="accent3"/>
              </a:solidFill>
            </a:endParaRPr>
          </a:p>
        </p:txBody>
      </p:sp>
      <p:sp>
        <p:nvSpPr>
          <p:cNvPr id="613" name="Google Shape;613;p41"/>
          <p:cNvSpPr txBox="1"/>
          <p:nvPr/>
        </p:nvSpPr>
        <p:spPr>
          <a:xfrm>
            <a:off x="0" y="4746550"/>
            <a:ext cx="61242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Peter Vanderwarker. Courtesy of the Nantucket Historical Association, 2005</a:t>
            </a:r>
            <a:endParaRPr i="1">
              <a:solidFill>
                <a:schemeClr val="lt1"/>
              </a:solidFill>
              <a:latin typeface="Cabin"/>
              <a:ea typeface="Cabin"/>
              <a:cs typeface="Cabin"/>
              <a:sym typeface="Cab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2"/>
          <p:cNvSpPr txBox="1">
            <a:spLocks noGrp="1"/>
          </p:cNvSpPr>
          <p:nvPr>
            <p:ph type="title"/>
          </p:nvPr>
        </p:nvSpPr>
        <p:spPr>
          <a:xfrm>
            <a:off x="540000" y="1346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Josefin Sans"/>
                <a:ea typeface="Josefin Sans"/>
                <a:cs typeface="Josefin Sans"/>
                <a:sym typeface="Josefin Sans"/>
              </a:rPr>
              <a:t>The Whaling Museum</a:t>
            </a:r>
            <a:endParaRPr>
              <a:latin typeface="Josefin Sans"/>
              <a:ea typeface="Josefin Sans"/>
              <a:cs typeface="Josefin Sans"/>
              <a:sym typeface="Josefin Sans"/>
            </a:endParaRPr>
          </a:p>
        </p:txBody>
      </p:sp>
      <p:sp>
        <p:nvSpPr>
          <p:cNvPr id="619" name="Google Shape;619;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620" name="Google Shape;620;p42"/>
          <p:cNvPicPr preferRelativeResize="0"/>
          <p:nvPr/>
        </p:nvPicPr>
        <p:blipFill rotWithShape="1">
          <a:blip r:embed="rId3">
            <a:alphaModFix/>
          </a:blip>
          <a:srcRect t="14533" b="7372"/>
          <a:stretch/>
        </p:blipFill>
        <p:spPr>
          <a:xfrm>
            <a:off x="0" y="798652"/>
            <a:ext cx="9144000" cy="3957240"/>
          </a:xfrm>
          <a:prstGeom prst="rect">
            <a:avLst/>
          </a:prstGeom>
          <a:noFill/>
          <a:ln>
            <a:noFill/>
          </a:ln>
        </p:spPr>
      </p:pic>
      <p:sp>
        <p:nvSpPr>
          <p:cNvPr id="621" name="Google Shape;621;p42"/>
          <p:cNvSpPr txBox="1"/>
          <p:nvPr/>
        </p:nvSpPr>
        <p:spPr>
          <a:xfrm>
            <a:off x="0" y="4868200"/>
            <a:ext cx="6514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Cabin"/>
                <a:ea typeface="Cabin"/>
                <a:cs typeface="Cabin"/>
                <a:sym typeface="Cabin"/>
              </a:rPr>
              <a:t>Photo: Courtesy of the Nantucket Historical Association</a:t>
            </a:r>
            <a:endParaRPr>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43"/>
          <p:cNvPicPr preferRelativeResize="0"/>
          <p:nvPr/>
        </p:nvPicPr>
        <p:blipFill>
          <a:blip r:embed="rId3">
            <a:alphaModFix/>
          </a:blip>
          <a:stretch>
            <a:fillRect/>
          </a:stretch>
        </p:blipFill>
        <p:spPr>
          <a:xfrm>
            <a:off x="3911966" y="4210772"/>
            <a:ext cx="1298268" cy="549975"/>
          </a:xfrm>
          <a:prstGeom prst="rect">
            <a:avLst/>
          </a:prstGeom>
          <a:noFill/>
          <a:ln>
            <a:noFill/>
          </a:ln>
        </p:spPr>
      </p:pic>
      <p:sp>
        <p:nvSpPr>
          <p:cNvPr id="627" name="Google Shape;627;p4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Josefin Sans"/>
                <a:ea typeface="Josefin Sans"/>
                <a:cs typeface="Josefin Sans"/>
                <a:sym typeface="Josefin Sans"/>
              </a:rPr>
              <a:t>The Museum Over Time</a:t>
            </a:r>
            <a:endParaRPr>
              <a:latin typeface="Josefin Sans"/>
              <a:ea typeface="Josefin Sans"/>
              <a:cs typeface="Josefin Sans"/>
              <a:sym typeface="Josefin Sans"/>
            </a:endParaRPr>
          </a:p>
        </p:txBody>
      </p:sp>
      <p:sp>
        <p:nvSpPr>
          <p:cNvPr id="628" name="Google Shape;628;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629" name="Google Shape;629;p43"/>
          <p:cNvPicPr preferRelativeResize="0"/>
          <p:nvPr/>
        </p:nvPicPr>
        <p:blipFill rotWithShape="1">
          <a:blip r:embed="rId4">
            <a:alphaModFix/>
          </a:blip>
          <a:srcRect l="2619" t="13402" r="5155" b="5269"/>
          <a:stretch/>
        </p:blipFill>
        <p:spPr>
          <a:xfrm>
            <a:off x="0" y="1139150"/>
            <a:ext cx="4558848" cy="2942376"/>
          </a:xfrm>
          <a:prstGeom prst="rect">
            <a:avLst/>
          </a:prstGeom>
          <a:noFill/>
          <a:ln>
            <a:noFill/>
          </a:ln>
        </p:spPr>
      </p:pic>
      <p:pic>
        <p:nvPicPr>
          <p:cNvPr id="630" name="Google Shape;630;p43"/>
          <p:cNvPicPr preferRelativeResize="0"/>
          <p:nvPr/>
        </p:nvPicPr>
        <p:blipFill rotWithShape="1">
          <a:blip r:embed="rId5">
            <a:alphaModFix/>
          </a:blip>
          <a:srcRect l="5653" t="199" r="8817"/>
          <a:stretch/>
        </p:blipFill>
        <p:spPr>
          <a:xfrm>
            <a:off x="4585150" y="1139150"/>
            <a:ext cx="4558849" cy="2942375"/>
          </a:xfrm>
          <a:prstGeom prst="rect">
            <a:avLst/>
          </a:prstGeom>
          <a:noFill/>
          <a:ln>
            <a:noFill/>
          </a:ln>
        </p:spPr>
      </p:pic>
      <p:sp>
        <p:nvSpPr>
          <p:cNvPr id="631" name="Google Shape;631;p43"/>
          <p:cNvSpPr txBox="1"/>
          <p:nvPr/>
        </p:nvSpPr>
        <p:spPr>
          <a:xfrm>
            <a:off x="1432325" y="4108500"/>
            <a:ext cx="16833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b="1">
                <a:solidFill>
                  <a:schemeClr val="accent6"/>
                </a:solidFill>
                <a:latin typeface="Cabin"/>
                <a:ea typeface="Cabin"/>
                <a:cs typeface="Cabin"/>
                <a:sym typeface="Cabin"/>
              </a:rPr>
              <a:t>1931</a:t>
            </a:r>
            <a:endParaRPr sz="4100" b="1">
              <a:solidFill>
                <a:schemeClr val="accent6"/>
              </a:solidFill>
              <a:latin typeface="Cabin"/>
              <a:ea typeface="Cabin"/>
              <a:cs typeface="Cabin"/>
              <a:sym typeface="Cabin"/>
            </a:endParaRPr>
          </a:p>
        </p:txBody>
      </p:sp>
      <p:sp>
        <p:nvSpPr>
          <p:cNvPr id="632" name="Google Shape;632;p43"/>
          <p:cNvSpPr txBox="1"/>
          <p:nvPr/>
        </p:nvSpPr>
        <p:spPr>
          <a:xfrm>
            <a:off x="6028375" y="4108500"/>
            <a:ext cx="16833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b="1">
                <a:solidFill>
                  <a:schemeClr val="accent6"/>
                </a:solidFill>
                <a:latin typeface="Cabin"/>
                <a:ea typeface="Cabin"/>
                <a:cs typeface="Cabin"/>
                <a:sym typeface="Cabin"/>
              </a:rPr>
              <a:t>2022</a:t>
            </a:r>
            <a:endParaRPr sz="4100" b="1">
              <a:solidFill>
                <a:schemeClr val="accent6"/>
              </a:solidFill>
              <a:latin typeface="Cabin"/>
              <a:ea typeface="Cabin"/>
              <a:cs typeface="Cabin"/>
              <a:sym typeface="Cabin"/>
            </a:endParaRPr>
          </a:p>
        </p:txBody>
      </p:sp>
      <p:sp>
        <p:nvSpPr>
          <p:cNvPr id="633" name="Google Shape;633;p43"/>
          <p:cNvSpPr txBox="1"/>
          <p:nvPr/>
        </p:nvSpPr>
        <p:spPr>
          <a:xfrm>
            <a:off x="0" y="4868200"/>
            <a:ext cx="6514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Cabin"/>
                <a:ea typeface="Cabin"/>
                <a:cs typeface="Cabin"/>
                <a:sym typeface="Cabin"/>
              </a:rPr>
              <a:t>Photos: Courtesy of the Nantucket Historical Association and Jeremy Bornstein</a:t>
            </a:r>
            <a:endParaRPr>
              <a:latin typeface="Cabin"/>
              <a:ea typeface="Cabin"/>
              <a:cs typeface="Cabin"/>
              <a:sym typeface="Cab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4"/>
          <p:cNvSpPr txBox="1">
            <a:spLocks noGrp="1"/>
          </p:cNvSpPr>
          <p:nvPr>
            <p:ph type="title"/>
          </p:nvPr>
        </p:nvSpPr>
        <p:spPr>
          <a:xfrm>
            <a:off x="540000" y="2108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Josefin Sans"/>
                <a:ea typeface="Josefin Sans"/>
                <a:cs typeface="Josefin Sans"/>
                <a:sym typeface="Josefin Sans"/>
              </a:rPr>
              <a:t>The Candle Factory</a:t>
            </a:r>
            <a:endParaRPr>
              <a:latin typeface="Josefin Sans"/>
              <a:ea typeface="Josefin Sans"/>
              <a:cs typeface="Josefin Sans"/>
              <a:sym typeface="Josefin Sans"/>
            </a:endParaRPr>
          </a:p>
        </p:txBody>
      </p:sp>
      <p:sp>
        <p:nvSpPr>
          <p:cNvPr id="639" name="Google Shape;639;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640" name="Google Shape;640;p44"/>
          <p:cNvPicPr preferRelativeResize="0"/>
          <p:nvPr/>
        </p:nvPicPr>
        <p:blipFill rotWithShape="1">
          <a:blip r:embed="rId3">
            <a:alphaModFix/>
          </a:blip>
          <a:srcRect l="9778" r="14245"/>
          <a:stretch/>
        </p:blipFill>
        <p:spPr>
          <a:xfrm>
            <a:off x="0" y="870750"/>
            <a:ext cx="4064676" cy="3902724"/>
          </a:xfrm>
          <a:prstGeom prst="rect">
            <a:avLst/>
          </a:prstGeom>
          <a:noFill/>
          <a:ln>
            <a:noFill/>
          </a:ln>
        </p:spPr>
      </p:pic>
      <p:pic>
        <p:nvPicPr>
          <p:cNvPr id="641" name="Google Shape;641;p44"/>
          <p:cNvPicPr preferRelativeResize="0"/>
          <p:nvPr/>
        </p:nvPicPr>
        <p:blipFill rotWithShape="1">
          <a:blip r:embed="rId4">
            <a:alphaModFix/>
          </a:blip>
          <a:srcRect l="17743" r="27220" b="36816"/>
          <a:stretch/>
        </p:blipFill>
        <p:spPr>
          <a:xfrm>
            <a:off x="4091575" y="870750"/>
            <a:ext cx="5052426" cy="3902723"/>
          </a:xfrm>
          <a:prstGeom prst="rect">
            <a:avLst/>
          </a:prstGeom>
          <a:noFill/>
          <a:ln>
            <a:noFill/>
          </a:ln>
        </p:spPr>
      </p:pic>
      <p:sp>
        <p:nvSpPr>
          <p:cNvPr id="642" name="Google Shape;642;p44"/>
          <p:cNvSpPr txBox="1"/>
          <p:nvPr/>
        </p:nvSpPr>
        <p:spPr>
          <a:xfrm>
            <a:off x="0" y="4746550"/>
            <a:ext cx="395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6"/>
                </a:solidFill>
                <a:latin typeface="Cabin"/>
                <a:ea typeface="Cabin"/>
                <a:cs typeface="Cabin"/>
                <a:sym typeface="Cabin"/>
              </a:rPr>
              <a:t>1930s. </a:t>
            </a:r>
            <a:r>
              <a:rPr lang="en" sz="900">
                <a:solidFill>
                  <a:schemeClr val="accent6"/>
                </a:solidFill>
                <a:latin typeface="Cabin"/>
                <a:ea typeface="Cabin"/>
                <a:cs typeface="Cabin"/>
                <a:sym typeface="Cabin"/>
              </a:rPr>
              <a:t>Photo: Courtesy of the Nantucket Historical Association</a:t>
            </a:r>
            <a:endParaRPr sz="900">
              <a:solidFill>
                <a:schemeClr val="accent6"/>
              </a:solidFill>
              <a:latin typeface="Cabin"/>
              <a:ea typeface="Cabin"/>
              <a:cs typeface="Cabin"/>
              <a:sym typeface="Cabin"/>
            </a:endParaRPr>
          </a:p>
        </p:txBody>
      </p:sp>
      <p:sp>
        <p:nvSpPr>
          <p:cNvPr id="643" name="Google Shape;643;p44"/>
          <p:cNvSpPr txBox="1"/>
          <p:nvPr/>
        </p:nvSpPr>
        <p:spPr>
          <a:xfrm>
            <a:off x="4091575" y="4746550"/>
            <a:ext cx="466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6"/>
                </a:solidFill>
                <a:latin typeface="Cabin"/>
                <a:ea typeface="Cabin"/>
                <a:cs typeface="Cabin"/>
                <a:sym typeface="Cabin"/>
              </a:rPr>
              <a:t>1960s. </a:t>
            </a:r>
            <a:r>
              <a:rPr lang="en" sz="900">
                <a:solidFill>
                  <a:schemeClr val="dk1"/>
                </a:solidFill>
                <a:latin typeface="Cabin"/>
                <a:ea typeface="Cabin"/>
                <a:cs typeface="Cabin"/>
                <a:sym typeface="Cabin"/>
              </a:rPr>
              <a:t>Photo: John McCalley. Courtesy of the Nantucket Historical Association</a:t>
            </a:r>
            <a:endParaRPr sz="1300">
              <a:solidFill>
                <a:schemeClr val="accent6"/>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45"/>
          <p:cNvPicPr preferRelativeResize="0"/>
          <p:nvPr/>
        </p:nvPicPr>
        <p:blipFill rotWithShape="1">
          <a:blip r:embed="rId3">
            <a:alphaModFix/>
          </a:blip>
          <a:srcRect t="13494" b="11576"/>
          <a:stretch/>
        </p:blipFill>
        <p:spPr>
          <a:xfrm>
            <a:off x="0" y="892837"/>
            <a:ext cx="9159926" cy="3853912"/>
          </a:xfrm>
          <a:prstGeom prst="rect">
            <a:avLst/>
          </a:prstGeom>
          <a:noFill/>
          <a:ln>
            <a:noFill/>
          </a:ln>
        </p:spPr>
      </p:pic>
      <p:sp>
        <p:nvSpPr>
          <p:cNvPr id="649" name="Google Shape;649;p45"/>
          <p:cNvSpPr txBox="1">
            <a:spLocks noGrp="1"/>
          </p:cNvSpPr>
          <p:nvPr>
            <p:ph type="title"/>
          </p:nvPr>
        </p:nvSpPr>
        <p:spPr>
          <a:xfrm>
            <a:off x="540000" y="2108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Josefin Sans"/>
                <a:ea typeface="Josefin Sans"/>
                <a:cs typeface="Josefin Sans"/>
                <a:sym typeface="Josefin Sans"/>
              </a:rPr>
              <a:t>The Candle Factory</a:t>
            </a:r>
            <a:endParaRPr>
              <a:latin typeface="Josefin Sans"/>
              <a:ea typeface="Josefin Sans"/>
              <a:cs typeface="Josefin Sans"/>
              <a:sym typeface="Josefin Sans"/>
            </a:endParaRPr>
          </a:p>
        </p:txBody>
      </p:sp>
      <p:sp>
        <p:nvSpPr>
          <p:cNvPr id="650" name="Google Shape;650;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651" name="Google Shape;651;p45"/>
          <p:cNvSpPr txBox="1"/>
          <p:nvPr/>
        </p:nvSpPr>
        <p:spPr>
          <a:xfrm>
            <a:off x="0" y="4746550"/>
            <a:ext cx="34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6"/>
                </a:solidFill>
                <a:latin typeface="Cabin"/>
                <a:ea typeface="Cabin"/>
                <a:cs typeface="Cabin"/>
                <a:sym typeface="Cabin"/>
              </a:rPr>
              <a:t>2022. </a:t>
            </a:r>
            <a:r>
              <a:rPr lang="en" sz="900">
                <a:solidFill>
                  <a:schemeClr val="dk1"/>
                </a:solidFill>
                <a:latin typeface="Cabin"/>
                <a:ea typeface="Cabin"/>
                <a:cs typeface="Cabin"/>
                <a:sym typeface="Cabin"/>
              </a:rPr>
              <a:t>Photo: Jeremy Bornstein</a:t>
            </a:r>
            <a:endParaRPr>
              <a:solidFill>
                <a:schemeClr val="accent6"/>
              </a:solidFill>
              <a:latin typeface="Cabin"/>
              <a:ea typeface="Cabin"/>
              <a:cs typeface="Cabin"/>
              <a:sym typeface="Cab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5"/>
        <p:cNvGrpSpPr/>
        <p:nvPr/>
      </p:nvGrpSpPr>
      <p:grpSpPr>
        <a:xfrm>
          <a:off x="0" y="0"/>
          <a:ext cx="0" cy="0"/>
          <a:chOff x="0" y="0"/>
          <a:chExt cx="0" cy="0"/>
        </a:xfrm>
      </p:grpSpPr>
      <p:sp>
        <p:nvSpPr>
          <p:cNvPr id="656" name="Google Shape;656;p46"/>
          <p:cNvSpPr txBox="1">
            <a:spLocks noGrp="1"/>
          </p:cNvSpPr>
          <p:nvPr>
            <p:ph type="ctrTitle"/>
          </p:nvPr>
        </p:nvSpPr>
        <p:spPr>
          <a:xfrm>
            <a:off x="678450" y="1560750"/>
            <a:ext cx="7787100" cy="2086500"/>
          </a:xfrm>
          <a:prstGeom prst="rect">
            <a:avLst/>
          </a:prstGeom>
          <a:effectLst>
            <a:outerShdw blurRad="114300" dist="47625" dir="4740000" algn="bl" rotWithShape="0">
              <a:schemeClr val="accent6">
                <a:alpha val="9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chemeClr val="accent3"/>
                </a:solidFill>
              </a:rPr>
              <a:t>The Story Map</a:t>
            </a:r>
            <a:endParaRPr sz="6000">
              <a:solidFill>
                <a:schemeClr val="accent3"/>
              </a:solidFill>
            </a:endParaRPr>
          </a:p>
        </p:txBody>
      </p:sp>
      <p:sp>
        <p:nvSpPr>
          <p:cNvPr id="657" name="Google Shape;657;p46"/>
          <p:cNvSpPr txBox="1">
            <a:spLocks noGrp="1"/>
          </p:cNvSpPr>
          <p:nvPr>
            <p:ph type="sldNum" idx="12"/>
          </p:nvPr>
        </p:nvSpPr>
        <p:spPr>
          <a:xfrm>
            <a:off x="8556784" y="4749851"/>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accent3"/>
                </a:solidFill>
              </a:rPr>
              <a:t>18</a:t>
            </a:fld>
            <a:endParaRPr>
              <a:solidFill>
                <a:schemeClr val="accent3"/>
              </a:solidFill>
            </a:endParaRPr>
          </a:p>
        </p:txBody>
      </p:sp>
      <p:sp>
        <p:nvSpPr>
          <p:cNvPr id="658" name="Google Shape;658;p46"/>
          <p:cNvSpPr txBox="1"/>
          <p:nvPr/>
        </p:nvSpPr>
        <p:spPr>
          <a:xfrm>
            <a:off x="0" y="4746550"/>
            <a:ext cx="51216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Image: Courtesy of the Nantucket Historical Association, 1880s</a:t>
            </a:r>
            <a:endParaRPr i="1">
              <a:solidFill>
                <a:schemeClr val="lt1"/>
              </a:solidFill>
              <a:latin typeface="Cabin"/>
              <a:ea typeface="Cabin"/>
              <a:cs typeface="Cabin"/>
              <a:sym typeface="Cab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7"/>
          <p:cNvSpPr txBox="1">
            <a:spLocks noGrp="1"/>
          </p:cNvSpPr>
          <p:nvPr>
            <p:ph type="title"/>
          </p:nvPr>
        </p:nvSpPr>
        <p:spPr>
          <a:xfrm>
            <a:off x="540000" y="2870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Story Map Breakdown</a:t>
            </a:r>
            <a:endParaRPr/>
          </a:p>
        </p:txBody>
      </p:sp>
      <p:sp>
        <p:nvSpPr>
          <p:cNvPr id="664" name="Google Shape;664;p47"/>
          <p:cNvSpPr txBox="1">
            <a:spLocks noGrp="1"/>
          </p:cNvSpPr>
          <p:nvPr>
            <p:ph type="body" idx="1"/>
          </p:nvPr>
        </p:nvSpPr>
        <p:spPr>
          <a:xfrm>
            <a:off x="174975" y="1394675"/>
            <a:ext cx="3590100" cy="26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bin"/>
                <a:ea typeface="Cabin"/>
                <a:cs typeface="Cabin"/>
                <a:sym typeface="Cabin"/>
              </a:rPr>
              <a:t>Four Main sections:</a:t>
            </a:r>
            <a:endParaRPr sz="2000">
              <a:latin typeface="Cabin"/>
              <a:ea typeface="Cabin"/>
              <a:cs typeface="Cabin"/>
              <a:sym typeface="Cabin"/>
            </a:endParaRPr>
          </a:p>
          <a:p>
            <a:pPr marL="914400" lvl="1" indent="-342900" algn="l" rtl="0">
              <a:lnSpc>
                <a:spcPct val="200000"/>
              </a:lnSpc>
              <a:spcBef>
                <a:spcPts val="1600"/>
              </a:spcBef>
              <a:spcAft>
                <a:spcPts val="0"/>
              </a:spcAft>
              <a:buSzPts val="1800"/>
              <a:buFont typeface="Cabin"/>
              <a:buChar char="❖"/>
            </a:pPr>
            <a:r>
              <a:rPr lang="en" sz="1800">
                <a:latin typeface="Cabin"/>
                <a:ea typeface="Cabin"/>
                <a:cs typeface="Cabin"/>
                <a:sym typeface="Cabin"/>
              </a:rPr>
              <a:t>History of the Museum</a:t>
            </a:r>
            <a:endParaRPr sz="1800">
              <a:latin typeface="Cabin"/>
              <a:ea typeface="Cabin"/>
              <a:cs typeface="Cabin"/>
              <a:sym typeface="Cabin"/>
            </a:endParaRPr>
          </a:p>
          <a:p>
            <a:pPr marL="914400" lvl="1" indent="-342900" algn="l" rtl="0">
              <a:lnSpc>
                <a:spcPct val="200000"/>
              </a:lnSpc>
              <a:spcBef>
                <a:spcPts val="0"/>
              </a:spcBef>
              <a:spcAft>
                <a:spcPts val="0"/>
              </a:spcAft>
              <a:buSzPts val="1800"/>
              <a:buFont typeface="Cabin"/>
              <a:buChar char="❖"/>
            </a:pPr>
            <a:r>
              <a:rPr lang="en" sz="1800">
                <a:latin typeface="Cabin"/>
                <a:ea typeface="Cabin"/>
                <a:cs typeface="Cabin"/>
                <a:sym typeface="Cabin"/>
              </a:rPr>
              <a:t>Looking Forward </a:t>
            </a:r>
            <a:endParaRPr sz="1800">
              <a:latin typeface="Cabin"/>
              <a:ea typeface="Cabin"/>
              <a:cs typeface="Cabin"/>
              <a:sym typeface="Cabin"/>
            </a:endParaRPr>
          </a:p>
          <a:p>
            <a:pPr marL="914400" lvl="1" indent="-342900" algn="l" rtl="0">
              <a:lnSpc>
                <a:spcPct val="200000"/>
              </a:lnSpc>
              <a:spcBef>
                <a:spcPts val="0"/>
              </a:spcBef>
              <a:spcAft>
                <a:spcPts val="0"/>
              </a:spcAft>
              <a:buSzPts val="1800"/>
              <a:buFont typeface="Cabin"/>
              <a:buChar char="❖"/>
            </a:pPr>
            <a:r>
              <a:rPr lang="en" sz="1800">
                <a:latin typeface="Cabin"/>
                <a:ea typeface="Cabin"/>
                <a:cs typeface="Cabin"/>
                <a:sym typeface="Cabin"/>
              </a:rPr>
              <a:t>Hazards to the Complex</a:t>
            </a:r>
            <a:endParaRPr sz="1800">
              <a:latin typeface="Cabin"/>
              <a:ea typeface="Cabin"/>
              <a:cs typeface="Cabin"/>
              <a:sym typeface="Cabin"/>
            </a:endParaRPr>
          </a:p>
          <a:p>
            <a:pPr marL="914400" lvl="1" indent="-342900" algn="l" rtl="0">
              <a:lnSpc>
                <a:spcPct val="200000"/>
              </a:lnSpc>
              <a:spcBef>
                <a:spcPts val="0"/>
              </a:spcBef>
              <a:spcAft>
                <a:spcPts val="0"/>
              </a:spcAft>
              <a:buSzPts val="1800"/>
              <a:buFont typeface="Cabin"/>
              <a:buChar char="❖"/>
            </a:pPr>
            <a:r>
              <a:rPr lang="en" sz="1800">
                <a:latin typeface="Cabin"/>
                <a:ea typeface="Cabin"/>
                <a:cs typeface="Cabin"/>
                <a:sym typeface="Cabin"/>
              </a:rPr>
              <a:t>Protecting the Museum </a:t>
            </a:r>
            <a:endParaRPr sz="1800">
              <a:latin typeface="Cabin"/>
              <a:ea typeface="Cabin"/>
              <a:cs typeface="Cabin"/>
              <a:sym typeface="Cabin"/>
            </a:endParaRPr>
          </a:p>
          <a:p>
            <a:pPr marL="914400" lvl="0" indent="0" algn="l" rtl="0">
              <a:spcBef>
                <a:spcPts val="0"/>
              </a:spcBef>
              <a:spcAft>
                <a:spcPts val="0"/>
              </a:spcAft>
              <a:buNone/>
            </a:pPr>
            <a:endParaRPr sz="1800">
              <a:latin typeface="Cabin"/>
              <a:ea typeface="Cabin"/>
              <a:cs typeface="Cabin"/>
              <a:sym typeface="Cabin"/>
            </a:endParaRPr>
          </a:p>
        </p:txBody>
      </p:sp>
      <p:sp>
        <p:nvSpPr>
          <p:cNvPr id="665" name="Google Shape;665;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666" name="Google Shape;666;p47"/>
          <p:cNvPicPr preferRelativeResize="0"/>
          <p:nvPr/>
        </p:nvPicPr>
        <p:blipFill rotWithShape="1">
          <a:blip r:embed="rId3">
            <a:alphaModFix/>
          </a:blip>
          <a:srcRect l="17901" r="19086"/>
          <a:stretch/>
        </p:blipFill>
        <p:spPr>
          <a:xfrm>
            <a:off x="3815952" y="1061925"/>
            <a:ext cx="5153085" cy="3617751"/>
          </a:xfrm>
          <a:prstGeom prst="rect">
            <a:avLst/>
          </a:prstGeom>
          <a:noFill/>
          <a:ln>
            <a:noFill/>
          </a:ln>
          <a:effectLst>
            <a:outerShdw blurRad="257175" dist="47625" dir="3360000" algn="bl" rotWithShape="0">
              <a:schemeClr val="accent6">
                <a:alpha val="32000"/>
              </a:scheme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p30"/>
          <p:cNvSpPr txBox="1">
            <a:spLocks noGrp="1"/>
          </p:cNvSpPr>
          <p:nvPr>
            <p:ph type="ctrTitle"/>
          </p:nvPr>
        </p:nvSpPr>
        <p:spPr>
          <a:xfrm>
            <a:off x="752424" y="652952"/>
            <a:ext cx="7787100" cy="1347300"/>
          </a:xfrm>
          <a:prstGeom prst="rect">
            <a:avLst/>
          </a:prstGeom>
          <a:effectLst>
            <a:outerShdw blurRad="242888" dist="57150" dir="5400000" algn="bl" rotWithShape="0">
              <a:schemeClr val="accent6">
                <a:alpha val="5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6800">
                <a:solidFill>
                  <a:schemeClr val="lt2"/>
                </a:solidFill>
              </a:rPr>
              <a:t>Project Goal</a:t>
            </a:r>
            <a:endParaRPr sz="6800">
              <a:solidFill>
                <a:schemeClr val="lt2"/>
              </a:solidFill>
            </a:endParaRPr>
          </a:p>
        </p:txBody>
      </p:sp>
      <p:sp>
        <p:nvSpPr>
          <p:cNvPr id="486" name="Google Shape;486;p30"/>
          <p:cNvSpPr txBox="1">
            <a:spLocks noGrp="1"/>
          </p:cNvSpPr>
          <p:nvPr>
            <p:ph type="sldNum" idx="12"/>
          </p:nvPr>
        </p:nvSpPr>
        <p:spPr>
          <a:xfrm>
            <a:off x="8556784" y="4749851"/>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accent3"/>
                </a:solidFill>
              </a:rPr>
              <a:t>2</a:t>
            </a:fld>
            <a:endParaRPr>
              <a:solidFill>
                <a:schemeClr val="accent3"/>
              </a:solidFill>
            </a:endParaRPr>
          </a:p>
        </p:txBody>
      </p:sp>
      <p:sp>
        <p:nvSpPr>
          <p:cNvPr id="487" name="Google Shape;487;p30"/>
          <p:cNvSpPr txBox="1">
            <a:spLocks noGrp="1"/>
          </p:cNvSpPr>
          <p:nvPr>
            <p:ph type="body" idx="4294967295"/>
          </p:nvPr>
        </p:nvSpPr>
        <p:spPr>
          <a:xfrm>
            <a:off x="540000" y="2228848"/>
            <a:ext cx="8064000" cy="1347300"/>
          </a:xfrm>
          <a:prstGeom prst="rect">
            <a:avLst/>
          </a:prstGeom>
          <a:effectLst>
            <a:outerShdw blurRad="57150" dist="28575" dir="5400000" algn="bl" rotWithShape="0">
              <a:schemeClr val="accent6">
                <a:alpha val="50000"/>
              </a:schemeClr>
            </a:outerShdw>
          </a:effectLst>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2200" b="1">
                <a:solidFill>
                  <a:schemeClr val="lt1"/>
                </a:solidFill>
                <a:latin typeface="Cabin"/>
                <a:ea typeface="Cabin"/>
                <a:cs typeface="Cabin"/>
                <a:sym typeface="Cabin"/>
              </a:rPr>
              <a:t>To create a prototype story map for the NHA’s internal use communicating the effects of flooding and rising sea levels on the Nantucket Whaling Museum and its history in an engaging, meaningful, and educationally effective manner.</a:t>
            </a:r>
            <a:endParaRPr sz="2200" b="1">
              <a:solidFill>
                <a:schemeClr val="lt1"/>
              </a:solidFill>
              <a:latin typeface="Cabin"/>
              <a:ea typeface="Cabin"/>
              <a:cs typeface="Cabin"/>
              <a:sym typeface="Cabin"/>
            </a:endParaRPr>
          </a:p>
        </p:txBody>
      </p:sp>
      <p:sp>
        <p:nvSpPr>
          <p:cNvPr id="488" name="Google Shape;488;p30"/>
          <p:cNvSpPr txBox="1">
            <a:spLocks noGrp="1"/>
          </p:cNvSpPr>
          <p:nvPr>
            <p:ph type="ctrTitle"/>
          </p:nvPr>
        </p:nvSpPr>
        <p:spPr>
          <a:xfrm>
            <a:off x="791352" y="652952"/>
            <a:ext cx="7787100" cy="1347300"/>
          </a:xfrm>
          <a:prstGeom prst="rect">
            <a:avLst/>
          </a:prstGeom>
          <a:noFill/>
          <a:ln>
            <a:noFill/>
          </a:ln>
          <a:effectLst>
            <a:outerShdw blurRad="242888" dist="57150" dir="5400000" algn="bl" rotWithShape="0">
              <a:schemeClr val="accent6">
                <a:alpha val="5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6800">
                <a:solidFill>
                  <a:schemeClr val="lt1"/>
                </a:solidFill>
              </a:rPr>
              <a:t>Project Goal</a:t>
            </a:r>
            <a:endParaRPr sz="6800">
              <a:solidFill>
                <a:schemeClr val="lt1"/>
              </a:solidFill>
            </a:endParaRPr>
          </a:p>
        </p:txBody>
      </p:sp>
      <p:sp>
        <p:nvSpPr>
          <p:cNvPr id="489" name="Google Shape;489;p30"/>
          <p:cNvSpPr txBox="1"/>
          <p:nvPr/>
        </p:nvSpPr>
        <p:spPr>
          <a:xfrm>
            <a:off x="0" y="4746550"/>
            <a:ext cx="52959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Courtesy of the Nantucket Historical Association, 1930s</a:t>
            </a:r>
            <a:endParaRPr i="1">
              <a:solidFill>
                <a:schemeClr val="lt1"/>
              </a:solidFill>
              <a:latin typeface="Cabin"/>
              <a:ea typeface="Cabin"/>
              <a:cs typeface="Cabin"/>
              <a:sym typeface="Cab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8"/>
          <p:cNvSpPr txBox="1">
            <a:spLocks noGrp="1"/>
          </p:cNvSpPr>
          <p:nvPr>
            <p:ph type="title"/>
          </p:nvPr>
        </p:nvSpPr>
        <p:spPr>
          <a:xfrm>
            <a:off x="540000" y="584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History Timeline</a:t>
            </a:r>
            <a:endParaRPr/>
          </a:p>
        </p:txBody>
      </p:sp>
      <p:sp>
        <p:nvSpPr>
          <p:cNvPr id="672" name="Google Shape;672;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673" name="Google Shape;673;p48"/>
          <p:cNvPicPr preferRelativeResize="0"/>
          <p:nvPr/>
        </p:nvPicPr>
        <p:blipFill>
          <a:blip r:embed="rId3">
            <a:alphaModFix/>
          </a:blip>
          <a:stretch>
            <a:fillRect/>
          </a:stretch>
        </p:blipFill>
        <p:spPr>
          <a:xfrm>
            <a:off x="19250" y="690350"/>
            <a:ext cx="9105475" cy="4054795"/>
          </a:xfrm>
          <a:prstGeom prst="rect">
            <a:avLst/>
          </a:prstGeom>
          <a:noFill/>
          <a:ln>
            <a:noFill/>
          </a:ln>
        </p:spPr>
      </p:pic>
      <p:pic>
        <p:nvPicPr>
          <p:cNvPr id="674" name="Google Shape;674;p48"/>
          <p:cNvPicPr preferRelativeResize="0"/>
          <p:nvPr/>
        </p:nvPicPr>
        <p:blipFill>
          <a:blip r:embed="rId4">
            <a:alphaModFix/>
          </a:blip>
          <a:stretch>
            <a:fillRect/>
          </a:stretch>
        </p:blipFill>
        <p:spPr>
          <a:xfrm>
            <a:off x="-12" y="688479"/>
            <a:ext cx="9144003" cy="4058544"/>
          </a:xfrm>
          <a:prstGeom prst="rect">
            <a:avLst/>
          </a:prstGeom>
          <a:noFill/>
          <a:ln>
            <a:noFill/>
          </a:ln>
        </p:spPr>
      </p:pic>
      <p:pic>
        <p:nvPicPr>
          <p:cNvPr id="675" name="Google Shape;675;p48"/>
          <p:cNvPicPr preferRelativeResize="0"/>
          <p:nvPr/>
        </p:nvPicPr>
        <p:blipFill>
          <a:blip r:embed="rId5">
            <a:alphaModFix/>
          </a:blip>
          <a:stretch>
            <a:fillRect/>
          </a:stretch>
        </p:blipFill>
        <p:spPr>
          <a:xfrm>
            <a:off x="19250" y="692360"/>
            <a:ext cx="9105475" cy="4072568"/>
          </a:xfrm>
          <a:prstGeom prst="rect">
            <a:avLst/>
          </a:prstGeom>
          <a:noFill/>
          <a:ln>
            <a:noFill/>
          </a:ln>
        </p:spPr>
      </p:pic>
      <p:pic>
        <p:nvPicPr>
          <p:cNvPr id="676" name="Google Shape;676;p48"/>
          <p:cNvPicPr preferRelativeResize="0"/>
          <p:nvPr/>
        </p:nvPicPr>
        <p:blipFill>
          <a:blip r:embed="rId6">
            <a:alphaModFix/>
          </a:blip>
          <a:stretch>
            <a:fillRect/>
          </a:stretch>
        </p:blipFill>
        <p:spPr>
          <a:xfrm>
            <a:off x="0" y="694911"/>
            <a:ext cx="9144003" cy="4067474"/>
          </a:xfrm>
          <a:prstGeom prst="rect">
            <a:avLst/>
          </a:prstGeom>
          <a:noFill/>
          <a:ln>
            <a:noFill/>
          </a:ln>
        </p:spPr>
      </p:pic>
      <p:pic>
        <p:nvPicPr>
          <p:cNvPr id="677" name="Google Shape;677;p48"/>
          <p:cNvPicPr preferRelativeResize="0"/>
          <p:nvPr/>
        </p:nvPicPr>
        <p:blipFill rotWithShape="1">
          <a:blip r:embed="rId7">
            <a:alphaModFix/>
          </a:blip>
          <a:srcRect/>
          <a:stretch/>
        </p:blipFill>
        <p:spPr>
          <a:xfrm>
            <a:off x="0" y="690436"/>
            <a:ext cx="9144003" cy="4076403"/>
          </a:xfrm>
          <a:prstGeom prst="rect">
            <a:avLst/>
          </a:prstGeom>
          <a:noFill/>
          <a:ln>
            <a:noFill/>
          </a:ln>
        </p:spPr>
      </p:pic>
      <p:sp>
        <p:nvSpPr>
          <p:cNvPr id="678" name="Google Shape;678;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1000"/>
                                        <p:tgtEl>
                                          <p:spTgt spid="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gtEl>
                                        <p:attrNameLst>
                                          <p:attrName>style.visibility</p:attrName>
                                        </p:attrNameLst>
                                      </p:cBhvr>
                                      <p:to>
                                        <p:strVal val="visible"/>
                                      </p:to>
                                    </p:set>
                                    <p:animEffect transition="in" filter="fade">
                                      <p:cBhvr>
                                        <p:cTn id="12" dur="1000"/>
                                        <p:tgtEl>
                                          <p:spTgt spid="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
                                        </p:tgtEl>
                                        <p:attrNameLst>
                                          <p:attrName>style.visibility</p:attrName>
                                        </p:attrNameLst>
                                      </p:cBhvr>
                                      <p:to>
                                        <p:strVal val="visible"/>
                                      </p:to>
                                    </p:set>
                                    <p:animEffect transition="in" filter="fade">
                                      <p:cBhvr>
                                        <p:cTn id="17" dur="1000"/>
                                        <p:tgtEl>
                                          <p:spTgt spid="6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7"/>
                                        </p:tgtEl>
                                        <p:attrNameLst>
                                          <p:attrName>style.visibility</p:attrName>
                                        </p:attrNameLst>
                                      </p:cBhvr>
                                      <p:to>
                                        <p:strVal val="visible"/>
                                      </p:to>
                                    </p:set>
                                    <p:animEffect transition="in" filter="fade">
                                      <p:cBhvr>
                                        <p:cTn id="22" dur="1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49"/>
          <p:cNvPicPr preferRelativeResize="0"/>
          <p:nvPr/>
        </p:nvPicPr>
        <p:blipFill rotWithShape="1">
          <a:blip r:embed="rId3">
            <a:alphaModFix/>
          </a:blip>
          <a:srcRect l="3849" r="3840"/>
          <a:stretch/>
        </p:blipFill>
        <p:spPr>
          <a:xfrm>
            <a:off x="0" y="88950"/>
            <a:ext cx="9144000" cy="4813200"/>
          </a:xfrm>
          <a:prstGeom prst="rect">
            <a:avLst/>
          </a:prstGeom>
          <a:noFill/>
          <a:ln>
            <a:noFill/>
          </a:ln>
        </p:spPr>
      </p:pic>
      <p:sp>
        <p:nvSpPr>
          <p:cNvPr id="684" name="Google Shape;684;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50"/>
          <p:cNvPicPr preferRelativeResize="0"/>
          <p:nvPr/>
        </p:nvPicPr>
        <p:blipFill>
          <a:blip r:embed="rId3">
            <a:alphaModFix/>
          </a:blip>
          <a:stretch>
            <a:fillRect/>
          </a:stretch>
        </p:blipFill>
        <p:spPr>
          <a:xfrm>
            <a:off x="903093" y="1016933"/>
            <a:ext cx="7337814" cy="3235374"/>
          </a:xfrm>
          <a:prstGeom prst="rect">
            <a:avLst/>
          </a:prstGeom>
          <a:noFill/>
          <a:ln>
            <a:noFill/>
          </a:ln>
        </p:spPr>
      </p:pic>
      <p:sp>
        <p:nvSpPr>
          <p:cNvPr id="690" name="Google Shape;690;p50"/>
          <p:cNvSpPr/>
          <p:nvPr/>
        </p:nvSpPr>
        <p:spPr>
          <a:xfrm>
            <a:off x="999961" y="3331940"/>
            <a:ext cx="1102149" cy="92038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Looking Forwards </a:t>
            </a:r>
            <a:endParaRPr/>
          </a:p>
        </p:txBody>
      </p:sp>
      <p:sp>
        <p:nvSpPr>
          <p:cNvPr id="692" name="Google Shape;692;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693" name="Google Shape;693;p50"/>
          <p:cNvPicPr preferRelativeResize="0"/>
          <p:nvPr/>
        </p:nvPicPr>
        <p:blipFill>
          <a:blip r:embed="rId4">
            <a:alphaModFix/>
          </a:blip>
          <a:stretch>
            <a:fillRect/>
          </a:stretch>
        </p:blipFill>
        <p:spPr>
          <a:xfrm>
            <a:off x="1038225" y="1089726"/>
            <a:ext cx="7067548" cy="3547000"/>
          </a:xfrm>
          <a:prstGeom prst="rect">
            <a:avLst/>
          </a:prstGeom>
          <a:noFill/>
          <a:ln>
            <a:noFill/>
          </a:ln>
        </p:spPr>
      </p:pic>
      <p:sp>
        <p:nvSpPr>
          <p:cNvPr id="694" name="Google Shape;694;p50"/>
          <p:cNvSpPr txBox="1"/>
          <p:nvPr/>
        </p:nvSpPr>
        <p:spPr>
          <a:xfrm>
            <a:off x="1591500" y="4333275"/>
            <a:ext cx="5961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solidFill>
                  <a:schemeClr val="dk1"/>
                </a:solidFill>
                <a:latin typeface="Josefin Sans"/>
                <a:ea typeface="Josefin Sans"/>
                <a:cs typeface="Josefin Sans"/>
                <a:sym typeface="Josefin Sans"/>
              </a:rPr>
              <a:t>“WATER IS COMING”</a:t>
            </a:r>
            <a:endParaRPr sz="2600" b="1">
              <a:solidFill>
                <a:schemeClr val="dk1"/>
              </a:solidFill>
              <a:latin typeface="Josefin Sans"/>
              <a:ea typeface="Josefin Sans"/>
              <a:cs typeface="Josefin Sans"/>
              <a:sym typeface="Josefi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9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90"/>
                                        </p:tgtEl>
                                        <p:attrNameLst>
                                          <p:attrName>style.visibility</p:attrName>
                                        </p:attrNameLst>
                                      </p:cBhvr>
                                      <p:to>
                                        <p:strVal val="visible"/>
                                      </p:to>
                                    </p:set>
                                    <p:animEffect transition="in" filter="fade">
                                      <p:cBhvr>
                                        <p:cTn id="13" dur="1000"/>
                                        <p:tgtEl>
                                          <p:spTgt spid="69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1"/>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Issues the Museum Complex Faces</a:t>
            </a:r>
            <a:endParaRPr/>
          </a:p>
        </p:txBody>
      </p:sp>
      <p:pic>
        <p:nvPicPr>
          <p:cNvPr id="700" name="Google Shape;700;p51"/>
          <p:cNvPicPr preferRelativeResize="0"/>
          <p:nvPr/>
        </p:nvPicPr>
        <p:blipFill rotWithShape="1">
          <a:blip r:embed="rId3">
            <a:alphaModFix/>
          </a:blip>
          <a:srcRect r="10"/>
          <a:stretch/>
        </p:blipFill>
        <p:spPr>
          <a:xfrm>
            <a:off x="85612" y="1422925"/>
            <a:ext cx="2286001" cy="2743200"/>
          </a:xfrm>
          <a:prstGeom prst="rect">
            <a:avLst/>
          </a:prstGeom>
          <a:noFill/>
          <a:ln>
            <a:noFill/>
          </a:ln>
        </p:spPr>
      </p:pic>
      <p:sp>
        <p:nvSpPr>
          <p:cNvPr id="701" name="Google Shape;701;p51"/>
          <p:cNvSpPr txBox="1"/>
          <p:nvPr/>
        </p:nvSpPr>
        <p:spPr>
          <a:xfrm>
            <a:off x="1471125" y="163450"/>
            <a:ext cx="3301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702" name="Google Shape;702;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703" name="Google Shape;703;p51"/>
          <p:cNvPicPr preferRelativeResize="0"/>
          <p:nvPr/>
        </p:nvPicPr>
        <p:blipFill>
          <a:blip r:embed="rId4">
            <a:alphaModFix/>
          </a:blip>
          <a:stretch>
            <a:fillRect/>
          </a:stretch>
        </p:blipFill>
        <p:spPr>
          <a:xfrm>
            <a:off x="4391074" y="1422913"/>
            <a:ext cx="2285999" cy="2743200"/>
          </a:xfrm>
          <a:prstGeom prst="rect">
            <a:avLst/>
          </a:prstGeom>
          <a:noFill/>
          <a:ln>
            <a:noFill/>
          </a:ln>
        </p:spPr>
      </p:pic>
      <p:pic>
        <p:nvPicPr>
          <p:cNvPr id="704" name="Google Shape;704;p51"/>
          <p:cNvPicPr preferRelativeResize="0"/>
          <p:nvPr/>
        </p:nvPicPr>
        <p:blipFill>
          <a:blip r:embed="rId5">
            <a:alphaModFix/>
          </a:blip>
          <a:stretch>
            <a:fillRect/>
          </a:stretch>
        </p:blipFill>
        <p:spPr>
          <a:xfrm>
            <a:off x="2466935" y="1422925"/>
            <a:ext cx="1828801" cy="2743201"/>
          </a:xfrm>
          <a:prstGeom prst="rect">
            <a:avLst/>
          </a:prstGeom>
          <a:noFill/>
          <a:ln>
            <a:noFill/>
          </a:ln>
        </p:spPr>
      </p:pic>
      <p:pic>
        <p:nvPicPr>
          <p:cNvPr id="705" name="Google Shape;705;p51"/>
          <p:cNvPicPr preferRelativeResize="0"/>
          <p:nvPr/>
        </p:nvPicPr>
        <p:blipFill rotWithShape="1">
          <a:blip r:embed="rId6">
            <a:alphaModFix/>
          </a:blip>
          <a:srcRect t="27150"/>
          <a:stretch/>
        </p:blipFill>
        <p:spPr>
          <a:xfrm>
            <a:off x="6772387" y="1422925"/>
            <a:ext cx="2286002" cy="2743201"/>
          </a:xfrm>
          <a:prstGeom prst="rect">
            <a:avLst/>
          </a:prstGeom>
          <a:noFill/>
          <a:ln>
            <a:noFill/>
          </a:ln>
        </p:spPr>
      </p:pic>
      <p:sp>
        <p:nvSpPr>
          <p:cNvPr id="706" name="Google Shape;706;p51"/>
          <p:cNvSpPr txBox="1"/>
          <p:nvPr/>
        </p:nvSpPr>
        <p:spPr>
          <a:xfrm>
            <a:off x="396237" y="4152125"/>
            <a:ext cx="147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Flood Damage</a:t>
            </a:r>
            <a:endParaRPr sz="1600">
              <a:solidFill>
                <a:schemeClr val="dk2"/>
              </a:solidFill>
              <a:latin typeface="Cabin"/>
              <a:ea typeface="Cabin"/>
              <a:cs typeface="Cabin"/>
              <a:sym typeface="Cabin"/>
            </a:endParaRPr>
          </a:p>
          <a:p>
            <a:pPr marL="0" lvl="0" indent="0" algn="ctr" rtl="0">
              <a:spcBef>
                <a:spcPts val="0"/>
              </a:spcBef>
              <a:spcAft>
                <a:spcPts val="0"/>
              </a:spcAft>
              <a:buNone/>
            </a:pPr>
            <a:r>
              <a:rPr lang="en" sz="1000">
                <a:solidFill>
                  <a:schemeClr val="dk2"/>
                </a:solidFill>
                <a:latin typeface="Cabin"/>
                <a:ea typeface="Cabin"/>
                <a:cs typeface="Cabin"/>
                <a:sym typeface="Cabin"/>
              </a:rPr>
              <a:t>2017</a:t>
            </a:r>
            <a:endParaRPr sz="1000">
              <a:solidFill>
                <a:schemeClr val="dk2"/>
              </a:solidFill>
              <a:latin typeface="Cabin"/>
              <a:ea typeface="Cabin"/>
              <a:cs typeface="Cabin"/>
              <a:sym typeface="Cabin"/>
            </a:endParaRPr>
          </a:p>
        </p:txBody>
      </p:sp>
      <p:sp>
        <p:nvSpPr>
          <p:cNvPr id="707" name="Google Shape;707;p51"/>
          <p:cNvSpPr txBox="1"/>
          <p:nvPr/>
        </p:nvSpPr>
        <p:spPr>
          <a:xfrm>
            <a:off x="2373925" y="4152125"/>
            <a:ext cx="1996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Foundation Erosion</a:t>
            </a:r>
            <a:endParaRPr sz="1600">
              <a:solidFill>
                <a:schemeClr val="dk2"/>
              </a:solidFill>
              <a:latin typeface="Cabin"/>
              <a:ea typeface="Cabin"/>
              <a:cs typeface="Cabin"/>
              <a:sym typeface="Cabin"/>
            </a:endParaRPr>
          </a:p>
          <a:p>
            <a:pPr marL="0" lvl="0" indent="0" algn="ctr" rtl="0">
              <a:spcBef>
                <a:spcPts val="0"/>
              </a:spcBef>
              <a:spcAft>
                <a:spcPts val="0"/>
              </a:spcAft>
              <a:buNone/>
            </a:pPr>
            <a:r>
              <a:rPr lang="en" sz="1000">
                <a:solidFill>
                  <a:schemeClr val="dk2"/>
                </a:solidFill>
                <a:latin typeface="Cabin"/>
                <a:ea typeface="Cabin"/>
                <a:cs typeface="Cabin"/>
                <a:sym typeface="Cabin"/>
              </a:rPr>
              <a:t>2022</a:t>
            </a:r>
            <a:endParaRPr sz="1000">
              <a:solidFill>
                <a:schemeClr val="dk2"/>
              </a:solidFill>
              <a:latin typeface="Cabin"/>
              <a:ea typeface="Cabin"/>
              <a:cs typeface="Cabin"/>
              <a:sym typeface="Cabin"/>
            </a:endParaRPr>
          </a:p>
        </p:txBody>
      </p:sp>
      <p:sp>
        <p:nvSpPr>
          <p:cNvPr id="708" name="Google Shape;708;p51"/>
          <p:cNvSpPr txBox="1"/>
          <p:nvPr/>
        </p:nvSpPr>
        <p:spPr>
          <a:xfrm>
            <a:off x="4628349" y="4152125"/>
            <a:ext cx="1886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Wind and Debris</a:t>
            </a:r>
            <a:endParaRPr sz="1600">
              <a:solidFill>
                <a:schemeClr val="dk2"/>
              </a:solidFill>
              <a:latin typeface="Cabin"/>
              <a:ea typeface="Cabin"/>
              <a:cs typeface="Cabin"/>
              <a:sym typeface="Cabin"/>
            </a:endParaRPr>
          </a:p>
          <a:p>
            <a:pPr marL="0" lvl="0" indent="0" algn="ctr" rtl="0">
              <a:spcBef>
                <a:spcPts val="0"/>
              </a:spcBef>
              <a:spcAft>
                <a:spcPts val="0"/>
              </a:spcAft>
              <a:buNone/>
            </a:pPr>
            <a:r>
              <a:rPr lang="en" sz="1600">
                <a:solidFill>
                  <a:schemeClr val="dk2"/>
                </a:solidFill>
                <a:latin typeface="Cabin"/>
                <a:ea typeface="Cabin"/>
                <a:cs typeface="Cabin"/>
                <a:sym typeface="Cabin"/>
              </a:rPr>
              <a:t>Damage</a:t>
            </a:r>
            <a:endParaRPr sz="1600">
              <a:solidFill>
                <a:schemeClr val="dk2"/>
              </a:solidFill>
              <a:latin typeface="Cabin"/>
              <a:ea typeface="Cabin"/>
              <a:cs typeface="Cabin"/>
              <a:sym typeface="Cabin"/>
            </a:endParaRPr>
          </a:p>
          <a:p>
            <a:pPr marL="0" lvl="0" indent="0" algn="ctr" rtl="0">
              <a:spcBef>
                <a:spcPts val="0"/>
              </a:spcBef>
              <a:spcAft>
                <a:spcPts val="0"/>
              </a:spcAft>
              <a:buNone/>
            </a:pPr>
            <a:r>
              <a:rPr lang="en" sz="1000">
                <a:solidFill>
                  <a:schemeClr val="dk2"/>
                </a:solidFill>
                <a:latin typeface="Cabin"/>
                <a:ea typeface="Cabin"/>
                <a:cs typeface="Cabin"/>
                <a:sym typeface="Cabin"/>
              </a:rPr>
              <a:t>2017</a:t>
            </a:r>
            <a:endParaRPr sz="1000">
              <a:solidFill>
                <a:schemeClr val="dk2"/>
              </a:solidFill>
              <a:latin typeface="Cabin"/>
              <a:ea typeface="Cabin"/>
              <a:cs typeface="Cabin"/>
              <a:sym typeface="Cabin"/>
            </a:endParaRPr>
          </a:p>
        </p:txBody>
      </p:sp>
      <p:sp>
        <p:nvSpPr>
          <p:cNvPr id="709" name="Google Shape;709;p51"/>
          <p:cNvSpPr txBox="1"/>
          <p:nvPr/>
        </p:nvSpPr>
        <p:spPr>
          <a:xfrm>
            <a:off x="7160562" y="4121375"/>
            <a:ext cx="1709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Interior Flood Damage</a:t>
            </a:r>
            <a:endParaRPr sz="1600">
              <a:solidFill>
                <a:schemeClr val="dk2"/>
              </a:solidFill>
              <a:latin typeface="Cabin"/>
              <a:ea typeface="Cabin"/>
              <a:cs typeface="Cabin"/>
              <a:sym typeface="Cabin"/>
            </a:endParaRPr>
          </a:p>
          <a:p>
            <a:pPr marL="0" lvl="0" indent="0" algn="ctr" rtl="0">
              <a:spcBef>
                <a:spcPts val="0"/>
              </a:spcBef>
              <a:spcAft>
                <a:spcPts val="0"/>
              </a:spcAft>
              <a:buNone/>
            </a:pPr>
            <a:r>
              <a:rPr lang="en" sz="1000">
                <a:solidFill>
                  <a:schemeClr val="dk2"/>
                </a:solidFill>
                <a:latin typeface="Cabin"/>
                <a:ea typeface="Cabin"/>
                <a:cs typeface="Cabin"/>
                <a:sym typeface="Cabin"/>
              </a:rPr>
              <a:t>2022</a:t>
            </a:r>
            <a:endParaRPr sz="1000">
              <a:solidFill>
                <a:schemeClr val="dk2"/>
              </a:solidFill>
              <a:latin typeface="Cabin"/>
              <a:ea typeface="Cabin"/>
              <a:cs typeface="Cabin"/>
              <a:sym typeface="Cabin"/>
            </a:endParaRPr>
          </a:p>
        </p:txBody>
      </p:sp>
      <p:sp>
        <p:nvSpPr>
          <p:cNvPr id="710" name="Google Shape;710;p51"/>
          <p:cNvSpPr txBox="1"/>
          <p:nvPr/>
        </p:nvSpPr>
        <p:spPr>
          <a:xfrm>
            <a:off x="0" y="4868200"/>
            <a:ext cx="6514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Cabin"/>
                <a:ea typeface="Cabin"/>
                <a:cs typeface="Cabin"/>
                <a:sym typeface="Cabin"/>
              </a:rPr>
              <a:t>Photos: McGrath Architecture and Samantha Turner</a:t>
            </a:r>
            <a:endParaRPr>
              <a:latin typeface="Cabin"/>
              <a:ea typeface="Cabin"/>
              <a:cs typeface="Cabin"/>
              <a:sym typeface="Cabi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2"/>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Hazards to the Museum</a:t>
            </a:r>
            <a:endParaRPr/>
          </a:p>
        </p:txBody>
      </p:sp>
      <p:sp>
        <p:nvSpPr>
          <p:cNvPr id="716" name="Google Shape;716;p52"/>
          <p:cNvSpPr txBox="1">
            <a:spLocks noGrp="1"/>
          </p:cNvSpPr>
          <p:nvPr>
            <p:ph type="body" idx="1"/>
          </p:nvPr>
        </p:nvSpPr>
        <p:spPr>
          <a:xfrm>
            <a:off x="6105050" y="1181100"/>
            <a:ext cx="2985300" cy="357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dirty="0">
                <a:latin typeface="Cabin"/>
                <a:ea typeface="Cabin"/>
                <a:cs typeface="Cabin"/>
                <a:sym typeface="Cabin"/>
              </a:rPr>
              <a:t>1. Elevator </a:t>
            </a:r>
            <a:r>
              <a:rPr lang="en" sz="1300" dirty="0"/>
              <a:t>shaft</a:t>
            </a:r>
            <a:r>
              <a:rPr lang="en" sz="1300" dirty="0">
                <a:latin typeface="Cabin"/>
                <a:ea typeface="Cabin"/>
                <a:cs typeface="Cabin"/>
                <a:sym typeface="Cabin"/>
              </a:rPr>
              <a:t> flooding</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2. Groundwater intrusion through wall</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3. Toilets overflow</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4. Cold joint</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5. North elevation doorway flooding</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6. Downspouts</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7. Low drainage through pavement</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8. Cistern filling up</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9. Dated pipes</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10. Foundation erosion</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11. Cracking due to portland cement </a:t>
            </a:r>
            <a:endParaRPr sz="1300" dirty="0">
              <a:latin typeface="Cabin"/>
              <a:ea typeface="Cabin"/>
              <a:cs typeface="Cabin"/>
              <a:sym typeface="Cabin"/>
            </a:endParaRPr>
          </a:p>
          <a:p>
            <a:pPr marL="0" lvl="0" indent="0" algn="l" rtl="0">
              <a:lnSpc>
                <a:spcPct val="150000"/>
              </a:lnSpc>
              <a:spcBef>
                <a:spcPts val="0"/>
              </a:spcBef>
              <a:spcAft>
                <a:spcPts val="0"/>
              </a:spcAft>
              <a:buNone/>
            </a:pPr>
            <a:r>
              <a:rPr lang="en" sz="1300" dirty="0">
                <a:latin typeface="Cabin"/>
                <a:ea typeface="Cabin"/>
                <a:cs typeface="Cabin"/>
                <a:sym typeface="Cabin"/>
              </a:rPr>
              <a:t>12. Electrical transformer box</a:t>
            </a:r>
            <a:endParaRPr sz="1300" dirty="0">
              <a:latin typeface="Cabin"/>
              <a:ea typeface="Cabin"/>
              <a:cs typeface="Cabin"/>
              <a:sym typeface="Cabin"/>
            </a:endParaRPr>
          </a:p>
        </p:txBody>
      </p:sp>
      <p:sp>
        <p:nvSpPr>
          <p:cNvPr id="717" name="Google Shape;717;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718" name="Google Shape;718;p52"/>
          <p:cNvPicPr preferRelativeResize="0"/>
          <p:nvPr/>
        </p:nvPicPr>
        <p:blipFill>
          <a:blip r:embed="rId3">
            <a:alphaModFix/>
          </a:blip>
          <a:stretch>
            <a:fillRect/>
          </a:stretch>
        </p:blipFill>
        <p:spPr>
          <a:xfrm>
            <a:off x="127500" y="1093625"/>
            <a:ext cx="5901350" cy="3884700"/>
          </a:xfrm>
          <a:prstGeom prst="rect">
            <a:avLst/>
          </a:prstGeom>
          <a:noFill/>
          <a:ln>
            <a:noFill/>
          </a:ln>
        </p:spPr>
      </p:pic>
      <p:pic>
        <p:nvPicPr>
          <p:cNvPr id="719" name="Google Shape;719;p52"/>
          <p:cNvPicPr preferRelativeResize="0"/>
          <p:nvPr/>
        </p:nvPicPr>
        <p:blipFill rotWithShape="1">
          <a:blip r:embed="rId4">
            <a:alphaModFix/>
          </a:blip>
          <a:srcRect l="6861" r="7478"/>
          <a:stretch/>
        </p:blipFill>
        <p:spPr>
          <a:xfrm>
            <a:off x="63750" y="1083350"/>
            <a:ext cx="5965099" cy="3905250"/>
          </a:xfrm>
          <a:prstGeom prst="rect">
            <a:avLst/>
          </a:prstGeom>
          <a:noFill/>
          <a:ln>
            <a:noFill/>
          </a:ln>
        </p:spPr>
      </p:pic>
      <p:sp>
        <p:nvSpPr>
          <p:cNvPr id="720" name="Google Shape;720;p52"/>
          <p:cNvSpPr/>
          <p:nvPr/>
        </p:nvSpPr>
        <p:spPr>
          <a:xfrm>
            <a:off x="6028850" y="2454588"/>
            <a:ext cx="2787000" cy="338400"/>
          </a:xfrm>
          <a:prstGeom prst="rect">
            <a:avLst/>
          </a:prstGeom>
          <a:noFill/>
          <a:ln w="38100" cap="flat" cmpd="sng">
            <a:solidFill>
              <a:srgbClr val="CC41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Effect transition="in" filter="fade">
                                      <p:cBhvr>
                                        <p:cTn id="7" dur="1000"/>
                                        <p:tgtEl>
                                          <p:spTgt spid="720"/>
                                        </p:tgtEl>
                                      </p:cBhvr>
                                    </p:animEffect>
                                  </p:childTnLst>
                                </p:cTn>
                              </p:par>
                              <p:par>
                                <p:cTn id="8" presetID="10" presetClass="entr" presetSubtype="0" fill="hold" nodeType="withEffect">
                                  <p:stCondLst>
                                    <p:cond delay="0"/>
                                  </p:stCondLst>
                                  <p:childTnLst>
                                    <p:set>
                                      <p:cBhvr>
                                        <p:cTn id="9" dur="1" fill="hold">
                                          <p:stCondLst>
                                            <p:cond delay="0"/>
                                          </p:stCondLst>
                                        </p:cTn>
                                        <p:tgtEl>
                                          <p:spTgt spid="719"/>
                                        </p:tgtEl>
                                        <p:attrNameLst>
                                          <p:attrName>style.visibility</p:attrName>
                                        </p:attrNameLst>
                                      </p:cBhvr>
                                      <p:to>
                                        <p:strVal val="visible"/>
                                      </p:to>
                                    </p:set>
                                    <p:animEffect transition="in" filter="fade">
                                      <p:cBhvr>
                                        <p:cTn id="10" dur="10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Current Flood Prevention Measures</a:t>
            </a:r>
            <a:endParaRPr/>
          </a:p>
        </p:txBody>
      </p:sp>
      <p:sp>
        <p:nvSpPr>
          <p:cNvPr id="726" name="Google Shape;726;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727" name="Google Shape;727;p53"/>
          <p:cNvPicPr preferRelativeResize="0"/>
          <p:nvPr/>
        </p:nvPicPr>
        <p:blipFill>
          <a:blip r:embed="rId3">
            <a:alphaModFix/>
          </a:blip>
          <a:stretch>
            <a:fillRect/>
          </a:stretch>
        </p:blipFill>
        <p:spPr>
          <a:xfrm>
            <a:off x="7220498" y="1509575"/>
            <a:ext cx="1828801" cy="2743201"/>
          </a:xfrm>
          <a:prstGeom prst="rect">
            <a:avLst/>
          </a:prstGeom>
          <a:noFill/>
          <a:ln>
            <a:noFill/>
          </a:ln>
        </p:spPr>
      </p:pic>
      <p:pic>
        <p:nvPicPr>
          <p:cNvPr id="728" name="Google Shape;728;p53"/>
          <p:cNvPicPr preferRelativeResize="0"/>
          <p:nvPr/>
        </p:nvPicPr>
        <p:blipFill>
          <a:blip r:embed="rId4">
            <a:alphaModFix/>
          </a:blip>
          <a:stretch>
            <a:fillRect/>
          </a:stretch>
        </p:blipFill>
        <p:spPr>
          <a:xfrm>
            <a:off x="4845238" y="1509563"/>
            <a:ext cx="2286000" cy="2743201"/>
          </a:xfrm>
          <a:prstGeom prst="rect">
            <a:avLst/>
          </a:prstGeom>
          <a:noFill/>
          <a:ln>
            <a:noFill/>
          </a:ln>
        </p:spPr>
      </p:pic>
      <p:pic>
        <p:nvPicPr>
          <p:cNvPr id="729" name="Google Shape;729;p53"/>
          <p:cNvPicPr preferRelativeResize="0"/>
          <p:nvPr/>
        </p:nvPicPr>
        <p:blipFill>
          <a:blip r:embed="rId5">
            <a:alphaModFix/>
          </a:blip>
          <a:stretch>
            <a:fillRect/>
          </a:stretch>
        </p:blipFill>
        <p:spPr>
          <a:xfrm>
            <a:off x="2469976" y="1509586"/>
            <a:ext cx="2286000" cy="2743201"/>
          </a:xfrm>
          <a:prstGeom prst="rect">
            <a:avLst/>
          </a:prstGeom>
          <a:noFill/>
          <a:ln>
            <a:noFill/>
          </a:ln>
        </p:spPr>
      </p:pic>
      <p:pic>
        <p:nvPicPr>
          <p:cNvPr id="730" name="Google Shape;730;p53"/>
          <p:cNvPicPr preferRelativeResize="0"/>
          <p:nvPr/>
        </p:nvPicPr>
        <p:blipFill>
          <a:blip r:embed="rId6">
            <a:alphaModFix/>
          </a:blip>
          <a:stretch>
            <a:fillRect/>
          </a:stretch>
        </p:blipFill>
        <p:spPr>
          <a:xfrm>
            <a:off x="94701" y="1509575"/>
            <a:ext cx="2286000" cy="2743199"/>
          </a:xfrm>
          <a:prstGeom prst="rect">
            <a:avLst/>
          </a:prstGeom>
          <a:noFill/>
          <a:ln>
            <a:noFill/>
          </a:ln>
        </p:spPr>
      </p:pic>
      <p:sp>
        <p:nvSpPr>
          <p:cNvPr id="731" name="Google Shape;731;p53"/>
          <p:cNvSpPr txBox="1"/>
          <p:nvPr/>
        </p:nvSpPr>
        <p:spPr>
          <a:xfrm>
            <a:off x="7256350" y="4232125"/>
            <a:ext cx="1757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Drop-in </a:t>
            </a:r>
            <a:endParaRPr sz="1600">
              <a:solidFill>
                <a:schemeClr val="dk2"/>
              </a:solidFill>
              <a:latin typeface="Cabin"/>
              <a:ea typeface="Cabin"/>
              <a:cs typeface="Cabin"/>
              <a:sym typeface="Cabin"/>
            </a:endParaRPr>
          </a:p>
          <a:p>
            <a:pPr marL="0" lvl="0" indent="0" algn="ctr" rtl="0">
              <a:spcBef>
                <a:spcPts val="0"/>
              </a:spcBef>
              <a:spcAft>
                <a:spcPts val="0"/>
              </a:spcAft>
              <a:buNone/>
            </a:pPr>
            <a:r>
              <a:rPr lang="en" sz="1600">
                <a:solidFill>
                  <a:schemeClr val="dk2"/>
                </a:solidFill>
                <a:latin typeface="Cabin"/>
                <a:ea typeface="Cabin"/>
                <a:cs typeface="Cabin"/>
                <a:sym typeface="Cabin"/>
              </a:rPr>
              <a:t>Flood Barriers</a:t>
            </a:r>
            <a:endParaRPr sz="1600">
              <a:solidFill>
                <a:schemeClr val="dk2"/>
              </a:solidFill>
              <a:latin typeface="Cabin"/>
              <a:ea typeface="Cabin"/>
              <a:cs typeface="Cabin"/>
              <a:sym typeface="Cabin"/>
            </a:endParaRPr>
          </a:p>
        </p:txBody>
      </p:sp>
      <p:sp>
        <p:nvSpPr>
          <p:cNvPr id="732" name="Google Shape;732;p53"/>
          <p:cNvSpPr txBox="1"/>
          <p:nvPr/>
        </p:nvSpPr>
        <p:spPr>
          <a:xfrm>
            <a:off x="267125" y="4257386"/>
            <a:ext cx="1488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Wet Vacs</a:t>
            </a:r>
            <a:endParaRPr sz="1600">
              <a:solidFill>
                <a:schemeClr val="dk2"/>
              </a:solidFill>
              <a:latin typeface="Cabin"/>
              <a:ea typeface="Cabin"/>
              <a:cs typeface="Cabin"/>
              <a:sym typeface="Cabin"/>
            </a:endParaRPr>
          </a:p>
        </p:txBody>
      </p:sp>
      <p:sp>
        <p:nvSpPr>
          <p:cNvPr id="733" name="Google Shape;733;p53"/>
          <p:cNvSpPr txBox="1"/>
          <p:nvPr/>
        </p:nvSpPr>
        <p:spPr>
          <a:xfrm>
            <a:off x="2702675" y="4257386"/>
            <a:ext cx="145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Flood Sacks</a:t>
            </a:r>
            <a:endParaRPr sz="1600">
              <a:solidFill>
                <a:schemeClr val="dk2"/>
              </a:solidFill>
              <a:latin typeface="Cabin"/>
              <a:ea typeface="Cabin"/>
              <a:cs typeface="Cabin"/>
              <a:sym typeface="Cabin"/>
            </a:endParaRPr>
          </a:p>
        </p:txBody>
      </p:sp>
      <p:sp>
        <p:nvSpPr>
          <p:cNvPr id="734" name="Google Shape;734;p53"/>
          <p:cNvSpPr txBox="1"/>
          <p:nvPr/>
        </p:nvSpPr>
        <p:spPr>
          <a:xfrm>
            <a:off x="5275875" y="4257386"/>
            <a:ext cx="1321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Sandbags</a:t>
            </a:r>
            <a:endParaRPr sz="1600">
              <a:solidFill>
                <a:schemeClr val="dk2"/>
              </a:solidFill>
              <a:latin typeface="Cabin"/>
              <a:ea typeface="Cabin"/>
              <a:cs typeface="Cabin"/>
              <a:sym typeface="Cabin"/>
            </a:endParaRPr>
          </a:p>
        </p:txBody>
      </p:sp>
      <p:sp>
        <p:nvSpPr>
          <p:cNvPr id="735" name="Google Shape;735;p53"/>
          <p:cNvSpPr txBox="1"/>
          <p:nvPr/>
        </p:nvSpPr>
        <p:spPr>
          <a:xfrm>
            <a:off x="0" y="4868200"/>
            <a:ext cx="6514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Cabin"/>
                <a:ea typeface="Cabin"/>
                <a:cs typeface="Cabin"/>
                <a:sym typeface="Cabin"/>
              </a:rPr>
              <a:t>Photos: McGrath Architecture, Ed Rudd and Samantha Turner</a:t>
            </a:r>
            <a:endParaRPr>
              <a:latin typeface="Cabin"/>
              <a:ea typeface="Cabin"/>
              <a:cs typeface="Cabin"/>
              <a:sym typeface="Cabi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9"/>
        <p:cNvGrpSpPr/>
        <p:nvPr/>
      </p:nvGrpSpPr>
      <p:grpSpPr>
        <a:xfrm>
          <a:off x="0" y="0"/>
          <a:ext cx="0" cy="0"/>
          <a:chOff x="0" y="0"/>
          <a:chExt cx="0" cy="0"/>
        </a:xfrm>
      </p:grpSpPr>
      <p:sp>
        <p:nvSpPr>
          <p:cNvPr id="740" name="Google Shape;740;p54"/>
          <p:cNvSpPr txBox="1">
            <a:spLocks noGrp="1"/>
          </p:cNvSpPr>
          <p:nvPr>
            <p:ph type="ctrTitle"/>
          </p:nvPr>
        </p:nvSpPr>
        <p:spPr>
          <a:xfrm>
            <a:off x="678600" y="1560750"/>
            <a:ext cx="7787100" cy="2086500"/>
          </a:xfrm>
          <a:prstGeom prst="rect">
            <a:avLst/>
          </a:prstGeom>
          <a:effectLst>
            <a:outerShdw blurRad="85725" dist="47625" dir="5400000" algn="bl" rotWithShape="0">
              <a:schemeClr val="accent6">
                <a:alpha val="74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Possible Solutions</a:t>
            </a:r>
            <a:endParaRPr>
              <a:solidFill>
                <a:schemeClr val="lt1"/>
              </a:solidFill>
            </a:endParaRPr>
          </a:p>
        </p:txBody>
      </p:sp>
      <p:sp>
        <p:nvSpPr>
          <p:cNvPr id="741" name="Google Shape;741;p54"/>
          <p:cNvSpPr txBox="1">
            <a:spLocks noGrp="1"/>
          </p:cNvSpPr>
          <p:nvPr>
            <p:ph type="sldNum" idx="12"/>
          </p:nvPr>
        </p:nvSpPr>
        <p:spPr>
          <a:xfrm>
            <a:off x="8556784" y="4749851"/>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742" name="Google Shape;742;p54"/>
          <p:cNvSpPr txBox="1"/>
          <p:nvPr/>
        </p:nvSpPr>
        <p:spPr>
          <a:xfrm>
            <a:off x="0" y="4746550"/>
            <a:ext cx="53832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Courtesy of the Nantucket Historical Association, December 1986</a:t>
            </a:r>
            <a:endParaRPr i="1">
              <a:solidFill>
                <a:schemeClr val="lt1"/>
              </a:solidFill>
              <a:latin typeface="Cabin"/>
              <a:ea typeface="Cabin"/>
              <a:cs typeface="Cabin"/>
              <a:sym typeface="Cabi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5"/>
          <p:cNvSpPr txBox="1">
            <a:spLocks noGrp="1"/>
          </p:cNvSpPr>
          <p:nvPr>
            <p:ph type="title"/>
          </p:nvPr>
        </p:nvSpPr>
        <p:spPr>
          <a:xfrm>
            <a:off x="540000" y="-1772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Potential Mitigation Strategies</a:t>
            </a:r>
            <a:endParaRPr>
              <a:solidFill>
                <a:schemeClr val="dk1"/>
              </a:solidFill>
            </a:endParaRPr>
          </a:p>
          <a:p>
            <a:pPr marL="0" lvl="0" indent="0" algn="ctr" rtl="0">
              <a:spcBef>
                <a:spcPts val="0"/>
              </a:spcBef>
              <a:spcAft>
                <a:spcPts val="0"/>
              </a:spcAft>
              <a:buNone/>
            </a:pPr>
            <a:r>
              <a:rPr lang="en">
                <a:solidFill>
                  <a:schemeClr val="dk1"/>
                </a:solidFill>
              </a:rPr>
              <a:t>Short Term (by 2030)</a:t>
            </a:r>
            <a:endParaRPr>
              <a:solidFill>
                <a:schemeClr val="dk1"/>
              </a:solidFill>
            </a:endParaRPr>
          </a:p>
        </p:txBody>
      </p:sp>
      <p:sp>
        <p:nvSpPr>
          <p:cNvPr id="748" name="Google Shape;748;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749" name="Google Shape;749;p55"/>
          <p:cNvSpPr txBox="1"/>
          <p:nvPr/>
        </p:nvSpPr>
        <p:spPr>
          <a:xfrm>
            <a:off x="71775" y="918372"/>
            <a:ext cx="2572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Landscape Adaptations</a:t>
            </a:r>
            <a:endParaRPr sz="1600" b="1">
              <a:solidFill>
                <a:schemeClr val="dk2"/>
              </a:solidFill>
              <a:latin typeface="Cabin"/>
              <a:ea typeface="Cabin"/>
              <a:cs typeface="Cabin"/>
              <a:sym typeface="Cabin"/>
            </a:endParaRPr>
          </a:p>
        </p:txBody>
      </p:sp>
      <p:sp>
        <p:nvSpPr>
          <p:cNvPr id="750" name="Google Shape;750;p55"/>
          <p:cNvSpPr txBox="1"/>
          <p:nvPr/>
        </p:nvSpPr>
        <p:spPr>
          <a:xfrm>
            <a:off x="4954800" y="918372"/>
            <a:ext cx="2190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Dry Floodproofing</a:t>
            </a:r>
            <a:endParaRPr sz="1600" b="1">
              <a:solidFill>
                <a:schemeClr val="dk2"/>
              </a:solidFill>
              <a:latin typeface="Cabin"/>
              <a:ea typeface="Cabin"/>
              <a:cs typeface="Cabin"/>
              <a:sym typeface="Cabin"/>
            </a:endParaRPr>
          </a:p>
        </p:txBody>
      </p:sp>
      <p:sp>
        <p:nvSpPr>
          <p:cNvPr id="751" name="Google Shape;751;p55"/>
          <p:cNvSpPr txBox="1"/>
          <p:nvPr/>
        </p:nvSpPr>
        <p:spPr>
          <a:xfrm>
            <a:off x="279300" y="2905417"/>
            <a:ext cx="2190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Elevation</a:t>
            </a:r>
            <a:endParaRPr sz="1600" b="1">
              <a:solidFill>
                <a:schemeClr val="dk2"/>
              </a:solidFill>
              <a:latin typeface="Cabin"/>
              <a:ea typeface="Cabin"/>
              <a:cs typeface="Cabin"/>
              <a:sym typeface="Cabin"/>
            </a:endParaRPr>
          </a:p>
        </p:txBody>
      </p:sp>
      <p:pic>
        <p:nvPicPr>
          <p:cNvPr id="752" name="Google Shape;752;p55"/>
          <p:cNvPicPr preferRelativeResize="0"/>
          <p:nvPr/>
        </p:nvPicPr>
        <p:blipFill>
          <a:blip r:embed="rId3">
            <a:alphaModFix/>
          </a:blip>
          <a:stretch>
            <a:fillRect/>
          </a:stretch>
        </p:blipFill>
        <p:spPr>
          <a:xfrm>
            <a:off x="3076125" y="1328472"/>
            <a:ext cx="1828800" cy="1371600"/>
          </a:xfrm>
          <a:prstGeom prst="rect">
            <a:avLst/>
          </a:prstGeom>
          <a:noFill/>
          <a:ln>
            <a:noFill/>
          </a:ln>
        </p:spPr>
      </p:pic>
      <p:pic>
        <p:nvPicPr>
          <p:cNvPr id="753" name="Google Shape;753;p55"/>
          <p:cNvPicPr preferRelativeResize="0"/>
          <p:nvPr/>
        </p:nvPicPr>
        <p:blipFill>
          <a:blip r:embed="rId4">
            <a:alphaModFix/>
          </a:blip>
          <a:stretch>
            <a:fillRect/>
          </a:stretch>
        </p:blipFill>
        <p:spPr>
          <a:xfrm>
            <a:off x="3076125" y="3282098"/>
            <a:ext cx="1828800" cy="1371600"/>
          </a:xfrm>
          <a:prstGeom prst="rect">
            <a:avLst/>
          </a:prstGeom>
          <a:noFill/>
          <a:ln>
            <a:noFill/>
          </a:ln>
        </p:spPr>
      </p:pic>
      <p:pic>
        <p:nvPicPr>
          <p:cNvPr id="754" name="Google Shape;754;p55"/>
          <p:cNvPicPr preferRelativeResize="0"/>
          <p:nvPr/>
        </p:nvPicPr>
        <p:blipFill>
          <a:blip r:embed="rId5">
            <a:alphaModFix/>
          </a:blip>
          <a:stretch>
            <a:fillRect/>
          </a:stretch>
        </p:blipFill>
        <p:spPr>
          <a:xfrm>
            <a:off x="5135400" y="3282097"/>
            <a:ext cx="1828800" cy="1371600"/>
          </a:xfrm>
          <a:prstGeom prst="rect">
            <a:avLst/>
          </a:prstGeom>
          <a:noFill/>
          <a:ln>
            <a:noFill/>
          </a:ln>
        </p:spPr>
      </p:pic>
      <p:pic>
        <p:nvPicPr>
          <p:cNvPr id="755" name="Google Shape;755;p55"/>
          <p:cNvPicPr preferRelativeResize="0"/>
          <p:nvPr/>
        </p:nvPicPr>
        <p:blipFill>
          <a:blip r:embed="rId6">
            <a:alphaModFix/>
          </a:blip>
          <a:stretch>
            <a:fillRect/>
          </a:stretch>
        </p:blipFill>
        <p:spPr>
          <a:xfrm>
            <a:off x="7194675" y="3282085"/>
            <a:ext cx="1828800" cy="1371600"/>
          </a:xfrm>
          <a:prstGeom prst="rect">
            <a:avLst/>
          </a:prstGeom>
          <a:noFill/>
          <a:ln>
            <a:noFill/>
          </a:ln>
        </p:spPr>
      </p:pic>
      <p:pic>
        <p:nvPicPr>
          <p:cNvPr id="756" name="Google Shape;756;p55"/>
          <p:cNvPicPr preferRelativeResize="0"/>
          <p:nvPr/>
        </p:nvPicPr>
        <p:blipFill>
          <a:blip r:embed="rId7">
            <a:alphaModFix/>
          </a:blip>
          <a:stretch>
            <a:fillRect/>
          </a:stretch>
        </p:blipFill>
        <p:spPr>
          <a:xfrm>
            <a:off x="7194675" y="1328472"/>
            <a:ext cx="1828800" cy="1371600"/>
          </a:xfrm>
          <a:prstGeom prst="rect">
            <a:avLst/>
          </a:prstGeom>
          <a:noFill/>
          <a:ln>
            <a:noFill/>
          </a:ln>
        </p:spPr>
      </p:pic>
      <p:pic>
        <p:nvPicPr>
          <p:cNvPr id="757" name="Google Shape;757;p55"/>
          <p:cNvPicPr preferRelativeResize="0"/>
          <p:nvPr/>
        </p:nvPicPr>
        <p:blipFill>
          <a:blip r:embed="rId8">
            <a:alphaModFix/>
          </a:blip>
          <a:stretch>
            <a:fillRect/>
          </a:stretch>
        </p:blipFill>
        <p:spPr>
          <a:xfrm>
            <a:off x="5135388" y="1328460"/>
            <a:ext cx="1828800" cy="1371600"/>
          </a:xfrm>
          <a:prstGeom prst="rect">
            <a:avLst/>
          </a:prstGeom>
          <a:noFill/>
          <a:ln>
            <a:noFill/>
          </a:ln>
        </p:spPr>
      </p:pic>
      <p:sp>
        <p:nvSpPr>
          <p:cNvPr id="758" name="Google Shape;758;p55"/>
          <p:cNvSpPr txBox="1"/>
          <p:nvPr/>
        </p:nvSpPr>
        <p:spPr>
          <a:xfrm>
            <a:off x="3146025" y="2624772"/>
            <a:ext cx="1689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Self-adhesive membrane</a:t>
            </a:r>
            <a:endParaRPr>
              <a:solidFill>
                <a:schemeClr val="dk2"/>
              </a:solidFill>
              <a:latin typeface="Cabin"/>
              <a:ea typeface="Cabin"/>
              <a:cs typeface="Cabin"/>
              <a:sym typeface="Cabin"/>
            </a:endParaRPr>
          </a:p>
        </p:txBody>
      </p:sp>
      <p:sp>
        <p:nvSpPr>
          <p:cNvPr id="759" name="Google Shape;759;p55"/>
          <p:cNvSpPr txBox="1"/>
          <p:nvPr/>
        </p:nvSpPr>
        <p:spPr>
          <a:xfrm>
            <a:off x="4952542" y="2624772"/>
            <a:ext cx="219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Evaluate wall integrity and repoint</a:t>
            </a:r>
            <a:endParaRPr>
              <a:solidFill>
                <a:schemeClr val="dk2"/>
              </a:solidFill>
              <a:latin typeface="Cabin"/>
              <a:ea typeface="Cabin"/>
              <a:cs typeface="Cabin"/>
              <a:sym typeface="Cabin"/>
            </a:endParaRPr>
          </a:p>
        </p:txBody>
      </p:sp>
      <p:sp>
        <p:nvSpPr>
          <p:cNvPr id="760" name="Google Shape;760;p55"/>
          <p:cNvSpPr txBox="1"/>
          <p:nvPr/>
        </p:nvSpPr>
        <p:spPr>
          <a:xfrm>
            <a:off x="7194675" y="2680710"/>
            <a:ext cx="1900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Install backflow valves</a:t>
            </a:r>
            <a:endParaRPr>
              <a:solidFill>
                <a:schemeClr val="dk2"/>
              </a:solidFill>
              <a:latin typeface="Cabin"/>
              <a:ea typeface="Cabin"/>
              <a:cs typeface="Cabin"/>
              <a:sym typeface="Cabin"/>
            </a:endParaRPr>
          </a:p>
        </p:txBody>
      </p:sp>
      <p:sp>
        <p:nvSpPr>
          <p:cNvPr id="761" name="Google Shape;761;p55"/>
          <p:cNvSpPr txBox="1"/>
          <p:nvPr/>
        </p:nvSpPr>
        <p:spPr>
          <a:xfrm>
            <a:off x="3040425" y="4591397"/>
            <a:ext cx="190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Flood gate in lower level bathroom   </a:t>
            </a:r>
            <a:endParaRPr>
              <a:solidFill>
                <a:schemeClr val="dk2"/>
              </a:solidFill>
              <a:latin typeface="Cabin"/>
              <a:ea typeface="Cabin"/>
              <a:cs typeface="Cabin"/>
              <a:sym typeface="Cabin"/>
            </a:endParaRPr>
          </a:p>
        </p:txBody>
      </p:sp>
      <p:sp>
        <p:nvSpPr>
          <p:cNvPr id="762" name="Google Shape;762;p55"/>
          <p:cNvSpPr txBox="1"/>
          <p:nvPr/>
        </p:nvSpPr>
        <p:spPr>
          <a:xfrm>
            <a:off x="5312550" y="4591397"/>
            <a:ext cx="1474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Sump pump</a:t>
            </a:r>
            <a:endParaRPr>
              <a:solidFill>
                <a:schemeClr val="dk2"/>
              </a:solidFill>
              <a:latin typeface="Cabin"/>
              <a:ea typeface="Cabin"/>
              <a:cs typeface="Cabin"/>
              <a:sym typeface="Cabin"/>
            </a:endParaRPr>
          </a:p>
        </p:txBody>
      </p:sp>
      <p:sp>
        <p:nvSpPr>
          <p:cNvPr id="763" name="Google Shape;763;p55"/>
          <p:cNvSpPr txBox="1"/>
          <p:nvPr/>
        </p:nvSpPr>
        <p:spPr>
          <a:xfrm>
            <a:off x="7321425" y="4591397"/>
            <a:ext cx="1575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Clear downspouts</a:t>
            </a:r>
            <a:endParaRPr>
              <a:solidFill>
                <a:schemeClr val="dk2"/>
              </a:solidFill>
              <a:latin typeface="Cabin"/>
              <a:ea typeface="Cabin"/>
              <a:cs typeface="Cabin"/>
              <a:sym typeface="Cabin"/>
            </a:endParaRPr>
          </a:p>
        </p:txBody>
      </p:sp>
      <p:pic>
        <p:nvPicPr>
          <p:cNvPr id="764" name="Google Shape;764;p55"/>
          <p:cNvPicPr preferRelativeResize="0"/>
          <p:nvPr/>
        </p:nvPicPr>
        <p:blipFill>
          <a:blip r:embed="rId9">
            <a:alphaModFix/>
          </a:blip>
          <a:stretch>
            <a:fillRect/>
          </a:stretch>
        </p:blipFill>
        <p:spPr>
          <a:xfrm>
            <a:off x="449100" y="3273011"/>
            <a:ext cx="1828800" cy="1371600"/>
          </a:xfrm>
          <a:prstGeom prst="rect">
            <a:avLst/>
          </a:prstGeom>
          <a:noFill/>
          <a:ln>
            <a:noFill/>
          </a:ln>
        </p:spPr>
      </p:pic>
      <p:pic>
        <p:nvPicPr>
          <p:cNvPr id="765" name="Google Shape;765;p55"/>
          <p:cNvPicPr preferRelativeResize="0"/>
          <p:nvPr/>
        </p:nvPicPr>
        <p:blipFill>
          <a:blip r:embed="rId10">
            <a:alphaModFix/>
          </a:blip>
          <a:stretch>
            <a:fillRect/>
          </a:stretch>
        </p:blipFill>
        <p:spPr>
          <a:xfrm>
            <a:off x="449100" y="1309922"/>
            <a:ext cx="1828800" cy="1371600"/>
          </a:xfrm>
          <a:prstGeom prst="rect">
            <a:avLst/>
          </a:prstGeom>
          <a:noFill/>
          <a:ln>
            <a:noFill/>
          </a:ln>
        </p:spPr>
      </p:pic>
      <p:sp>
        <p:nvSpPr>
          <p:cNvPr id="766" name="Google Shape;766;p55"/>
          <p:cNvSpPr txBox="1"/>
          <p:nvPr/>
        </p:nvSpPr>
        <p:spPr>
          <a:xfrm>
            <a:off x="460281" y="2593636"/>
            <a:ext cx="1795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Rain garden</a:t>
            </a:r>
            <a:endParaRPr>
              <a:solidFill>
                <a:schemeClr val="dk2"/>
              </a:solidFill>
              <a:latin typeface="Cabin"/>
              <a:ea typeface="Cabin"/>
              <a:cs typeface="Cabin"/>
              <a:sym typeface="Cabin"/>
            </a:endParaRPr>
          </a:p>
        </p:txBody>
      </p:sp>
      <p:sp>
        <p:nvSpPr>
          <p:cNvPr id="767" name="Google Shape;767;p55"/>
          <p:cNvSpPr txBox="1"/>
          <p:nvPr/>
        </p:nvSpPr>
        <p:spPr>
          <a:xfrm>
            <a:off x="-97050" y="4591397"/>
            <a:ext cx="2942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Cabin"/>
                <a:ea typeface="Cabin"/>
                <a:cs typeface="Cabin"/>
                <a:sym typeface="Cabin"/>
              </a:rPr>
              <a:t>Demolition and build elevated structure at 4 Whalers Lane</a:t>
            </a:r>
            <a:endParaRPr>
              <a:solidFill>
                <a:schemeClr val="dk2"/>
              </a:solidFill>
              <a:latin typeface="Cabin"/>
              <a:ea typeface="Cabin"/>
              <a:cs typeface="Cabin"/>
              <a:sym typeface="Cabin"/>
            </a:endParaRPr>
          </a:p>
        </p:txBody>
      </p:sp>
      <p:cxnSp>
        <p:nvCxnSpPr>
          <p:cNvPr id="768" name="Google Shape;768;p55"/>
          <p:cNvCxnSpPr/>
          <p:nvPr/>
        </p:nvCxnSpPr>
        <p:spPr>
          <a:xfrm>
            <a:off x="2646967" y="1391231"/>
            <a:ext cx="16200" cy="31509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6"/>
          <p:cNvSpPr txBox="1">
            <a:spLocks noGrp="1"/>
          </p:cNvSpPr>
          <p:nvPr>
            <p:ph type="title"/>
          </p:nvPr>
        </p:nvSpPr>
        <p:spPr>
          <a:xfrm>
            <a:off x="540000" y="-1772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Potential Mitigation Strategies</a:t>
            </a:r>
            <a:endParaRPr>
              <a:solidFill>
                <a:schemeClr val="dk1"/>
              </a:solidFill>
            </a:endParaRPr>
          </a:p>
          <a:p>
            <a:pPr marL="0" lvl="0" indent="0" algn="ctr" rtl="0">
              <a:spcBef>
                <a:spcPts val="0"/>
              </a:spcBef>
              <a:spcAft>
                <a:spcPts val="0"/>
              </a:spcAft>
              <a:buNone/>
            </a:pPr>
            <a:r>
              <a:rPr lang="en">
                <a:solidFill>
                  <a:schemeClr val="dk1"/>
                </a:solidFill>
              </a:rPr>
              <a:t>Medium Term (2050-2070)</a:t>
            </a:r>
            <a:endParaRPr/>
          </a:p>
        </p:txBody>
      </p:sp>
      <p:sp>
        <p:nvSpPr>
          <p:cNvPr id="774" name="Google Shape;774;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775" name="Google Shape;775;p56"/>
          <p:cNvSpPr txBox="1"/>
          <p:nvPr/>
        </p:nvSpPr>
        <p:spPr>
          <a:xfrm>
            <a:off x="158725" y="945358"/>
            <a:ext cx="2667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Dry Floodproofing</a:t>
            </a:r>
            <a:endParaRPr sz="1600" b="1">
              <a:solidFill>
                <a:schemeClr val="dk2"/>
              </a:solidFill>
              <a:latin typeface="Cabin"/>
              <a:ea typeface="Cabin"/>
              <a:cs typeface="Cabin"/>
              <a:sym typeface="Cabin"/>
            </a:endParaRPr>
          </a:p>
        </p:txBody>
      </p:sp>
      <p:sp>
        <p:nvSpPr>
          <p:cNvPr id="776" name="Google Shape;776;p56"/>
          <p:cNvSpPr txBox="1"/>
          <p:nvPr/>
        </p:nvSpPr>
        <p:spPr>
          <a:xfrm>
            <a:off x="4572000" y="945358"/>
            <a:ext cx="3625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Cabin"/>
                <a:ea typeface="Cabin"/>
                <a:cs typeface="Cabin"/>
                <a:sym typeface="Cabin"/>
              </a:rPr>
              <a:t>Wet Floodproofing / Elevation</a:t>
            </a:r>
            <a:endParaRPr sz="1600" b="1">
              <a:solidFill>
                <a:schemeClr val="dk2"/>
              </a:solidFill>
              <a:latin typeface="Cabin"/>
              <a:ea typeface="Cabin"/>
              <a:cs typeface="Cabin"/>
              <a:sym typeface="Cabin"/>
            </a:endParaRPr>
          </a:p>
        </p:txBody>
      </p:sp>
      <p:pic>
        <p:nvPicPr>
          <p:cNvPr id="777" name="Google Shape;777;p56"/>
          <p:cNvPicPr preferRelativeResize="0"/>
          <p:nvPr/>
        </p:nvPicPr>
        <p:blipFill>
          <a:blip r:embed="rId3">
            <a:alphaModFix/>
          </a:blip>
          <a:stretch>
            <a:fillRect/>
          </a:stretch>
        </p:blipFill>
        <p:spPr>
          <a:xfrm>
            <a:off x="120775" y="1300258"/>
            <a:ext cx="2743200" cy="1828800"/>
          </a:xfrm>
          <a:prstGeom prst="rect">
            <a:avLst/>
          </a:prstGeom>
          <a:noFill/>
          <a:ln>
            <a:noFill/>
          </a:ln>
        </p:spPr>
      </p:pic>
      <p:pic>
        <p:nvPicPr>
          <p:cNvPr id="778" name="Google Shape;778;p56"/>
          <p:cNvPicPr preferRelativeResize="0"/>
          <p:nvPr/>
        </p:nvPicPr>
        <p:blipFill>
          <a:blip r:embed="rId4">
            <a:alphaModFix/>
          </a:blip>
          <a:stretch>
            <a:fillRect/>
          </a:stretch>
        </p:blipFill>
        <p:spPr>
          <a:xfrm>
            <a:off x="120775" y="3210175"/>
            <a:ext cx="2743200" cy="1828800"/>
          </a:xfrm>
          <a:prstGeom prst="rect">
            <a:avLst/>
          </a:prstGeom>
          <a:noFill/>
          <a:ln>
            <a:noFill/>
          </a:ln>
        </p:spPr>
      </p:pic>
      <p:pic>
        <p:nvPicPr>
          <p:cNvPr id="779" name="Google Shape;779;p56"/>
          <p:cNvPicPr preferRelativeResize="0"/>
          <p:nvPr/>
        </p:nvPicPr>
        <p:blipFill>
          <a:blip r:embed="rId5">
            <a:alphaModFix/>
          </a:blip>
          <a:stretch>
            <a:fillRect/>
          </a:stretch>
        </p:blipFill>
        <p:spPr>
          <a:xfrm>
            <a:off x="4572000" y="1300246"/>
            <a:ext cx="2743200" cy="1828800"/>
          </a:xfrm>
          <a:prstGeom prst="rect">
            <a:avLst/>
          </a:prstGeom>
          <a:noFill/>
          <a:ln>
            <a:noFill/>
          </a:ln>
        </p:spPr>
      </p:pic>
      <p:pic>
        <p:nvPicPr>
          <p:cNvPr id="780" name="Google Shape;780;p56"/>
          <p:cNvPicPr preferRelativeResize="0"/>
          <p:nvPr/>
        </p:nvPicPr>
        <p:blipFill>
          <a:blip r:embed="rId6">
            <a:alphaModFix/>
          </a:blip>
          <a:stretch>
            <a:fillRect/>
          </a:stretch>
        </p:blipFill>
        <p:spPr>
          <a:xfrm>
            <a:off x="4572000" y="3210175"/>
            <a:ext cx="2743200" cy="1828800"/>
          </a:xfrm>
          <a:prstGeom prst="rect">
            <a:avLst/>
          </a:prstGeom>
          <a:noFill/>
          <a:ln>
            <a:noFill/>
          </a:ln>
        </p:spPr>
      </p:pic>
      <p:sp>
        <p:nvSpPr>
          <p:cNvPr id="781" name="Google Shape;781;p56"/>
          <p:cNvSpPr txBox="1"/>
          <p:nvPr/>
        </p:nvSpPr>
        <p:spPr>
          <a:xfrm>
            <a:off x="2950575" y="1417408"/>
            <a:ext cx="15348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Examine and maintain the structural integrity of the masonry    </a:t>
            </a:r>
            <a:r>
              <a:rPr lang="en" sz="1200">
                <a:latin typeface="Cabin"/>
                <a:ea typeface="Cabin"/>
                <a:cs typeface="Cabin"/>
                <a:sym typeface="Cabin"/>
              </a:rPr>
              <a:t>                                                                                                                                                                </a:t>
            </a:r>
            <a:endParaRPr>
              <a:latin typeface="Cabin"/>
              <a:ea typeface="Cabin"/>
              <a:cs typeface="Cabin"/>
              <a:sym typeface="Cabin"/>
            </a:endParaRPr>
          </a:p>
        </p:txBody>
      </p:sp>
      <p:sp>
        <p:nvSpPr>
          <p:cNvPr id="782" name="Google Shape;782;p56"/>
          <p:cNvSpPr txBox="1"/>
          <p:nvPr/>
        </p:nvSpPr>
        <p:spPr>
          <a:xfrm>
            <a:off x="2900488" y="3641275"/>
            <a:ext cx="1635000" cy="96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latin typeface="Cabin"/>
                <a:ea typeface="Cabin"/>
                <a:cs typeface="Cabin"/>
                <a:sym typeface="Cabin"/>
              </a:rPr>
              <a:t>Structural reinforcement</a:t>
            </a:r>
            <a:endParaRPr sz="1600">
              <a:solidFill>
                <a:schemeClr val="dk2"/>
              </a:solidFill>
              <a:latin typeface="Cabin"/>
              <a:ea typeface="Cabin"/>
              <a:cs typeface="Cabin"/>
              <a:sym typeface="Cabin"/>
            </a:endParaRPr>
          </a:p>
          <a:p>
            <a:pPr marL="0" lvl="0" indent="0" algn="ctr" rtl="0">
              <a:spcBef>
                <a:spcPts val="0"/>
              </a:spcBef>
              <a:spcAft>
                <a:spcPts val="0"/>
              </a:spcAft>
              <a:buNone/>
            </a:pPr>
            <a:endParaRPr>
              <a:latin typeface="Cabin"/>
              <a:ea typeface="Cabin"/>
              <a:cs typeface="Cabin"/>
              <a:sym typeface="Cabin"/>
            </a:endParaRPr>
          </a:p>
        </p:txBody>
      </p:sp>
      <p:sp>
        <p:nvSpPr>
          <p:cNvPr id="783" name="Google Shape;783;p56"/>
          <p:cNvSpPr txBox="1"/>
          <p:nvPr/>
        </p:nvSpPr>
        <p:spPr>
          <a:xfrm>
            <a:off x="7401825" y="1540546"/>
            <a:ext cx="1443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Cabin"/>
                <a:ea typeface="Cabin"/>
                <a:cs typeface="Cabin"/>
                <a:sym typeface="Cabin"/>
              </a:rPr>
              <a:t>Raise floor to allow water to flow underneath</a:t>
            </a:r>
            <a:endParaRPr sz="1800">
              <a:solidFill>
                <a:schemeClr val="dk2"/>
              </a:solidFill>
              <a:latin typeface="Cabin"/>
              <a:ea typeface="Cabin"/>
              <a:cs typeface="Cabin"/>
              <a:sym typeface="Cabin"/>
            </a:endParaRPr>
          </a:p>
        </p:txBody>
      </p:sp>
      <p:sp>
        <p:nvSpPr>
          <p:cNvPr id="784" name="Google Shape;784;p56"/>
          <p:cNvSpPr txBox="1"/>
          <p:nvPr/>
        </p:nvSpPr>
        <p:spPr>
          <a:xfrm>
            <a:off x="7235825" y="3499675"/>
            <a:ext cx="1966800" cy="1249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latin typeface="Cabin"/>
                <a:ea typeface="Cabin"/>
                <a:cs typeface="Cabin"/>
                <a:sym typeface="Cabin"/>
              </a:rPr>
              <a:t>Elevate Discovery Center to aid with absorption</a:t>
            </a:r>
            <a:endParaRPr sz="1600">
              <a:solidFill>
                <a:schemeClr val="dk2"/>
              </a:solidFill>
              <a:latin typeface="Cabin"/>
              <a:ea typeface="Cabin"/>
              <a:cs typeface="Cabin"/>
              <a:sym typeface="Cabin"/>
            </a:endParaRPr>
          </a:p>
          <a:p>
            <a:pPr marL="0" lvl="0" indent="0" algn="l" rtl="0">
              <a:spcBef>
                <a:spcPts val="0"/>
              </a:spcBef>
              <a:spcAft>
                <a:spcPts val="0"/>
              </a:spcAft>
              <a:buNone/>
            </a:pPr>
            <a:endParaRPr>
              <a:latin typeface="Cabin"/>
              <a:ea typeface="Cabin"/>
              <a:cs typeface="Cabin"/>
              <a:sym typeface="Cab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7"/>
          <p:cNvSpPr txBox="1">
            <a:spLocks noGrp="1"/>
          </p:cNvSpPr>
          <p:nvPr>
            <p:ph type="title"/>
          </p:nvPr>
        </p:nvSpPr>
        <p:spPr>
          <a:xfrm>
            <a:off x="540000" y="-1772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Potential Mitigation Strategies</a:t>
            </a:r>
            <a:endParaRPr>
              <a:solidFill>
                <a:schemeClr val="dk1"/>
              </a:solidFill>
            </a:endParaRPr>
          </a:p>
          <a:p>
            <a:pPr marL="0" lvl="0" indent="0" algn="ctr" rtl="0">
              <a:spcBef>
                <a:spcPts val="0"/>
              </a:spcBef>
              <a:spcAft>
                <a:spcPts val="0"/>
              </a:spcAft>
              <a:buNone/>
            </a:pPr>
            <a:r>
              <a:rPr lang="en">
                <a:solidFill>
                  <a:schemeClr val="dk1"/>
                </a:solidFill>
              </a:rPr>
              <a:t>Long Term (2100+)</a:t>
            </a:r>
            <a:endParaRPr/>
          </a:p>
        </p:txBody>
      </p:sp>
      <p:sp>
        <p:nvSpPr>
          <p:cNvPr id="790" name="Google Shape;790;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791" name="Google Shape;791;p57"/>
          <p:cNvPicPr preferRelativeResize="0"/>
          <p:nvPr/>
        </p:nvPicPr>
        <p:blipFill>
          <a:blip r:embed="rId3">
            <a:alphaModFix/>
          </a:blip>
          <a:stretch>
            <a:fillRect/>
          </a:stretch>
        </p:blipFill>
        <p:spPr>
          <a:xfrm>
            <a:off x="230425" y="2638854"/>
            <a:ext cx="2743200" cy="1828800"/>
          </a:xfrm>
          <a:prstGeom prst="rect">
            <a:avLst/>
          </a:prstGeom>
          <a:noFill/>
          <a:ln>
            <a:noFill/>
          </a:ln>
        </p:spPr>
      </p:pic>
      <p:pic>
        <p:nvPicPr>
          <p:cNvPr id="792" name="Google Shape;792;p57" descr="Image may contain Building Housing House Cabin and Log Cabin"/>
          <p:cNvPicPr preferRelativeResize="0"/>
          <p:nvPr/>
        </p:nvPicPr>
        <p:blipFill rotWithShape="1">
          <a:blip r:embed="rId4">
            <a:alphaModFix/>
          </a:blip>
          <a:srcRect l="788" t="2051" r="679" b="2061"/>
          <a:stretch/>
        </p:blipFill>
        <p:spPr>
          <a:xfrm>
            <a:off x="3162503" y="2638850"/>
            <a:ext cx="2818994" cy="1828800"/>
          </a:xfrm>
          <a:prstGeom prst="rect">
            <a:avLst/>
          </a:prstGeom>
          <a:noFill/>
          <a:ln>
            <a:noFill/>
          </a:ln>
        </p:spPr>
      </p:pic>
      <p:pic>
        <p:nvPicPr>
          <p:cNvPr id="793" name="Google Shape;793;p57"/>
          <p:cNvPicPr preferRelativeResize="0"/>
          <p:nvPr/>
        </p:nvPicPr>
        <p:blipFill>
          <a:blip r:embed="rId5">
            <a:alphaModFix/>
          </a:blip>
          <a:stretch>
            <a:fillRect/>
          </a:stretch>
        </p:blipFill>
        <p:spPr>
          <a:xfrm>
            <a:off x="6170374" y="2638850"/>
            <a:ext cx="2743200" cy="1828800"/>
          </a:xfrm>
          <a:prstGeom prst="rect">
            <a:avLst/>
          </a:prstGeom>
          <a:noFill/>
          <a:ln>
            <a:noFill/>
          </a:ln>
        </p:spPr>
      </p:pic>
      <p:sp>
        <p:nvSpPr>
          <p:cNvPr id="794" name="Google Shape;794;p57"/>
          <p:cNvSpPr txBox="1"/>
          <p:nvPr/>
        </p:nvSpPr>
        <p:spPr>
          <a:xfrm>
            <a:off x="488275" y="1609125"/>
            <a:ext cx="2227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Elevation</a:t>
            </a:r>
            <a:endParaRPr sz="1600" b="1">
              <a:solidFill>
                <a:schemeClr val="dk2"/>
              </a:solidFill>
              <a:latin typeface="Cabin"/>
              <a:ea typeface="Cabin"/>
              <a:cs typeface="Cabin"/>
              <a:sym typeface="Cabin"/>
            </a:endParaRPr>
          </a:p>
          <a:p>
            <a:pPr marL="0" lvl="0" indent="0" algn="ctr" rtl="0">
              <a:spcBef>
                <a:spcPts val="0"/>
              </a:spcBef>
              <a:spcAft>
                <a:spcPts val="0"/>
              </a:spcAft>
              <a:buNone/>
            </a:pPr>
            <a:r>
              <a:rPr lang="en" sz="1600">
                <a:solidFill>
                  <a:schemeClr val="dk2"/>
                </a:solidFill>
                <a:latin typeface="Cabin"/>
                <a:ea typeface="Cabin"/>
                <a:cs typeface="Cabin"/>
                <a:sym typeface="Cabin"/>
              </a:rPr>
              <a:t>Assess feasibility to elevate structure</a:t>
            </a:r>
            <a:endParaRPr sz="1600">
              <a:solidFill>
                <a:schemeClr val="dk2"/>
              </a:solidFill>
              <a:latin typeface="Cabin"/>
              <a:ea typeface="Cabin"/>
              <a:cs typeface="Cabin"/>
              <a:sym typeface="Cabin"/>
            </a:endParaRPr>
          </a:p>
        </p:txBody>
      </p:sp>
      <p:sp>
        <p:nvSpPr>
          <p:cNvPr id="795" name="Google Shape;795;p57"/>
          <p:cNvSpPr txBox="1"/>
          <p:nvPr/>
        </p:nvSpPr>
        <p:spPr>
          <a:xfrm>
            <a:off x="3055638" y="1609125"/>
            <a:ext cx="3032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Adaptation</a:t>
            </a:r>
            <a:endParaRPr sz="1600" b="1">
              <a:solidFill>
                <a:schemeClr val="dk2"/>
              </a:solidFill>
              <a:latin typeface="Cabin"/>
              <a:ea typeface="Cabin"/>
              <a:cs typeface="Cabin"/>
              <a:sym typeface="Cabin"/>
            </a:endParaRPr>
          </a:p>
          <a:p>
            <a:pPr marL="0" lvl="0" indent="0" algn="ctr" rtl="0">
              <a:spcBef>
                <a:spcPts val="0"/>
              </a:spcBef>
              <a:spcAft>
                <a:spcPts val="0"/>
              </a:spcAft>
              <a:buNone/>
            </a:pPr>
            <a:r>
              <a:rPr lang="en" sz="1600">
                <a:solidFill>
                  <a:schemeClr val="dk2"/>
                </a:solidFill>
                <a:latin typeface="Cabin"/>
                <a:ea typeface="Cabin"/>
                <a:cs typeface="Cabin"/>
                <a:sym typeface="Cabin"/>
              </a:rPr>
              <a:t>Retrofit with a Buoyant Foundation. </a:t>
            </a:r>
            <a:r>
              <a:rPr lang="en" sz="1200">
                <a:latin typeface="Cabin"/>
                <a:ea typeface="Cabin"/>
                <a:cs typeface="Cabin"/>
                <a:sym typeface="Cabin"/>
              </a:rPr>
              <a:t>     </a:t>
            </a:r>
            <a:endParaRPr>
              <a:latin typeface="Cabin"/>
              <a:ea typeface="Cabin"/>
              <a:cs typeface="Cabin"/>
              <a:sym typeface="Cabin"/>
            </a:endParaRPr>
          </a:p>
        </p:txBody>
      </p:sp>
      <p:sp>
        <p:nvSpPr>
          <p:cNvPr id="796" name="Google Shape;796;p57"/>
          <p:cNvSpPr txBox="1"/>
          <p:nvPr/>
        </p:nvSpPr>
        <p:spPr>
          <a:xfrm>
            <a:off x="6157775" y="1609125"/>
            <a:ext cx="27684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Cabin"/>
                <a:ea typeface="Cabin"/>
                <a:cs typeface="Cabin"/>
                <a:sym typeface="Cabin"/>
              </a:rPr>
              <a:t>Retreat</a:t>
            </a:r>
            <a:endParaRPr sz="1600" b="1">
              <a:solidFill>
                <a:schemeClr val="dk2"/>
              </a:solidFill>
              <a:latin typeface="Cabin"/>
              <a:ea typeface="Cabin"/>
              <a:cs typeface="Cabin"/>
              <a:sym typeface="Cabin"/>
            </a:endParaRPr>
          </a:p>
          <a:p>
            <a:pPr marL="0" lvl="0" indent="0" algn="ctr" rtl="0">
              <a:spcBef>
                <a:spcPts val="0"/>
              </a:spcBef>
              <a:spcAft>
                <a:spcPts val="0"/>
              </a:spcAft>
              <a:buNone/>
            </a:pPr>
            <a:r>
              <a:rPr lang="en" sz="1600">
                <a:solidFill>
                  <a:schemeClr val="dk2"/>
                </a:solidFill>
                <a:latin typeface="Cabin"/>
                <a:ea typeface="Cabin"/>
                <a:cs typeface="Cabin"/>
                <a:sym typeface="Cabin"/>
              </a:rPr>
              <a:t>Relocate structure to preserve and protect </a:t>
            </a:r>
            <a:endParaRPr sz="1600">
              <a:solidFill>
                <a:schemeClr val="dk2"/>
              </a:solidFill>
              <a:latin typeface="Cabin"/>
              <a:ea typeface="Cabin"/>
              <a:cs typeface="Cabin"/>
              <a:sym typeface="Cabi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1"/>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Esri’s ArcGIS StoryMaps</a:t>
            </a:r>
            <a:endParaRPr/>
          </a:p>
        </p:txBody>
      </p:sp>
      <p:sp>
        <p:nvSpPr>
          <p:cNvPr id="495" name="Google Shape;495;p31"/>
          <p:cNvSpPr txBox="1">
            <a:spLocks noGrp="1"/>
          </p:cNvSpPr>
          <p:nvPr>
            <p:ph type="body" idx="1"/>
          </p:nvPr>
        </p:nvSpPr>
        <p:spPr>
          <a:xfrm>
            <a:off x="540000" y="1028700"/>
            <a:ext cx="8064000" cy="35748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Char char="❖"/>
            </a:pPr>
            <a:r>
              <a:rPr lang="en" sz="2200"/>
              <a:t>Used to tell stories using maps alongside text and visuals</a:t>
            </a:r>
            <a:endParaRPr sz="2200"/>
          </a:p>
          <a:p>
            <a:pPr marL="457200" lvl="0" indent="-368300" algn="l" rtl="0">
              <a:lnSpc>
                <a:spcPct val="200000"/>
              </a:lnSpc>
              <a:spcBef>
                <a:spcPts val="0"/>
              </a:spcBef>
              <a:spcAft>
                <a:spcPts val="0"/>
              </a:spcAft>
              <a:buSzPts val="2200"/>
              <a:buChar char="❖"/>
            </a:pPr>
            <a:r>
              <a:rPr lang="en" sz="2200"/>
              <a:t>Sequence of animated elements that progress as you scroll</a:t>
            </a:r>
            <a:endParaRPr sz="2200"/>
          </a:p>
          <a:p>
            <a:pPr marL="457200" lvl="0" indent="-368300" algn="l" rtl="0">
              <a:lnSpc>
                <a:spcPct val="200000"/>
              </a:lnSpc>
              <a:spcBef>
                <a:spcPts val="0"/>
              </a:spcBef>
              <a:spcAft>
                <a:spcPts val="0"/>
              </a:spcAft>
              <a:buSzPts val="2200"/>
              <a:buChar char="❖"/>
            </a:pPr>
            <a:r>
              <a:rPr lang="en" sz="2200"/>
              <a:t>Highly customizable and interactive</a:t>
            </a:r>
            <a:endParaRPr sz="2200"/>
          </a:p>
        </p:txBody>
      </p:sp>
      <p:sp>
        <p:nvSpPr>
          <p:cNvPr id="496" name="Google Shape;496;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497" name="Google Shape;497;p31"/>
          <p:cNvPicPr preferRelativeResize="0"/>
          <p:nvPr/>
        </p:nvPicPr>
        <p:blipFill>
          <a:blip r:embed="rId3">
            <a:alphaModFix/>
          </a:blip>
          <a:stretch>
            <a:fillRect/>
          </a:stretch>
        </p:blipFill>
        <p:spPr>
          <a:xfrm>
            <a:off x="3679775" y="3190788"/>
            <a:ext cx="1784450" cy="1784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0"/>
        <p:cNvGrpSpPr/>
        <p:nvPr/>
      </p:nvGrpSpPr>
      <p:grpSpPr>
        <a:xfrm>
          <a:off x="0" y="0"/>
          <a:ext cx="0" cy="0"/>
          <a:chOff x="0" y="0"/>
          <a:chExt cx="0" cy="0"/>
        </a:xfrm>
      </p:grpSpPr>
      <p:sp>
        <p:nvSpPr>
          <p:cNvPr id="801" name="Google Shape;801;p58"/>
          <p:cNvSpPr txBox="1">
            <a:spLocks noGrp="1"/>
          </p:cNvSpPr>
          <p:nvPr>
            <p:ph type="title"/>
          </p:nvPr>
        </p:nvSpPr>
        <p:spPr>
          <a:xfrm>
            <a:off x="1021200" y="198125"/>
            <a:ext cx="7101600" cy="822300"/>
          </a:xfrm>
          <a:prstGeom prst="rect">
            <a:avLst/>
          </a:prstGeom>
          <a:effectLst>
            <a:outerShdw blurRad="300038" dist="38100" dir="4920000" algn="bl" rotWithShape="0">
              <a:srgbClr val="142041">
                <a:alpha val="6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rPr>
              <a:t>Acknowledgements </a:t>
            </a:r>
            <a:endParaRPr>
              <a:solidFill>
                <a:schemeClr val="accent3"/>
              </a:solidFill>
            </a:endParaRPr>
          </a:p>
        </p:txBody>
      </p:sp>
      <p:sp>
        <p:nvSpPr>
          <p:cNvPr id="802" name="Google Shape;802;p58"/>
          <p:cNvSpPr txBox="1">
            <a:spLocks noGrp="1"/>
          </p:cNvSpPr>
          <p:nvPr>
            <p:ph type="sldNum" idx="12"/>
          </p:nvPr>
        </p:nvSpPr>
        <p:spPr>
          <a:xfrm>
            <a:off x="8556784" y="4749851"/>
            <a:ext cx="548700" cy="393600"/>
          </a:xfrm>
          <a:prstGeom prst="rect">
            <a:avLst/>
          </a:prstGeom>
          <a:effectLst>
            <a:outerShdw blurRad="300038" dist="38100" dir="4920000" algn="bl" rotWithShape="0">
              <a:schemeClr val="accent6">
                <a:alpha val="67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803" name="Google Shape;803;p58"/>
          <p:cNvSpPr txBox="1"/>
          <p:nvPr/>
        </p:nvSpPr>
        <p:spPr>
          <a:xfrm>
            <a:off x="1021200" y="983778"/>
            <a:ext cx="7151700" cy="3739455"/>
          </a:xfrm>
          <a:prstGeom prst="rect">
            <a:avLst/>
          </a:prstGeom>
          <a:noFill/>
          <a:ln>
            <a:noFill/>
          </a:ln>
          <a:effectLst>
            <a:outerShdw blurRad="200025" dist="38100" dir="4920000" algn="bl" rotWithShape="0">
              <a:srgbClr val="142041">
                <a:alpha val="67000"/>
              </a:srgbClr>
            </a:outerShdw>
          </a:effectLst>
        </p:spPr>
        <p:txBody>
          <a:bodyPr spcFirstLastPara="1" wrap="square" lIns="91425" tIns="91425" rIns="91425" bIns="91425" anchor="t" anchorCtr="0">
            <a:spAutoFit/>
          </a:bodyPr>
          <a:lstStyle/>
          <a:p>
            <a:pPr marL="457200" lvl="0"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Nantucket Historical Association</a:t>
            </a:r>
            <a:endParaRPr sz="2100" dirty="0">
              <a:solidFill>
                <a:schemeClr val="lt1"/>
              </a:solidFill>
              <a:latin typeface="Cabin"/>
              <a:ea typeface="Cabin"/>
              <a:cs typeface="Cabin"/>
              <a:sym typeface="Cabin"/>
            </a:endParaRPr>
          </a:p>
          <a:p>
            <a:pPr marL="914400" lvl="1"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Niles Parker</a:t>
            </a:r>
            <a:endParaRPr sz="2100" dirty="0">
              <a:solidFill>
                <a:schemeClr val="lt1"/>
              </a:solidFill>
              <a:latin typeface="Cabin"/>
              <a:ea typeface="Cabin"/>
              <a:cs typeface="Cabin"/>
              <a:sym typeface="Cabin"/>
            </a:endParaRPr>
          </a:p>
          <a:p>
            <a:pPr marL="914400" lvl="1"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Ed Rudd</a:t>
            </a:r>
          </a:p>
          <a:p>
            <a:pPr marL="914400" lvl="1" indent="-361950">
              <a:buClr>
                <a:schemeClr val="lt1"/>
              </a:buClr>
              <a:buSzPts val="2100"/>
              <a:buFont typeface="Cabin"/>
              <a:buChar char="♦"/>
            </a:pPr>
            <a:r>
              <a:rPr lang="en-US" sz="2100" dirty="0">
                <a:solidFill>
                  <a:schemeClr val="lt1"/>
                </a:solidFill>
                <a:latin typeface="Cabin"/>
                <a:ea typeface="Cabin"/>
                <a:cs typeface="Cabin"/>
                <a:sym typeface="Cabin"/>
              </a:rPr>
              <a:t>Mary </a:t>
            </a:r>
            <a:r>
              <a:rPr lang="en-US" sz="2100" dirty="0" err="1">
                <a:solidFill>
                  <a:schemeClr val="lt1"/>
                </a:solidFill>
                <a:latin typeface="Cabin"/>
                <a:ea typeface="Cabin"/>
                <a:cs typeface="Cabin"/>
                <a:sym typeface="Cabin"/>
              </a:rPr>
              <a:t>Novissimo</a:t>
            </a:r>
            <a:endParaRPr sz="2100" dirty="0">
              <a:solidFill>
                <a:schemeClr val="lt1"/>
              </a:solidFill>
              <a:latin typeface="Cabin"/>
              <a:ea typeface="Cabin"/>
              <a:cs typeface="Cabin"/>
              <a:sym typeface="Cabin"/>
            </a:endParaRPr>
          </a:p>
          <a:p>
            <a:pPr marL="914400" lvl="1"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Staff of the Whaling Museum and Research Library</a:t>
            </a:r>
            <a:endParaRPr sz="2100" dirty="0">
              <a:solidFill>
                <a:schemeClr val="lt1"/>
              </a:solidFill>
              <a:latin typeface="Cabin"/>
              <a:ea typeface="Cabin"/>
              <a:cs typeface="Cabin"/>
              <a:sym typeface="Cabin"/>
            </a:endParaRPr>
          </a:p>
          <a:p>
            <a:pPr marL="457200" lvl="0"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Vince Murphy </a:t>
            </a:r>
            <a:endParaRPr sz="2100" dirty="0">
              <a:solidFill>
                <a:schemeClr val="lt1"/>
              </a:solidFill>
              <a:latin typeface="Cabin"/>
              <a:ea typeface="Cabin"/>
              <a:cs typeface="Cabin"/>
              <a:sym typeface="Cabin"/>
            </a:endParaRPr>
          </a:p>
          <a:p>
            <a:pPr marL="457200" lvl="0"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Holly Backus</a:t>
            </a:r>
            <a:endParaRPr sz="2100" dirty="0">
              <a:solidFill>
                <a:schemeClr val="lt1"/>
              </a:solidFill>
              <a:latin typeface="Cabin"/>
              <a:ea typeface="Cabin"/>
              <a:cs typeface="Cabin"/>
              <a:sym typeface="Cabin"/>
            </a:endParaRPr>
          </a:p>
          <a:p>
            <a:pPr marL="457200" lvl="0"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Peter Morrison</a:t>
            </a:r>
            <a:endParaRPr sz="2100" dirty="0">
              <a:solidFill>
                <a:schemeClr val="lt1"/>
              </a:solidFill>
              <a:latin typeface="Cabin"/>
              <a:ea typeface="Cabin"/>
              <a:cs typeface="Cabin"/>
              <a:sym typeface="Cabin"/>
            </a:endParaRPr>
          </a:p>
          <a:p>
            <a:pPr marL="457200" lvl="0"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Advisors </a:t>
            </a:r>
            <a:endParaRPr sz="2100" dirty="0">
              <a:solidFill>
                <a:schemeClr val="lt1"/>
              </a:solidFill>
              <a:latin typeface="Cabin"/>
              <a:ea typeface="Cabin"/>
              <a:cs typeface="Cabin"/>
              <a:sym typeface="Cabin"/>
            </a:endParaRPr>
          </a:p>
          <a:p>
            <a:pPr marL="914400" lvl="1"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Bruce Bursten </a:t>
            </a:r>
            <a:endParaRPr sz="2100" dirty="0">
              <a:solidFill>
                <a:schemeClr val="lt1"/>
              </a:solidFill>
              <a:latin typeface="Cabin"/>
              <a:ea typeface="Cabin"/>
              <a:cs typeface="Cabin"/>
              <a:sym typeface="Cabin"/>
            </a:endParaRPr>
          </a:p>
          <a:p>
            <a:pPr marL="914400" lvl="1" indent="-361950" algn="l" rtl="0">
              <a:spcBef>
                <a:spcPts val="0"/>
              </a:spcBef>
              <a:spcAft>
                <a:spcPts val="0"/>
              </a:spcAft>
              <a:buClr>
                <a:schemeClr val="lt1"/>
              </a:buClr>
              <a:buSzPts val="2100"/>
              <a:buFont typeface="Cabin"/>
              <a:buChar char="♦"/>
            </a:pPr>
            <a:r>
              <a:rPr lang="en" sz="2100" dirty="0">
                <a:solidFill>
                  <a:schemeClr val="lt1"/>
                </a:solidFill>
                <a:latin typeface="Cabin"/>
                <a:ea typeface="Cabin"/>
                <a:cs typeface="Cabin"/>
                <a:sym typeface="Cabin"/>
              </a:rPr>
              <a:t>Dominic Golding </a:t>
            </a:r>
            <a:endParaRPr sz="2100" dirty="0">
              <a:solidFill>
                <a:schemeClr val="lt1"/>
              </a:solidFill>
              <a:latin typeface="Cabin"/>
              <a:ea typeface="Cabin"/>
              <a:cs typeface="Cabin"/>
              <a:sym typeface="Cabin"/>
            </a:endParaRPr>
          </a:p>
        </p:txBody>
      </p:sp>
      <p:sp>
        <p:nvSpPr>
          <p:cNvPr id="804" name="Google Shape;804;p58"/>
          <p:cNvSpPr txBox="1"/>
          <p:nvPr/>
        </p:nvSpPr>
        <p:spPr>
          <a:xfrm>
            <a:off x="0" y="4746550"/>
            <a:ext cx="40755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Ian Williams, January 2022</a:t>
            </a:r>
            <a:endParaRPr i="1">
              <a:solidFill>
                <a:schemeClr val="lt1"/>
              </a:solidFill>
              <a:latin typeface="Cabin"/>
              <a:ea typeface="Cabin"/>
              <a:cs typeface="Cabin"/>
              <a:sym typeface="Cabin"/>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10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8"/>
        <p:cNvGrpSpPr/>
        <p:nvPr/>
      </p:nvGrpSpPr>
      <p:grpSpPr>
        <a:xfrm>
          <a:off x="0" y="0"/>
          <a:ext cx="0" cy="0"/>
          <a:chOff x="0" y="0"/>
          <a:chExt cx="0" cy="0"/>
        </a:xfrm>
      </p:grpSpPr>
      <p:sp>
        <p:nvSpPr>
          <p:cNvPr id="809" name="Google Shape;809;p59"/>
          <p:cNvSpPr txBox="1">
            <a:spLocks noGrp="1"/>
          </p:cNvSpPr>
          <p:nvPr>
            <p:ph type="title"/>
          </p:nvPr>
        </p:nvSpPr>
        <p:spPr>
          <a:xfrm>
            <a:off x="2667750" y="4001775"/>
            <a:ext cx="3808500" cy="9414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0">
                <a:solidFill>
                  <a:schemeClr val="lt1"/>
                </a:solidFill>
              </a:rPr>
              <a:t>Questions?</a:t>
            </a:r>
            <a:endParaRPr sz="3000" b="0">
              <a:solidFill>
                <a:schemeClr val="lt1"/>
              </a:solidFill>
            </a:endParaRPr>
          </a:p>
        </p:txBody>
      </p:sp>
      <p:sp>
        <p:nvSpPr>
          <p:cNvPr id="810" name="Google Shape;810;p59"/>
          <p:cNvSpPr txBox="1">
            <a:spLocks noGrp="1"/>
          </p:cNvSpPr>
          <p:nvPr>
            <p:ph type="sldNum" idx="12"/>
          </p:nvPr>
        </p:nvSpPr>
        <p:spPr>
          <a:xfrm>
            <a:off x="8556784" y="4749851"/>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accent3"/>
                </a:solidFill>
              </a:rPr>
              <a:t>31</a:t>
            </a:fld>
            <a:endParaRPr>
              <a:solidFill>
                <a:schemeClr val="accent3"/>
              </a:solidFill>
            </a:endParaRPr>
          </a:p>
        </p:txBody>
      </p:sp>
      <p:sp>
        <p:nvSpPr>
          <p:cNvPr id="811" name="Google Shape;811;p59"/>
          <p:cNvSpPr txBox="1"/>
          <p:nvPr/>
        </p:nvSpPr>
        <p:spPr>
          <a:xfrm>
            <a:off x="0" y="4746550"/>
            <a:ext cx="40755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Ian Williams, January 2022</a:t>
            </a:r>
            <a:endParaRPr i="1">
              <a:solidFill>
                <a:schemeClr val="lt1"/>
              </a:solidFill>
              <a:latin typeface="Cabin"/>
              <a:ea typeface="Cabin"/>
              <a:cs typeface="Cabin"/>
              <a:sym typeface="Cabin"/>
            </a:endParaRPr>
          </a:p>
        </p:txBody>
      </p:sp>
      <p:sp>
        <p:nvSpPr>
          <p:cNvPr id="812" name="Google Shape;812;p59"/>
          <p:cNvSpPr txBox="1">
            <a:spLocks noGrp="1"/>
          </p:cNvSpPr>
          <p:nvPr>
            <p:ph type="title"/>
          </p:nvPr>
        </p:nvSpPr>
        <p:spPr>
          <a:xfrm>
            <a:off x="1912500" y="3127225"/>
            <a:ext cx="5319000" cy="941400"/>
          </a:xfrm>
          <a:prstGeom prst="rect">
            <a:avLst/>
          </a:prstGeom>
          <a:effectLst>
            <a:outerShdw blurRad="57150" dist="28575" dir="5400000" algn="bl" rotWithShape="0">
              <a:schemeClr val="accent6">
                <a:alpha val="7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5900">
                <a:solidFill>
                  <a:schemeClr val="lt1"/>
                </a:solidFill>
              </a:rPr>
              <a:t>Thank you</a:t>
            </a:r>
            <a:endParaRPr sz="59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6"/>
        <p:cNvGrpSpPr/>
        <p:nvPr/>
      </p:nvGrpSpPr>
      <p:grpSpPr>
        <a:xfrm>
          <a:off x="0" y="0"/>
          <a:ext cx="0" cy="0"/>
          <a:chOff x="0" y="0"/>
          <a:chExt cx="0" cy="0"/>
        </a:xfrm>
      </p:grpSpPr>
      <p:sp>
        <p:nvSpPr>
          <p:cNvPr id="817" name="Google Shape;817;p60"/>
          <p:cNvSpPr txBox="1">
            <a:spLocks noGrp="1"/>
          </p:cNvSpPr>
          <p:nvPr>
            <p:ph type="subTitle" idx="1"/>
          </p:nvPr>
        </p:nvSpPr>
        <p:spPr>
          <a:xfrm>
            <a:off x="60450" y="-41718"/>
            <a:ext cx="3513300" cy="4350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Cabin"/>
                <a:ea typeface="Cabin"/>
                <a:cs typeface="Cabin"/>
                <a:sym typeface="Cabin"/>
              </a:rPr>
              <a:t>References:</a:t>
            </a:r>
            <a:endParaRPr b="1">
              <a:solidFill>
                <a:schemeClr val="lt1"/>
              </a:solidFill>
              <a:latin typeface="Cabin"/>
              <a:ea typeface="Cabin"/>
              <a:cs typeface="Cabin"/>
              <a:sym typeface="Cabin"/>
            </a:endParaRPr>
          </a:p>
        </p:txBody>
      </p:sp>
      <p:sp>
        <p:nvSpPr>
          <p:cNvPr id="818" name="Google Shape;818;p60"/>
          <p:cNvSpPr txBox="1">
            <a:spLocks noGrp="1"/>
          </p:cNvSpPr>
          <p:nvPr>
            <p:ph type="sldNum" idx="12"/>
          </p:nvPr>
        </p:nvSpPr>
        <p:spPr>
          <a:xfrm>
            <a:off x="8556784" y="4771645"/>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accent3"/>
                </a:solidFill>
              </a:rPr>
              <a:t>32</a:t>
            </a:fld>
            <a:endParaRPr>
              <a:solidFill>
                <a:schemeClr val="accent3"/>
              </a:solidFill>
            </a:endParaRPr>
          </a:p>
        </p:txBody>
      </p:sp>
      <p:sp>
        <p:nvSpPr>
          <p:cNvPr id="819" name="Google Shape;819;p60"/>
          <p:cNvSpPr txBox="1"/>
          <p:nvPr/>
        </p:nvSpPr>
        <p:spPr>
          <a:xfrm>
            <a:off x="60450" y="125981"/>
            <a:ext cx="8664600" cy="4690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Agresti, S. (n.d.). </a:t>
            </a:r>
            <a:r>
              <a:rPr lang="en" sz="800" i="1" dirty="0">
                <a:solidFill>
                  <a:schemeClr val="lt1"/>
                </a:solidFill>
                <a:latin typeface="Cabin"/>
                <a:ea typeface="Cabin"/>
                <a:cs typeface="Cabin"/>
                <a:sym typeface="Cabin"/>
              </a:rPr>
              <a:t>Illustration Of Amphibious Architecture - gif</a:t>
            </a:r>
            <a:r>
              <a:rPr lang="en" sz="800" dirty="0">
                <a:solidFill>
                  <a:schemeClr val="lt1"/>
                </a:solidFill>
                <a:latin typeface="Cabin"/>
                <a:ea typeface="Cabin"/>
                <a:cs typeface="Cabin"/>
                <a:sym typeface="Cabin"/>
              </a:rPr>
              <a:t>. A Floating House to Resist the Floods of Climate Change. Retrieved from https://www.newyorker.com/tech/annals-of-technology/a-floating-house-to-resist-the-floods-of-climate-change.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Backflow Valve</a:t>
            </a:r>
            <a:r>
              <a:rPr lang="en" sz="800" dirty="0">
                <a:solidFill>
                  <a:schemeClr val="lt1"/>
                </a:solidFill>
                <a:latin typeface="Cabin"/>
                <a:ea typeface="Cabin"/>
                <a:cs typeface="Cabin"/>
                <a:sym typeface="Cabin"/>
              </a:rPr>
              <a:t>. (n.d.). photograph. Retrieved from https://www.homedepot.com/p/OATEY-3-in-PVC-Backwater-Valve-43900/303424700..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Downspout</a:t>
            </a:r>
            <a:r>
              <a:rPr lang="en" sz="800" dirty="0">
                <a:solidFill>
                  <a:schemeClr val="lt1"/>
                </a:solidFill>
                <a:latin typeface="Cabin"/>
                <a:ea typeface="Cabin"/>
                <a:cs typeface="Cabin"/>
                <a:sym typeface="Cabin"/>
              </a:rPr>
              <a:t>. (n.d.). photograph. Retrieved from https://mastershield.com/downspout-facts/.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Petrella, L. (n.d.). </a:t>
            </a:r>
            <a:r>
              <a:rPr lang="en" sz="800" i="1" dirty="0">
                <a:solidFill>
                  <a:schemeClr val="lt1"/>
                </a:solidFill>
                <a:latin typeface="Cabin"/>
                <a:ea typeface="Cabin"/>
                <a:cs typeface="Cabin"/>
                <a:sym typeface="Cabin"/>
              </a:rPr>
              <a:t>Structural Reinforcement</a:t>
            </a:r>
            <a:r>
              <a:rPr lang="en" sz="800" dirty="0">
                <a:solidFill>
                  <a:schemeClr val="lt1"/>
                </a:solidFill>
                <a:latin typeface="Cabin"/>
                <a:ea typeface="Cabin"/>
                <a:cs typeface="Cabin"/>
                <a:sym typeface="Cabin"/>
              </a:rPr>
              <a:t>. photograph, Baltimore, MD; National Park Service. Retrieved from https://www.nps.gov/orgs/1739/upload/flood-adaptation-guidelines-2021.pdf.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Quick Dam Flood Gate</a:t>
            </a:r>
            <a:r>
              <a:rPr lang="en" sz="800" dirty="0">
                <a:solidFill>
                  <a:schemeClr val="lt1"/>
                </a:solidFill>
                <a:latin typeface="Cabin"/>
                <a:ea typeface="Cabin"/>
                <a:cs typeface="Cabin"/>
                <a:sym typeface="Cabin"/>
              </a:rPr>
              <a:t>. (n.d.). photograph. Retrieved from https://www.homedepot.com/p/Quick-Dam-Flood-Gate-Side-Rails-QDFGSIDES/306863276.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Rain Garden</a:t>
            </a:r>
            <a:r>
              <a:rPr lang="en" sz="800" dirty="0">
                <a:solidFill>
                  <a:schemeClr val="lt1"/>
                </a:solidFill>
                <a:latin typeface="Cabin"/>
                <a:ea typeface="Cabin"/>
                <a:cs typeface="Cabin"/>
                <a:sym typeface="Cabin"/>
              </a:rPr>
              <a:t>. (2019). photograph. Retrieved November 11, 2022, from https://rew-online.com/rain-garden-plan-will-kick-sewer-overflow-to-the-curb/.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Rudd, E. (n.d.). </a:t>
            </a:r>
            <a:r>
              <a:rPr lang="en" sz="800" i="1" dirty="0">
                <a:solidFill>
                  <a:schemeClr val="lt1"/>
                </a:solidFill>
                <a:latin typeface="Cabin"/>
                <a:ea typeface="Cabin"/>
                <a:cs typeface="Cabin"/>
                <a:sym typeface="Cabin"/>
              </a:rPr>
              <a:t>Enlargement - Bricks over North Elevation Doors Candle Factory</a:t>
            </a:r>
            <a:r>
              <a:rPr lang="en" sz="800" dirty="0">
                <a:solidFill>
                  <a:schemeClr val="lt1"/>
                </a:solidFill>
                <a:latin typeface="Cabin"/>
                <a:ea typeface="Cabin"/>
                <a:cs typeface="Cabin"/>
                <a:sym typeface="Cabin"/>
              </a:rPr>
              <a:t>. photograph.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Self Adhesive Membrane</a:t>
            </a:r>
            <a:r>
              <a:rPr lang="en" sz="800" dirty="0">
                <a:solidFill>
                  <a:schemeClr val="lt1"/>
                </a:solidFill>
                <a:latin typeface="Cabin"/>
                <a:ea typeface="Cabin"/>
                <a:cs typeface="Cabin"/>
                <a:sym typeface="Cabin"/>
              </a:rPr>
              <a:t>. (n.d.). photograph. Retrieved from https://www.waterproofmag.com/2013/01/choosing-a-peel-and-stick/.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Sump Pump</a:t>
            </a:r>
            <a:r>
              <a:rPr lang="en" sz="800" dirty="0">
                <a:solidFill>
                  <a:schemeClr val="lt1"/>
                </a:solidFill>
                <a:latin typeface="Cabin"/>
                <a:ea typeface="Cabin"/>
                <a:cs typeface="Cabin"/>
                <a:sym typeface="Cabin"/>
              </a:rPr>
              <a:t>. (n.d.). photograph. Retrieved from https://www.bobvila.com/articles/best-sump-pump/.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Turner, S. (2022). </a:t>
            </a:r>
            <a:r>
              <a:rPr lang="en" sz="800" i="1" dirty="0">
                <a:solidFill>
                  <a:schemeClr val="lt1"/>
                </a:solidFill>
                <a:latin typeface="Cabin"/>
                <a:ea typeface="Cabin"/>
                <a:cs typeface="Cabin"/>
                <a:sym typeface="Cabin"/>
              </a:rPr>
              <a:t>4 Whalers Lane</a:t>
            </a:r>
            <a:r>
              <a:rPr lang="en" sz="800" dirty="0">
                <a:solidFill>
                  <a:schemeClr val="lt1"/>
                </a:solidFill>
                <a:latin typeface="Cabin"/>
                <a:ea typeface="Cabin"/>
                <a:cs typeface="Cabin"/>
                <a:sym typeface="Cabin"/>
              </a:rPr>
              <a:t>. photograph, Nantucket, MA.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Turner, S. (2022). </a:t>
            </a:r>
            <a:r>
              <a:rPr lang="en" sz="800" i="1" dirty="0">
                <a:solidFill>
                  <a:schemeClr val="lt1"/>
                </a:solidFill>
                <a:latin typeface="Cabin"/>
                <a:ea typeface="Cabin"/>
                <a:cs typeface="Cabin"/>
                <a:sym typeface="Cabin"/>
              </a:rPr>
              <a:t>Candle Factory - South Elevation</a:t>
            </a:r>
            <a:r>
              <a:rPr lang="en" sz="800" dirty="0">
                <a:solidFill>
                  <a:schemeClr val="lt1"/>
                </a:solidFill>
                <a:latin typeface="Cabin"/>
                <a:ea typeface="Cabin"/>
                <a:cs typeface="Cabin"/>
                <a:sym typeface="Cabin"/>
              </a:rPr>
              <a:t>. photograph, Nantucket, MA.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Turner, S. (2022). </a:t>
            </a:r>
            <a:r>
              <a:rPr lang="en" sz="800" i="1" dirty="0">
                <a:solidFill>
                  <a:schemeClr val="lt1"/>
                </a:solidFill>
                <a:latin typeface="Cabin"/>
                <a:ea typeface="Cabin"/>
                <a:cs typeface="Cabin"/>
                <a:sym typeface="Cabin"/>
              </a:rPr>
              <a:t>Candle Factory Lower Level Theater Area</a:t>
            </a:r>
            <a:r>
              <a:rPr lang="en" sz="800" dirty="0">
                <a:solidFill>
                  <a:schemeClr val="lt1"/>
                </a:solidFill>
                <a:latin typeface="Cabin"/>
                <a:ea typeface="Cabin"/>
                <a:cs typeface="Cabin"/>
                <a:sym typeface="Cabin"/>
              </a:rPr>
              <a:t>. photograph, Nantucket, MA.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dirty="0">
                <a:solidFill>
                  <a:schemeClr val="lt1"/>
                </a:solidFill>
                <a:latin typeface="Cabin"/>
                <a:ea typeface="Cabin"/>
                <a:cs typeface="Cabin"/>
                <a:sym typeface="Cabin"/>
              </a:rPr>
              <a:t>Turner, S. (2022). </a:t>
            </a:r>
            <a:r>
              <a:rPr lang="en" sz="800" i="1" dirty="0">
                <a:solidFill>
                  <a:schemeClr val="lt1"/>
                </a:solidFill>
                <a:latin typeface="Cabin"/>
                <a:ea typeface="Cabin"/>
                <a:cs typeface="Cabin"/>
                <a:sym typeface="Cabin"/>
              </a:rPr>
              <a:t>Discovery Center - South Elevation</a:t>
            </a:r>
            <a:r>
              <a:rPr lang="en" sz="800" dirty="0">
                <a:solidFill>
                  <a:schemeClr val="lt1"/>
                </a:solidFill>
                <a:latin typeface="Cabin"/>
                <a:ea typeface="Cabin"/>
                <a:cs typeface="Cabin"/>
                <a:sym typeface="Cabin"/>
              </a:rPr>
              <a:t>. photograph, Nantucket, MA.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0"/>
              </a:spcAft>
              <a:buNone/>
            </a:pPr>
            <a:r>
              <a:rPr lang="en" sz="800" i="1" dirty="0">
                <a:solidFill>
                  <a:schemeClr val="lt1"/>
                </a:solidFill>
                <a:latin typeface="Cabin"/>
                <a:ea typeface="Cabin"/>
                <a:cs typeface="Cabin"/>
                <a:sym typeface="Cabin"/>
              </a:rPr>
              <a:t>Walker Mansion Relocation</a:t>
            </a:r>
            <a:r>
              <a:rPr lang="en" sz="800" dirty="0">
                <a:solidFill>
                  <a:schemeClr val="lt1"/>
                </a:solidFill>
                <a:latin typeface="Cabin"/>
                <a:ea typeface="Cabin"/>
                <a:cs typeface="Cabin"/>
                <a:sym typeface="Cabin"/>
              </a:rPr>
              <a:t>. (n.d.). photograph, Edgeworth, PA. Retrieved from https://www.wolfehousebuildingmovers.com/project/walker-mansion-relocation/. </a:t>
            </a:r>
            <a:endParaRPr sz="800" dirty="0">
              <a:solidFill>
                <a:schemeClr val="lt1"/>
              </a:solidFill>
              <a:latin typeface="Cabin"/>
              <a:ea typeface="Cabin"/>
              <a:cs typeface="Cabin"/>
              <a:sym typeface="Cabin"/>
            </a:endParaRPr>
          </a:p>
          <a:p>
            <a:pPr marL="355600" lvl="0" indent="-355600" algn="l" rtl="0">
              <a:lnSpc>
                <a:spcPct val="115000"/>
              </a:lnSpc>
              <a:spcBef>
                <a:spcPts val="1200"/>
              </a:spcBef>
              <a:spcAft>
                <a:spcPts val="1200"/>
              </a:spcAft>
              <a:buNone/>
            </a:pPr>
            <a:r>
              <a:rPr lang="en" sz="800" dirty="0">
                <a:solidFill>
                  <a:schemeClr val="lt1"/>
                </a:solidFill>
                <a:latin typeface="Cabin"/>
                <a:ea typeface="Cabin"/>
                <a:cs typeface="Cabin"/>
                <a:sym typeface="Cabin"/>
              </a:rPr>
              <a:t>Nantucket Historical Association. (n.d.). Online Catalog. Nantuckethistory.org. Retrieved December 12, 2022, from https://nantuckethistory.org/ </a:t>
            </a:r>
            <a:endParaRPr sz="800" dirty="0">
              <a:solidFill>
                <a:schemeClr val="lt1"/>
              </a:solidFill>
              <a:latin typeface="Cabin"/>
              <a:ea typeface="Cabin"/>
              <a:cs typeface="Cabin"/>
              <a:sym typeface="Cabin"/>
            </a:endParaRPr>
          </a:p>
        </p:txBody>
      </p:sp>
      <p:sp>
        <p:nvSpPr>
          <p:cNvPr id="820" name="Google Shape;820;p60"/>
          <p:cNvSpPr txBox="1"/>
          <p:nvPr/>
        </p:nvSpPr>
        <p:spPr>
          <a:xfrm>
            <a:off x="0" y="4746550"/>
            <a:ext cx="40755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Ian Williams, January 2022</a:t>
            </a:r>
            <a:endParaRPr i="1">
              <a:solidFill>
                <a:schemeClr val="lt1"/>
              </a:solidFill>
              <a:latin typeface="Cabin"/>
              <a:ea typeface="Cabin"/>
              <a:cs typeface="Cabin"/>
              <a:sym typeface="Cab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sp>
        <p:nvSpPr>
          <p:cNvPr id="502" name="Google Shape;502;p32"/>
          <p:cNvSpPr txBox="1">
            <a:spLocks noGrp="1"/>
          </p:cNvSpPr>
          <p:nvPr>
            <p:ph type="ctrTitle"/>
          </p:nvPr>
        </p:nvSpPr>
        <p:spPr>
          <a:xfrm>
            <a:off x="678450" y="1616700"/>
            <a:ext cx="7787100" cy="20865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6500">
                <a:solidFill>
                  <a:schemeClr val="accent3"/>
                </a:solidFill>
              </a:rPr>
              <a:t>S</a:t>
            </a:r>
            <a:r>
              <a:rPr lang="en" b="0">
                <a:solidFill>
                  <a:schemeClr val="accent3"/>
                </a:solidFill>
              </a:rPr>
              <a:t>ea</a:t>
            </a:r>
            <a:r>
              <a:rPr lang="en">
                <a:solidFill>
                  <a:schemeClr val="accent3"/>
                </a:solidFill>
              </a:rPr>
              <a:t> </a:t>
            </a:r>
            <a:r>
              <a:rPr lang="en" sz="6500">
                <a:solidFill>
                  <a:schemeClr val="accent3"/>
                </a:solidFill>
              </a:rPr>
              <a:t>L</a:t>
            </a:r>
            <a:r>
              <a:rPr lang="en" b="0">
                <a:solidFill>
                  <a:schemeClr val="accent3"/>
                </a:solidFill>
              </a:rPr>
              <a:t>evel</a:t>
            </a:r>
            <a:r>
              <a:rPr lang="en">
                <a:solidFill>
                  <a:schemeClr val="accent3"/>
                </a:solidFill>
              </a:rPr>
              <a:t> </a:t>
            </a:r>
            <a:r>
              <a:rPr lang="en" sz="6500">
                <a:solidFill>
                  <a:schemeClr val="accent3"/>
                </a:solidFill>
              </a:rPr>
              <a:t>R</a:t>
            </a:r>
            <a:r>
              <a:rPr lang="en" b="0">
                <a:solidFill>
                  <a:schemeClr val="accent3"/>
                </a:solidFill>
              </a:rPr>
              <a:t>ise</a:t>
            </a:r>
            <a:endParaRPr b="0">
              <a:solidFill>
                <a:schemeClr val="accent3"/>
              </a:solidFill>
            </a:endParaRPr>
          </a:p>
          <a:p>
            <a:pPr marL="0" lvl="0" indent="0" algn="ctr" rtl="0">
              <a:spcBef>
                <a:spcPts val="0"/>
              </a:spcBef>
              <a:spcAft>
                <a:spcPts val="0"/>
              </a:spcAft>
              <a:buNone/>
            </a:pPr>
            <a:r>
              <a:rPr lang="en" sz="1200" b="0">
                <a:solidFill>
                  <a:schemeClr val="accent3"/>
                </a:solidFill>
              </a:rPr>
              <a:t>(SLR)</a:t>
            </a:r>
            <a:endParaRPr sz="1200" b="0">
              <a:solidFill>
                <a:schemeClr val="accent3"/>
              </a:solidFill>
            </a:endParaRPr>
          </a:p>
        </p:txBody>
      </p:sp>
      <p:sp>
        <p:nvSpPr>
          <p:cNvPr id="503" name="Google Shape;503;p32"/>
          <p:cNvSpPr txBox="1">
            <a:spLocks noGrp="1"/>
          </p:cNvSpPr>
          <p:nvPr>
            <p:ph type="sldNum" idx="12"/>
          </p:nvPr>
        </p:nvSpPr>
        <p:spPr>
          <a:xfrm>
            <a:off x="8556784" y="4749851"/>
            <a:ext cx="548700" cy="393600"/>
          </a:xfrm>
          <a:prstGeom prst="rect">
            <a:avLst/>
          </a:prstGeom>
          <a:effectLst>
            <a:outerShdw blurRad="57150" dist="19050" dir="5400000" algn="bl" rotWithShape="0">
              <a:schemeClr val="accent6">
                <a:alpha val="50000"/>
              </a:schemeClr>
            </a:outerShdw>
          </a:effectLst>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accent3"/>
                </a:solidFill>
              </a:rPr>
              <a:t>4</a:t>
            </a:fld>
            <a:endParaRPr>
              <a:solidFill>
                <a:schemeClr val="accent3"/>
              </a:solidFill>
            </a:endParaRPr>
          </a:p>
        </p:txBody>
      </p:sp>
      <p:sp>
        <p:nvSpPr>
          <p:cNvPr id="504" name="Google Shape;504;p32"/>
          <p:cNvSpPr txBox="1"/>
          <p:nvPr/>
        </p:nvSpPr>
        <p:spPr>
          <a:xfrm>
            <a:off x="0" y="4746550"/>
            <a:ext cx="4075500" cy="400200"/>
          </a:xfrm>
          <a:prstGeom prst="rect">
            <a:avLst/>
          </a:prstGeom>
          <a:noFill/>
          <a:ln>
            <a:noFill/>
          </a:ln>
          <a:effectLst>
            <a:outerShdw blurRad="57150" dist="19050" dir="5400000" algn="bl" rotWithShape="0">
              <a:schemeClr val="accent6">
                <a:alpha val="50000"/>
              </a:scheme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lt1"/>
                </a:solidFill>
                <a:latin typeface="Cabin"/>
                <a:ea typeface="Cabin"/>
                <a:cs typeface="Cabin"/>
                <a:sym typeface="Cabin"/>
              </a:rPr>
              <a:t>Photo: Flint Ranney, January 1987</a:t>
            </a:r>
            <a:endParaRPr i="1">
              <a:solidFill>
                <a:schemeClr val="lt1"/>
              </a:solidFill>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SLR Key Terms</a:t>
            </a:r>
            <a:endParaRPr/>
          </a:p>
        </p:txBody>
      </p:sp>
      <p:sp>
        <p:nvSpPr>
          <p:cNvPr id="510" name="Google Shape;510;p33"/>
          <p:cNvSpPr txBox="1">
            <a:spLocks noGrp="1"/>
          </p:cNvSpPr>
          <p:nvPr>
            <p:ph type="body" idx="1"/>
          </p:nvPr>
        </p:nvSpPr>
        <p:spPr>
          <a:xfrm>
            <a:off x="540000" y="1028700"/>
            <a:ext cx="8064000" cy="357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Open Sans"/>
              <a:buChar char="●"/>
            </a:pPr>
            <a:r>
              <a:rPr lang="en" sz="1500" b="1">
                <a:solidFill>
                  <a:schemeClr val="dk1"/>
                </a:solidFill>
                <a:latin typeface="Open Sans"/>
                <a:ea typeface="Open Sans"/>
                <a:cs typeface="Open Sans"/>
                <a:sym typeface="Open Sans"/>
              </a:rPr>
              <a:t>Mean Sea Level (MSL):</a:t>
            </a:r>
            <a:r>
              <a:rPr lang="en" sz="1500">
                <a:solidFill>
                  <a:schemeClr val="dk1"/>
                </a:solidFill>
                <a:latin typeface="Open Sans"/>
                <a:ea typeface="Open Sans"/>
                <a:cs typeface="Open Sans"/>
                <a:sym typeface="Open Sans"/>
              </a:rPr>
              <a:t> </a:t>
            </a:r>
            <a:r>
              <a:rPr lang="en" sz="1500">
                <a:solidFill>
                  <a:schemeClr val="dk1"/>
                </a:solidFill>
                <a:highlight>
                  <a:srgbClr val="FFFFFF"/>
                </a:highlight>
                <a:latin typeface="Open Sans"/>
                <a:ea typeface="Open Sans"/>
                <a:cs typeface="Open Sans"/>
                <a:sym typeface="Open Sans"/>
              </a:rPr>
              <a:t>The arithmetic mean of hourly heights observed over a 19-year period.</a:t>
            </a:r>
            <a:endParaRPr sz="1500">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500">
              <a:solidFill>
                <a:schemeClr val="dk1"/>
              </a:solidFill>
              <a:highlight>
                <a:srgbClr val="FFFFFF"/>
              </a:highlight>
              <a:latin typeface="Open Sans"/>
              <a:ea typeface="Open Sans"/>
              <a:cs typeface="Open Sans"/>
              <a:sym typeface="Open Sans"/>
            </a:endParaRPr>
          </a:p>
          <a:p>
            <a:pPr marL="457200" lvl="0" indent="-323850" algn="l" rtl="0">
              <a:spcBef>
                <a:spcPts val="0"/>
              </a:spcBef>
              <a:spcAft>
                <a:spcPts val="0"/>
              </a:spcAft>
              <a:buClr>
                <a:schemeClr val="dk1"/>
              </a:buClr>
              <a:buSzPts val="1500"/>
              <a:buFont typeface="Open Sans"/>
              <a:buChar char="●"/>
            </a:pPr>
            <a:r>
              <a:rPr lang="en" sz="1500" b="1">
                <a:solidFill>
                  <a:schemeClr val="dk1"/>
                </a:solidFill>
                <a:highlight>
                  <a:srgbClr val="FFFFFF"/>
                </a:highlight>
                <a:latin typeface="Open Sans"/>
                <a:ea typeface="Open Sans"/>
                <a:cs typeface="Open Sans"/>
                <a:sym typeface="Open Sans"/>
              </a:rPr>
              <a:t>Mean Higher High Water (MHHW): </a:t>
            </a:r>
            <a:r>
              <a:rPr lang="en" sz="1500">
                <a:solidFill>
                  <a:schemeClr val="dk1"/>
                </a:solidFill>
                <a:highlight>
                  <a:srgbClr val="FFFFFF"/>
                </a:highlight>
                <a:latin typeface="Open Sans"/>
                <a:ea typeface="Open Sans"/>
                <a:cs typeface="Open Sans"/>
                <a:sym typeface="Open Sans"/>
              </a:rPr>
              <a:t>The average of the higher high water height of each tidal day observed over a 19-year period. </a:t>
            </a:r>
            <a:endParaRPr sz="1500">
              <a:solidFill>
                <a:schemeClr val="dk1"/>
              </a:solidFill>
              <a:highlight>
                <a:srgbClr val="FFFFFF"/>
              </a:highlight>
              <a:latin typeface="Open Sans"/>
              <a:ea typeface="Open Sans"/>
              <a:cs typeface="Open Sans"/>
              <a:sym typeface="Open Sans"/>
            </a:endParaRPr>
          </a:p>
        </p:txBody>
      </p:sp>
      <p:sp>
        <p:nvSpPr>
          <p:cNvPr id="511" name="Google Shape;511;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512" name="Google Shape;512;p33"/>
          <p:cNvPicPr preferRelativeResize="0"/>
          <p:nvPr/>
        </p:nvPicPr>
        <p:blipFill>
          <a:blip r:embed="rId3">
            <a:alphaModFix/>
          </a:blip>
          <a:stretch>
            <a:fillRect/>
          </a:stretch>
        </p:blipFill>
        <p:spPr>
          <a:xfrm>
            <a:off x="0" y="2398433"/>
            <a:ext cx="9144001" cy="2548218"/>
          </a:xfrm>
          <a:prstGeom prst="rect">
            <a:avLst/>
          </a:prstGeom>
          <a:noFill/>
          <a:ln>
            <a:noFill/>
          </a:ln>
        </p:spPr>
      </p:pic>
      <p:cxnSp>
        <p:nvCxnSpPr>
          <p:cNvPr id="513" name="Google Shape;513;p33"/>
          <p:cNvCxnSpPr/>
          <p:nvPr/>
        </p:nvCxnSpPr>
        <p:spPr>
          <a:xfrm>
            <a:off x="372150" y="3715245"/>
            <a:ext cx="8399700" cy="13800"/>
          </a:xfrm>
          <a:prstGeom prst="straightConnector1">
            <a:avLst/>
          </a:prstGeom>
          <a:noFill/>
          <a:ln w="28575" cap="flat" cmpd="sng">
            <a:solidFill>
              <a:srgbClr val="FF9900"/>
            </a:solidFill>
            <a:prstDash val="solid"/>
            <a:round/>
            <a:headEnd type="none" w="med" len="med"/>
            <a:tailEnd type="none" w="med" len="med"/>
          </a:ln>
        </p:spPr>
      </p:cxnSp>
      <p:cxnSp>
        <p:nvCxnSpPr>
          <p:cNvPr id="514" name="Google Shape;514;p33"/>
          <p:cNvCxnSpPr/>
          <p:nvPr/>
        </p:nvCxnSpPr>
        <p:spPr>
          <a:xfrm flipH="1">
            <a:off x="1971650" y="2423050"/>
            <a:ext cx="671700" cy="363600"/>
          </a:xfrm>
          <a:prstGeom prst="straightConnector1">
            <a:avLst/>
          </a:prstGeom>
          <a:noFill/>
          <a:ln w="38100" cap="flat" cmpd="sng">
            <a:solidFill>
              <a:schemeClr val="dk2"/>
            </a:solidFill>
            <a:prstDash val="solid"/>
            <a:round/>
            <a:headEnd type="none" w="med" len="med"/>
            <a:tailEnd type="diamond" w="med" len="med"/>
          </a:ln>
        </p:spPr>
      </p:cxnSp>
      <p:cxnSp>
        <p:nvCxnSpPr>
          <p:cNvPr id="515" name="Google Shape;515;p33"/>
          <p:cNvCxnSpPr/>
          <p:nvPr/>
        </p:nvCxnSpPr>
        <p:spPr>
          <a:xfrm flipH="1">
            <a:off x="4838988" y="2423050"/>
            <a:ext cx="671700" cy="363600"/>
          </a:xfrm>
          <a:prstGeom prst="straightConnector1">
            <a:avLst/>
          </a:prstGeom>
          <a:noFill/>
          <a:ln w="38100" cap="flat" cmpd="sng">
            <a:solidFill>
              <a:schemeClr val="dk2"/>
            </a:solidFill>
            <a:prstDash val="solid"/>
            <a:round/>
            <a:headEnd type="none" w="med" len="med"/>
            <a:tailEnd type="diamond" w="med" len="med"/>
          </a:ln>
        </p:spPr>
      </p:cxnSp>
      <p:cxnSp>
        <p:nvCxnSpPr>
          <p:cNvPr id="516" name="Google Shape;516;p33"/>
          <p:cNvCxnSpPr/>
          <p:nvPr/>
        </p:nvCxnSpPr>
        <p:spPr>
          <a:xfrm flipH="1">
            <a:off x="7706326" y="2452500"/>
            <a:ext cx="671700" cy="363600"/>
          </a:xfrm>
          <a:prstGeom prst="straightConnector1">
            <a:avLst/>
          </a:prstGeom>
          <a:noFill/>
          <a:ln w="38100" cap="flat" cmpd="sng">
            <a:solidFill>
              <a:schemeClr val="dk2"/>
            </a:solidFill>
            <a:prstDash val="solid"/>
            <a:round/>
            <a:headEnd type="none" w="med" len="med"/>
            <a:tailEnd type="diamond"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4"/>
          <p:cNvPicPr preferRelativeResize="0"/>
          <p:nvPr/>
        </p:nvPicPr>
        <p:blipFill rotWithShape="1">
          <a:blip r:embed="rId3">
            <a:alphaModFix/>
          </a:blip>
          <a:srcRect t="10754"/>
          <a:stretch/>
        </p:blipFill>
        <p:spPr>
          <a:xfrm>
            <a:off x="1196513" y="0"/>
            <a:ext cx="7016400" cy="5143500"/>
          </a:xfrm>
          <a:prstGeom prst="roundRect">
            <a:avLst>
              <a:gd name="adj" fmla="val 16667"/>
            </a:avLst>
          </a:prstGeom>
          <a:noFill/>
          <a:ln>
            <a:noFill/>
          </a:ln>
        </p:spPr>
      </p:pic>
      <p:sp>
        <p:nvSpPr>
          <p:cNvPr id="522" name="Google Shape;522;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523" name="Google Shape;523;p34"/>
          <p:cNvSpPr txBox="1"/>
          <p:nvPr/>
        </p:nvSpPr>
        <p:spPr>
          <a:xfrm>
            <a:off x="0" y="4781100"/>
            <a:ext cx="103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bin"/>
                <a:ea typeface="Cabin"/>
                <a:cs typeface="Cabin"/>
                <a:sym typeface="Cabin"/>
              </a:rPr>
              <a:t>Data: NOAA</a:t>
            </a:r>
            <a:endParaRPr sz="1200">
              <a:solidFill>
                <a:schemeClr val="dk1"/>
              </a:solidFill>
              <a:latin typeface="Cabin"/>
              <a:ea typeface="Cabin"/>
              <a:cs typeface="Cabin"/>
              <a:sym typeface="Cabin"/>
            </a:endParaRPr>
          </a:p>
        </p:txBody>
      </p:sp>
      <p:sp>
        <p:nvSpPr>
          <p:cNvPr id="524" name="Google Shape;524;p34"/>
          <p:cNvSpPr/>
          <p:nvPr/>
        </p:nvSpPr>
        <p:spPr>
          <a:xfrm>
            <a:off x="1754450" y="4653131"/>
            <a:ext cx="5383200" cy="348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530" name="Google Shape;530;p35"/>
          <p:cNvSpPr txBox="1"/>
          <p:nvPr/>
        </p:nvSpPr>
        <p:spPr>
          <a:xfrm>
            <a:off x="0" y="4781100"/>
            <a:ext cx="103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bin"/>
                <a:ea typeface="Cabin"/>
                <a:cs typeface="Cabin"/>
                <a:sym typeface="Cabin"/>
              </a:rPr>
              <a:t>Data: NOAA</a:t>
            </a:r>
            <a:endParaRPr sz="1200">
              <a:solidFill>
                <a:schemeClr val="dk1"/>
              </a:solidFill>
              <a:latin typeface="Cabin"/>
              <a:ea typeface="Cabin"/>
              <a:cs typeface="Cabin"/>
              <a:sym typeface="Cabin"/>
            </a:endParaRPr>
          </a:p>
        </p:txBody>
      </p:sp>
      <p:pic>
        <p:nvPicPr>
          <p:cNvPr id="531" name="Google Shape;531;p35"/>
          <p:cNvPicPr preferRelativeResize="0"/>
          <p:nvPr/>
        </p:nvPicPr>
        <p:blipFill>
          <a:blip r:embed="rId3">
            <a:alphaModFix/>
          </a:blip>
          <a:stretch>
            <a:fillRect/>
          </a:stretch>
        </p:blipFill>
        <p:spPr>
          <a:xfrm>
            <a:off x="1307363" y="926825"/>
            <a:ext cx="6529274" cy="1982975"/>
          </a:xfrm>
          <a:prstGeom prst="rect">
            <a:avLst/>
          </a:prstGeom>
          <a:noFill/>
          <a:ln>
            <a:noFill/>
          </a:ln>
        </p:spPr>
      </p:pic>
      <p:grpSp>
        <p:nvGrpSpPr>
          <p:cNvPr id="532" name="Google Shape;532;p35"/>
          <p:cNvGrpSpPr/>
          <p:nvPr/>
        </p:nvGrpSpPr>
        <p:grpSpPr>
          <a:xfrm>
            <a:off x="1307381" y="2868062"/>
            <a:ext cx="6282185" cy="1668346"/>
            <a:chOff x="1302225" y="3314600"/>
            <a:chExt cx="6000750" cy="1543050"/>
          </a:xfrm>
        </p:grpSpPr>
        <p:pic>
          <p:nvPicPr>
            <p:cNvPr id="533" name="Google Shape;533;p35"/>
            <p:cNvPicPr preferRelativeResize="0"/>
            <p:nvPr/>
          </p:nvPicPr>
          <p:blipFill>
            <a:blip r:embed="rId4">
              <a:alphaModFix/>
            </a:blip>
            <a:stretch>
              <a:fillRect/>
            </a:stretch>
          </p:blipFill>
          <p:spPr>
            <a:xfrm>
              <a:off x="1302225" y="3314600"/>
              <a:ext cx="6000750" cy="1543050"/>
            </a:xfrm>
            <a:prstGeom prst="rect">
              <a:avLst/>
            </a:prstGeom>
            <a:noFill/>
            <a:ln>
              <a:noFill/>
            </a:ln>
          </p:spPr>
        </p:pic>
        <p:sp>
          <p:nvSpPr>
            <p:cNvPr id="534" name="Google Shape;534;p35"/>
            <p:cNvSpPr/>
            <p:nvPr/>
          </p:nvSpPr>
          <p:spPr>
            <a:xfrm>
              <a:off x="2626225" y="3824925"/>
              <a:ext cx="548700" cy="295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35"/>
          <p:cNvSpPr txBox="1"/>
          <p:nvPr/>
        </p:nvSpPr>
        <p:spPr>
          <a:xfrm>
            <a:off x="119250" y="1821450"/>
            <a:ext cx="970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abin"/>
                <a:ea typeface="Cabin"/>
                <a:cs typeface="Cabin"/>
                <a:sym typeface="Cabin"/>
              </a:rPr>
              <a:t>2017</a:t>
            </a:r>
            <a:endParaRPr sz="2400" b="1">
              <a:latin typeface="Cabin"/>
              <a:ea typeface="Cabin"/>
              <a:cs typeface="Cabin"/>
              <a:sym typeface="Cabin"/>
            </a:endParaRPr>
          </a:p>
        </p:txBody>
      </p:sp>
      <p:sp>
        <p:nvSpPr>
          <p:cNvPr id="536" name="Google Shape;536;p35"/>
          <p:cNvSpPr txBox="1"/>
          <p:nvPr/>
        </p:nvSpPr>
        <p:spPr>
          <a:xfrm>
            <a:off x="2353800" y="32700"/>
            <a:ext cx="439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537" name="Google Shape;537;p35"/>
          <p:cNvSpPr txBox="1"/>
          <p:nvPr/>
        </p:nvSpPr>
        <p:spPr>
          <a:xfrm>
            <a:off x="161400" y="3684725"/>
            <a:ext cx="90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abin"/>
                <a:ea typeface="Cabin"/>
                <a:cs typeface="Cabin"/>
                <a:sym typeface="Cabin"/>
              </a:rPr>
              <a:t>2022</a:t>
            </a:r>
            <a:endParaRPr sz="2400" b="1">
              <a:latin typeface="Cabin"/>
              <a:ea typeface="Cabin"/>
              <a:cs typeface="Cabin"/>
              <a:sym typeface="Cabin"/>
            </a:endParaRPr>
          </a:p>
        </p:txBody>
      </p:sp>
      <p:sp>
        <p:nvSpPr>
          <p:cNvPr id="538" name="Google Shape;538;p35"/>
          <p:cNvSpPr txBox="1"/>
          <p:nvPr/>
        </p:nvSpPr>
        <p:spPr>
          <a:xfrm>
            <a:off x="7584475" y="3148125"/>
            <a:ext cx="1704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Up to </a:t>
            </a:r>
            <a:r>
              <a:rPr lang="en" sz="1800" b="1">
                <a:latin typeface="Open Sans"/>
                <a:ea typeface="Open Sans"/>
                <a:cs typeface="Open Sans"/>
                <a:sym typeface="Open Sans"/>
              </a:rPr>
              <a:t>½</a:t>
            </a:r>
            <a:r>
              <a:rPr lang="en" b="1">
                <a:latin typeface="Open Sans"/>
                <a:ea typeface="Open Sans"/>
                <a:cs typeface="Open Sans"/>
                <a:sym typeface="Open Sans"/>
              </a:rPr>
              <a:t> ft</a:t>
            </a: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higher on same  Inter-Low </a:t>
            </a: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track</a:t>
            </a:r>
            <a:endParaRPr b="1">
              <a:latin typeface="Open Sans"/>
              <a:ea typeface="Open Sans"/>
              <a:cs typeface="Open Sans"/>
              <a:sym typeface="Open Sans"/>
            </a:endParaRPr>
          </a:p>
        </p:txBody>
      </p:sp>
      <p:sp>
        <p:nvSpPr>
          <p:cNvPr id="539" name="Google Shape;539;p35"/>
          <p:cNvSpPr txBox="1"/>
          <p:nvPr/>
        </p:nvSpPr>
        <p:spPr>
          <a:xfrm>
            <a:off x="2964600" y="261525"/>
            <a:ext cx="3214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accent6"/>
                </a:solidFill>
                <a:latin typeface="Josefin Sans"/>
                <a:ea typeface="Josefin Sans"/>
                <a:cs typeface="Josefin Sans"/>
                <a:sym typeface="Josefin Sans"/>
              </a:rPr>
              <a:t>Newest Projections</a:t>
            </a:r>
            <a:endParaRPr sz="2400" b="1">
              <a:solidFill>
                <a:schemeClr val="accent6"/>
              </a:solidFill>
              <a:latin typeface="Josefin Sans"/>
              <a:ea typeface="Josefin Sans"/>
              <a:cs typeface="Josefin Sans"/>
              <a:sym typeface="Josefin Sans"/>
            </a:endParaRPr>
          </a:p>
        </p:txBody>
      </p:sp>
      <p:sp>
        <p:nvSpPr>
          <p:cNvPr id="540" name="Google Shape;540;p35"/>
          <p:cNvSpPr txBox="1"/>
          <p:nvPr/>
        </p:nvSpPr>
        <p:spPr>
          <a:xfrm>
            <a:off x="1378825" y="862125"/>
            <a:ext cx="6282300" cy="261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r>
              <a:rPr lang="en" sz="1200">
                <a:latin typeface="Open Sans"/>
                <a:ea typeface="Open Sans"/>
                <a:cs typeface="Open Sans"/>
                <a:sym typeface="Open Sans"/>
              </a:rPr>
              <a:t>SLR projected scenarios, from 2017</a:t>
            </a:r>
            <a:endParaRPr sz="1200">
              <a:latin typeface="Open Sans"/>
              <a:ea typeface="Open Sans"/>
              <a:cs typeface="Open Sans"/>
              <a:sym typeface="Open Sans"/>
            </a:endParaRPr>
          </a:p>
        </p:txBody>
      </p:sp>
      <p:sp>
        <p:nvSpPr>
          <p:cNvPr id="541" name="Google Shape;541;p35"/>
          <p:cNvSpPr txBox="1"/>
          <p:nvPr/>
        </p:nvSpPr>
        <p:spPr>
          <a:xfrm>
            <a:off x="1378425" y="2898903"/>
            <a:ext cx="6282300" cy="261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endParaRPr sz="1200">
              <a:latin typeface="Open Sans"/>
              <a:ea typeface="Open Sans"/>
              <a:cs typeface="Open Sans"/>
              <a:sym typeface="Open Sans"/>
            </a:endParaRPr>
          </a:p>
          <a:p>
            <a:pPr marL="0" lvl="0" indent="0" algn="l" rtl="0">
              <a:lnSpc>
                <a:spcPct val="6000"/>
              </a:lnSpc>
              <a:spcBef>
                <a:spcPts val="0"/>
              </a:spcBef>
              <a:spcAft>
                <a:spcPts val="0"/>
              </a:spcAft>
              <a:buNone/>
            </a:pPr>
            <a:r>
              <a:rPr lang="en" sz="1200">
                <a:latin typeface="Open Sans"/>
                <a:ea typeface="Open Sans"/>
                <a:cs typeface="Open Sans"/>
                <a:sym typeface="Open Sans"/>
              </a:rPr>
              <a:t>SLR projected scenarios, from 2022</a:t>
            </a:r>
            <a:endParaRPr sz="12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36"/>
          <p:cNvPicPr preferRelativeResize="0"/>
          <p:nvPr/>
        </p:nvPicPr>
        <p:blipFill>
          <a:blip r:embed="rId3">
            <a:alphaModFix/>
          </a:blip>
          <a:stretch>
            <a:fillRect/>
          </a:stretch>
        </p:blipFill>
        <p:spPr>
          <a:xfrm>
            <a:off x="0" y="699212"/>
            <a:ext cx="9143999" cy="3745076"/>
          </a:xfrm>
          <a:prstGeom prst="rect">
            <a:avLst/>
          </a:prstGeom>
          <a:noFill/>
          <a:ln>
            <a:noFill/>
          </a:ln>
        </p:spPr>
      </p:pic>
      <p:sp>
        <p:nvSpPr>
          <p:cNvPr id="547" name="Google Shape;547;p36"/>
          <p:cNvSpPr txBox="1"/>
          <p:nvPr/>
        </p:nvSpPr>
        <p:spPr>
          <a:xfrm>
            <a:off x="4478750" y="4097375"/>
            <a:ext cx="147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FFFF00"/>
                </a:solidFill>
                <a:latin typeface="Cabin"/>
                <a:ea typeface="Cabin"/>
                <a:cs typeface="Cabin"/>
                <a:sym typeface="Cabin"/>
              </a:rPr>
              <a:t>Easy Street</a:t>
            </a:r>
            <a:endParaRPr sz="1700" b="1">
              <a:solidFill>
                <a:srgbClr val="FFFF00"/>
              </a:solidFill>
              <a:latin typeface="Cabin"/>
              <a:ea typeface="Cabin"/>
              <a:cs typeface="Cabin"/>
              <a:sym typeface="Cabin"/>
            </a:endParaRPr>
          </a:p>
        </p:txBody>
      </p:sp>
      <p:cxnSp>
        <p:nvCxnSpPr>
          <p:cNvPr id="548" name="Google Shape;548;p36"/>
          <p:cNvCxnSpPr>
            <a:stCxn id="547" idx="1"/>
          </p:cNvCxnSpPr>
          <p:nvPr/>
        </p:nvCxnSpPr>
        <p:spPr>
          <a:xfrm rot="10800000">
            <a:off x="3639650" y="3944675"/>
            <a:ext cx="839100" cy="375900"/>
          </a:xfrm>
          <a:prstGeom prst="straightConnector1">
            <a:avLst/>
          </a:prstGeom>
          <a:noFill/>
          <a:ln w="38100" cap="flat" cmpd="sng">
            <a:solidFill>
              <a:srgbClr val="FFFF00"/>
            </a:solidFill>
            <a:prstDash val="solid"/>
            <a:round/>
            <a:headEnd type="none" w="med" len="med"/>
            <a:tailEnd type="diamond" w="med" len="med"/>
          </a:ln>
        </p:spPr>
      </p:cxnSp>
      <p:cxnSp>
        <p:nvCxnSpPr>
          <p:cNvPr id="549" name="Google Shape;549;p36"/>
          <p:cNvCxnSpPr/>
          <p:nvPr/>
        </p:nvCxnSpPr>
        <p:spPr>
          <a:xfrm flipH="1">
            <a:off x="3236425" y="2517275"/>
            <a:ext cx="632100" cy="2037900"/>
          </a:xfrm>
          <a:prstGeom prst="straightConnector1">
            <a:avLst/>
          </a:prstGeom>
          <a:noFill/>
          <a:ln w="76200" cap="flat" cmpd="sng">
            <a:solidFill>
              <a:srgbClr val="FFFF00"/>
            </a:solidFill>
            <a:prstDash val="solid"/>
            <a:round/>
            <a:headEnd type="none" w="med" len="med"/>
            <a:tailEnd type="none" w="med" len="med"/>
          </a:ln>
        </p:spPr>
      </p:cxnSp>
      <p:sp>
        <p:nvSpPr>
          <p:cNvPr id="550" name="Google Shape;550;p36"/>
          <p:cNvSpPr/>
          <p:nvPr/>
        </p:nvSpPr>
        <p:spPr>
          <a:xfrm>
            <a:off x="5165492" y="3171097"/>
            <a:ext cx="304800" cy="305100"/>
          </a:xfrm>
          <a:prstGeom prst="ellipse">
            <a:avLst/>
          </a:prstGeom>
          <a:no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6"/>
          <p:cNvSpPr txBox="1"/>
          <p:nvPr/>
        </p:nvSpPr>
        <p:spPr>
          <a:xfrm>
            <a:off x="6527275" y="4042925"/>
            <a:ext cx="2223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lt2"/>
                </a:solidFill>
                <a:latin typeface="Cabin"/>
                <a:ea typeface="Cabin"/>
                <a:cs typeface="Cabin"/>
                <a:sym typeface="Cabin"/>
              </a:rPr>
              <a:t>NOAA Tide Station</a:t>
            </a:r>
            <a:endParaRPr sz="1700" b="1">
              <a:solidFill>
                <a:schemeClr val="lt2"/>
              </a:solidFill>
              <a:latin typeface="Cabin"/>
              <a:ea typeface="Cabin"/>
              <a:cs typeface="Cabin"/>
              <a:sym typeface="Cabin"/>
            </a:endParaRPr>
          </a:p>
        </p:txBody>
      </p:sp>
      <p:cxnSp>
        <p:nvCxnSpPr>
          <p:cNvPr id="552" name="Google Shape;552;p36"/>
          <p:cNvCxnSpPr>
            <a:stCxn id="551" idx="1"/>
          </p:cNvCxnSpPr>
          <p:nvPr/>
        </p:nvCxnSpPr>
        <p:spPr>
          <a:xfrm rot="10800000">
            <a:off x="5557675" y="3552425"/>
            <a:ext cx="969600" cy="713700"/>
          </a:xfrm>
          <a:prstGeom prst="straightConnector1">
            <a:avLst/>
          </a:prstGeom>
          <a:noFill/>
          <a:ln w="38100" cap="flat" cmpd="sng">
            <a:solidFill>
              <a:schemeClr val="lt2"/>
            </a:solidFill>
            <a:prstDash val="solid"/>
            <a:round/>
            <a:headEnd type="none" w="med" len="med"/>
            <a:tailEnd type="diamond" w="med" len="med"/>
          </a:ln>
        </p:spPr>
      </p:cxnSp>
      <p:sp>
        <p:nvSpPr>
          <p:cNvPr id="553" name="Google Shape;553;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Cabin"/>
                <a:ea typeface="Cabin"/>
                <a:cs typeface="Cabin"/>
                <a:sym typeface="Cabin"/>
              </a:rPr>
              <a:t>8</a:t>
            </a:fld>
            <a:endParaRPr>
              <a:latin typeface="Cabin"/>
              <a:ea typeface="Cabin"/>
              <a:cs typeface="Cabin"/>
              <a:sym typeface="Cabin"/>
            </a:endParaRPr>
          </a:p>
        </p:txBody>
      </p:sp>
      <p:cxnSp>
        <p:nvCxnSpPr>
          <p:cNvPr id="554" name="Google Shape;554;p36"/>
          <p:cNvCxnSpPr/>
          <p:nvPr/>
        </p:nvCxnSpPr>
        <p:spPr>
          <a:xfrm flipH="1">
            <a:off x="1503300" y="3714750"/>
            <a:ext cx="1925700" cy="285900"/>
          </a:xfrm>
          <a:prstGeom prst="straightConnector1">
            <a:avLst/>
          </a:prstGeom>
          <a:noFill/>
          <a:ln w="76200" cap="flat" cmpd="sng">
            <a:solidFill>
              <a:srgbClr val="00FF00"/>
            </a:solidFill>
            <a:prstDash val="solid"/>
            <a:round/>
            <a:headEnd type="none" w="med" len="med"/>
            <a:tailEnd type="none" w="med" len="med"/>
          </a:ln>
        </p:spPr>
      </p:cxnSp>
      <p:sp>
        <p:nvSpPr>
          <p:cNvPr id="555" name="Google Shape;555;p36"/>
          <p:cNvSpPr txBox="1"/>
          <p:nvPr/>
        </p:nvSpPr>
        <p:spPr>
          <a:xfrm>
            <a:off x="1180275" y="3559450"/>
            <a:ext cx="132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FF00"/>
                </a:solidFill>
                <a:latin typeface="Cabin"/>
                <a:ea typeface="Cabin"/>
                <a:cs typeface="Cabin"/>
                <a:sym typeface="Cabin"/>
              </a:rPr>
              <a:t>Oak Street</a:t>
            </a:r>
            <a:endParaRPr b="1">
              <a:solidFill>
                <a:srgbClr val="00FF00"/>
              </a:solidFill>
              <a:latin typeface="Cabin"/>
              <a:ea typeface="Cabin"/>
              <a:cs typeface="Cabin"/>
              <a:sym typeface="Cabin"/>
            </a:endParaRPr>
          </a:p>
        </p:txBody>
      </p:sp>
      <p:sp>
        <p:nvSpPr>
          <p:cNvPr id="556" name="Google Shape;556;p36"/>
          <p:cNvSpPr txBox="1"/>
          <p:nvPr/>
        </p:nvSpPr>
        <p:spPr>
          <a:xfrm>
            <a:off x="7388100" y="4413125"/>
            <a:ext cx="198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bin"/>
                <a:ea typeface="Cabin"/>
                <a:cs typeface="Cabin"/>
                <a:sym typeface="Cabin"/>
              </a:rPr>
              <a:t>Imagery: Google Earth</a:t>
            </a:r>
            <a:endParaRPr sz="1200">
              <a:solidFill>
                <a:schemeClr val="dk1"/>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7"/>
          <p:cNvSpPr txBox="1">
            <a:spLocks noGrp="1"/>
          </p:cNvSpPr>
          <p:nvPr>
            <p:ph type="title"/>
          </p:nvPr>
        </p:nvSpPr>
        <p:spPr>
          <a:xfrm>
            <a:off x="540000" y="287075"/>
            <a:ext cx="806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SLR: Current State and Projections </a:t>
            </a:r>
            <a:endParaRPr/>
          </a:p>
        </p:txBody>
      </p:sp>
      <p:sp>
        <p:nvSpPr>
          <p:cNvPr id="562" name="Google Shape;562;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563" name="Google Shape;563;p37"/>
          <p:cNvPicPr preferRelativeResize="0"/>
          <p:nvPr/>
        </p:nvPicPr>
        <p:blipFill rotWithShape="1">
          <a:blip r:embed="rId3">
            <a:alphaModFix/>
          </a:blip>
          <a:srcRect l="3201" r="19827" b="9690"/>
          <a:stretch/>
        </p:blipFill>
        <p:spPr>
          <a:xfrm>
            <a:off x="6599025" y="2904500"/>
            <a:ext cx="2295598" cy="1795251"/>
          </a:xfrm>
          <a:prstGeom prst="rect">
            <a:avLst/>
          </a:prstGeom>
          <a:noFill/>
          <a:ln>
            <a:noFill/>
          </a:ln>
        </p:spPr>
      </p:pic>
      <p:pic>
        <p:nvPicPr>
          <p:cNvPr id="564" name="Google Shape;564;p37"/>
          <p:cNvPicPr preferRelativeResize="0"/>
          <p:nvPr/>
        </p:nvPicPr>
        <p:blipFill>
          <a:blip r:embed="rId4">
            <a:alphaModFix/>
          </a:blip>
          <a:stretch>
            <a:fillRect/>
          </a:stretch>
        </p:blipFill>
        <p:spPr>
          <a:xfrm>
            <a:off x="6567728" y="1040575"/>
            <a:ext cx="2399550" cy="1863925"/>
          </a:xfrm>
          <a:prstGeom prst="rect">
            <a:avLst/>
          </a:prstGeom>
          <a:noFill/>
          <a:ln>
            <a:noFill/>
          </a:ln>
        </p:spPr>
      </p:pic>
      <p:grpSp>
        <p:nvGrpSpPr>
          <p:cNvPr id="565" name="Google Shape;565;p37"/>
          <p:cNvGrpSpPr/>
          <p:nvPr/>
        </p:nvGrpSpPr>
        <p:grpSpPr>
          <a:xfrm>
            <a:off x="-87175" y="896881"/>
            <a:ext cx="6849874" cy="4246570"/>
            <a:chOff x="-87175" y="967356"/>
            <a:chExt cx="6849874" cy="4246570"/>
          </a:xfrm>
        </p:grpSpPr>
        <p:grpSp>
          <p:nvGrpSpPr>
            <p:cNvPr id="566" name="Google Shape;566;p37"/>
            <p:cNvGrpSpPr/>
            <p:nvPr/>
          </p:nvGrpSpPr>
          <p:grpSpPr>
            <a:xfrm>
              <a:off x="-87175" y="1123274"/>
              <a:ext cx="6615636" cy="4090652"/>
              <a:chOff x="-87175" y="1123274"/>
              <a:chExt cx="6615636" cy="4090652"/>
            </a:xfrm>
          </p:grpSpPr>
          <p:pic>
            <p:nvPicPr>
              <p:cNvPr id="567" name="Google Shape;567;p37" title="Chart"/>
              <p:cNvPicPr preferRelativeResize="0"/>
              <p:nvPr/>
            </p:nvPicPr>
            <p:blipFill>
              <a:blip r:embed="rId5">
                <a:alphaModFix/>
              </a:blip>
              <a:stretch>
                <a:fillRect/>
              </a:stretch>
            </p:blipFill>
            <p:spPr>
              <a:xfrm>
                <a:off x="-87175" y="1123274"/>
                <a:ext cx="6615636" cy="4090652"/>
              </a:xfrm>
              <a:prstGeom prst="rect">
                <a:avLst/>
              </a:prstGeom>
              <a:noFill/>
              <a:ln>
                <a:noFill/>
              </a:ln>
            </p:spPr>
          </p:pic>
          <p:pic>
            <p:nvPicPr>
              <p:cNvPr id="568" name="Google Shape;568;p37"/>
              <p:cNvPicPr preferRelativeResize="0"/>
              <p:nvPr/>
            </p:nvPicPr>
            <p:blipFill>
              <a:blip r:embed="rId6">
                <a:alphaModFix/>
              </a:blip>
              <a:stretch>
                <a:fillRect/>
              </a:stretch>
            </p:blipFill>
            <p:spPr>
              <a:xfrm>
                <a:off x="549813" y="1212627"/>
                <a:ext cx="5794716" cy="3387050"/>
              </a:xfrm>
              <a:prstGeom prst="rect">
                <a:avLst/>
              </a:prstGeom>
              <a:noFill/>
              <a:ln>
                <a:noFill/>
              </a:ln>
            </p:spPr>
          </p:pic>
          <p:cxnSp>
            <p:nvCxnSpPr>
              <p:cNvPr id="569" name="Google Shape;569;p37"/>
              <p:cNvCxnSpPr/>
              <p:nvPr/>
            </p:nvCxnSpPr>
            <p:spPr>
              <a:xfrm>
                <a:off x="902031" y="4233168"/>
                <a:ext cx="1301400" cy="0"/>
              </a:xfrm>
              <a:prstGeom prst="straightConnector1">
                <a:avLst/>
              </a:prstGeom>
              <a:noFill/>
              <a:ln w="19050" cap="flat" cmpd="sng">
                <a:solidFill>
                  <a:srgbClr val="CC0000"/>
                </a:solidFill>
                <a:prstDash val="solid"/>
                <a:round/>
                <a:headEnd type="oval" w="med" len="med"/>
                <a:tailEnd type="oval" w="med" len="med"/>
              </a:ln>
            </p:spPr>
          </p:cxnSp>
          <p:cxnSp>
            <p:nvCxnSpPr>
              <p:cNvPr id="570" name="Google Shape;570;p37"/>
              <p:cNvCxnSpPr/>
              <p:nvPr/>
            </p:nvCxnSpPr>
            <p:spPr>
              <a:xfrm>
                <a:off x="2269726" y="3988523"/>
                <a:ext cx="1301400" cy="0"/>
              </a:xfrm>
              <a:prstGeom prst="straightConnector1">
                <a:avLst/>
              </a:prstGeom>
              <a:noFill/>
              <a:ln w="19050" cap="flat" cmpd="sng">
                <a:solidFill>
                  <a:srgbClr val="CC0000"/>
                </a:solidFill>
                <a:prstDash val="solid"/>
                <a:round/>
                <a:headEnd type="oval" w="med" len="med"/>
                <a:tailEnd type="oval" w="med" len="med"/>
              </a:ln>
            </p:spPr>
          </p:cxnSp>
          <p:cxnSp>
            <p:nvCxnSpPr>
              <p:cNvPr id="571" name="Google Shape;571;p37"/>
              <p:cNvCxnSpPr/>
              <p:nvPr/>
            </p:nvCxnSpPr>
            <p:spPr>
              <a:xfrm>
                <a:off x="3620711" y="3907922"/>
                <a:ext cx="1301400" cy="0"/>
              </a:xfrm>
              <a:prstGeom prst="straightConnector1">
                <a:avLst/>
              </a:prstGeom>
              <a:noFill/>
              <a:ln w="19050" cap="flat" cmpd="sng">
                <a:solidFill>
                  <a:srgbClr val="CC0000"/>
                </a:solidFill>
                <a:prstDash val="solid"/>
                <a:round/>
                <a:headEnd type="oval" w="med" len="med"/>
                <a:tailEnd type="oval" w="med" len="med"/>
              </a:ln>
            </p:spPr>
          </p:cxnSp>
          <p:cxnSp>
            <p:nvCxnSpPr>
              <p:cNvPr id="572" name="Google Shape;572;p37"/>
              <p:cNvCxnSpPr/>
              <p:nvPr/>
            </p:nvCxnSpPr>
            <p:spPr>
              <a:xfrm>
                <a:off x="4965700" y="3395575"/>
                <a:ext cx="1301400" cy="0"/>
              </a:xfrm>
              <a:prstGeom prst="straightConnector1">
                <a:avLst/>
              </a:prstGeom>
              <a:noFill/>
              <a:ln w="19050" cap="flat" cmpd="sng">
                <a:solidFill>
                  <a:srgbClr val="CC0000"/>
                </a:solidFill>
                <a:prstDash val="solid"/>
                <a:round/>
                <a:headEnd type="oval" w="med" len="med"/>
                <a:tailEnd type="oval" w="med" len="med"/>
              </a:ln>
            </p:spPr>
          </p:cxnSp>
          <p:cxnSp>
            <p:nvCxnSpPr>
              <p:cNvPr id="573" name="Google Shape;573;p37"/>
              <p:cNvCxnSpPr/>
              <p:nvPr/>
            </p:nvCxnSpPr>
            <p:spPr>
              <a:xfrm>
                <a:off x="1027276" y="2658898"/>
                <a:ext cx="509100" cy="0"/>
              </a:xfrm>
              <a:prstGeom prst="straightConnector1">
                <a:avLst/>
              </a:prstGeom>
              <a:noFill/>
              <a:ln w="19050" cap="flat" cmpd="sng">
                <a:solidFill>
                  <a:srgbClr val="CC0000"/>
                </a:solidFill>
                <a:prstDash val="solid"/>
                <a:round/>
                <a:headEnd type="oval" w="med" len="med"/>
                <a:tailEnd type="oval" w="med" len="med"/>
              </a:ln>
            </p:spPr>
          </p:cxnSp>
          <p:sp>
            <p:nvSpPr>
              <p:cNvPr id="574" name="Google Shape;574;p37"/>
              <p:cNvSpPr txBox="1"/>
              <p:nvPr/>
            </p:nvSpPr>
            <p:spPr>
              <a:xfrm>
                <a:off x="918303" y="2310339"/>
                <a:ext cx="140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CC0000"/>
                    </a:solidFill>
                    <a:latin typeface="Open Sans"/>
                    <a:ea typeface="Open Sans"/>
                    <a:cs typeface="Open Sans"/>
                    <a:sym typeface="Open Sans"/>
                  </a:rPr>
                  <a:t>10-year average</a:t>
                </a:r>
                <a:endParaRPr sz="1200" b="1">
                  <a:solidFill>
                    <a:srgbClr val="CC0000"/>
                  </a:solidFill>
                  <a:latin typeface="Open Sans"/>
                  <a:ea typeface="Open Sans"/>
                  <a:cs typeface="Open Sans"/>
                  <a:sym typeface="Open Sans"/>
                </a:endParaRPr>
              </a:p>
            </p:txBody>
          </p:sp>
          <p:sp>
            <p:nvSpPr>
              <p:cNvPr id="575" name="Google Shape;575;p37"/>
              <p:cNvSpPr txBox="1"/>
              <p:nvPr/>
            </p:nvSpPr>
            <p:spPr>
              <a:xfrm>
                <a:off x="733062" y="3907464"/>
                <a:ext cx="43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CC0000"/>
                    </a:solidFill>
                    <a:latin typeface="Open Sans"/>
                    <a:ea typeface="Open Sans"/>
                    <a:cs typeface="Open Sans"/>
                    <a:sym typeface="Open Sans"/>
                  </a:rPr>
                  <a:t>0.1</a:t>
                </a:r>
                <a:endParaRPr sz="1200" b="1">
                  <a:solidFill>
                    <a:srgbClr val="CC0000"/>
                  </a:solidFill>
                  <a:latin typeface="Open Sans"/>
                  <a:ea typeface="Open Sans"/>
                  <a:cs typeface="Open Sans"/>
                  <a:sym typeface="Open Sans"/>
                </a:endParaRPr>
              </a:p>
            </p:txBody>
          </p:sp>
          <p:sp>
            <p:nvSpPr>
              <p:cNvPr id="576" name="Google Shape;576;p37"/>
              <p:cNvSpPr txBox="1"/>
              <p:nvPr/>
            </p:nvSpPr>
            <p:spPr>
              <a:xfrm>
                <a:off x="2095057" y="3661072"/>
                <a:ext cx="43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CC0000"/>
                    </a:solidFill>
                    <a:latin typeface="Open Sans"/>
                    <a:ea typeface="Open Sans"/>
                    <a:cs typeface="Open Sans"/>
                    <a:sym typeface="Open Sans"/>
                  </a:rPr>
                  <a:t>1.4</a:t>
                </a:r>
                <a:endParaRPr sz="1200" b="1">
                  <a:solidFill>
                    <a:srgbClr val="CC0000"/>
                  </a:solidFill>
                  <a:latin typeface="Open Sans"/>
                  <a:ea typeface="Open Sans"/>
                  <a:cs typeface="Open Sans"/>
                  <a:sym typeface="Open Sans"/>
                </a:endParaRPr>
              </a:p>
            </p:txBody>
          </p:sp>
          <p:sp>
            <p:nvSpPr>
              <p:cNvPr id="577" name="Google Shape;577;p37"/>
              <p:cNvSpPr txBox="1"/>
              <p:nvPr/>
            </p:nvSpPr>
            <p:spPr>
              <a:xfrm>
                <a:off x="3446149" y="3584781"/>
                <a:ext cx="43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CC0000"/>
                    </a:solidFill>
                    <a:latin typeface="Open Sans"/>
                    <a:ea typeface="Open Sans"/>
                    <a:cs typeface="Open Sans"/>
                    <a:sym typeface="Open Sans"/>
                  </a:rPr>
                  <a:t>1.8</a:t>
                </a:r>
                <a:endParaRPr sz="1200" b="1">
                  <a:solidFill>
                    <a:srgbClr val="CC0000"/>
                  </a:solidFill>
                  <a:latin typeface="Open Sans"/>
                  <a:ea typeface="Open Sans"/>
                  <a:cs typeface="Open Sans"/>
                  <a:sym typeface="Open Sans"/>
                </a:endParaRPr>
              </a:p>
            </p:txBody>
          </p:sp>
          <p:sp>
            <p:nvSpPr>
              <p:cNvPr id="578" name="Google Shape;578;p37"/>
              <p:cNvSpPr txBox="1"/>
              <p:nvPr/>
            </p:nvSpPr>
            <p:spPr>
              <a:xfrm>
                <a:off x="4611993" y="3201901"/>
                <a:ext cx="43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CC0000"/>
                    </a:solidFill>
                    <a:latin typeface="Open Sans"/>
                    <a:ea typeface="Open Sans"/>
                    <a:cs typeface="Open Sans"/>
                    <a:sym typeface="Open Sans"/>
                  </a:rPr>
                  <a:t>4.6</a:t>
                </a:r>
                <a:endParaRPr sz="1200" b="1">
                  <a:solidFill>
                    <a:srgbClr val="CC0000"/>
                  </a:solidFill>
                  <a:latin typeface="Open Sans"/>
                  <a:ea typeface="Open Sans"/>
                  <a:cs typeface="Open Sans"/>
                  <a:sym typeface="Open Sans"/>
                </a:endParaRPr>
              </a:p>
            </p:txBody>
          </p:sp>
        </p:grpSp>
        <p:sp>
          <p:nvSpPr>
            <p:cNvPr id="579" name="Google Shape;579;p37"/>
            <p:cNvSpPr txBox="1"/>
            <p:nvPr/>
          </p:nvSpPr>
          <p:spPr>
            <a:xfrm>
              <a:off x="483999" y="967356"/>
              <a:ext cx="6278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Cabin"/>
                  <a:ea typeface="Cabin"/>
                  <a:cs typeface="Cabin"/>
                  <a:sym typeface="Cabin"/>
                </a:rPr>
                <a:t>Number of Days Having Water Levels ≥ 1.8ft. MHHW By Year </a:t>
              </a:r>
              <a:endParaRPr sz="1500">
                <a:solidFill>
                  <a:schemeClr val="dk1"/>
                </a:solidFill>
                <a:latin typeface="Cabin"/>
                <a:ea typeface="Cabin"/>
                <a:cs typeface="Cabin"/>
                <a:sym typeface="Cabin"/>
              </a:endParaRPr>
            </a:p>
          </p:txBody>
        </p:sp>
      </p:grpSp>
      <p:sp>
        <p:nvSpPr>
          <p:cNvPr id="580" name="Google Shape;580;p37"/>
          <p:cNvSpPr txBox="1"/>
          <p:nvPr/>
        </p:nvSpPr>
        <p:spPr>
          <a:xfrm>
            <a:off x="-76200" y="4857297"/>
            <a:ext cx="6371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bin"/>
                <a:ea typeface="Cabin"/>
                <a:cs typeface="Cabin"/>
                <a:sym typeface="Cabin"/>
              </a:rPr>
              <a:t>Data: </a:t>
            </a:r>
            <a:r>
              <a:rPr lang="en" sz="1200" i="1">
                <a:solidFill>
                  <a:schemeClr val="dk1"/>
                </a:solidFill>
                <a:latin typeface="Cabin"/>
                <a:ea typeface="Cabin"/>
                <a:cs typeface="Cabin"/>
                <a:sym typeface="Cabin"/>
              </a:rPr>
              <a:t>Easy Street: An Update on High-Tide Flooding</a:t>
            </a:r>
            <a:r>
              <a:rPr lang="en" sz="1200">
                <a:solidFill>
                  <a:schemeClr val="dk1"/>
                </a:solidFill>
                <a:latin typeface="Cabin"/>
                <a:ea typeface="Cabin"/>
                <a:cs typeface="Cabin"/>
                <a:sym typeface="Cabin"/>
              </a:rPr>
              <a:t> by Chuck Larson</a:t>
            </a:r>
            <a:endParaRPr sz="1200">
              <a:solidFill>
                <a:schemeClr val="dk1"/>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name="Aquatic and Physical Therapy Center by Slidesgo">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1260</Words>
  <Application>Microsoft Macintosh PowerPoint</Application>
  <PresentationFormat>On-screen Show (16:9)</PresentationFormat>
  <Paragraphs>254</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Josefin Sans</vt:lpstr>
      <vt:lpstr>Open Sans SemiBold</vt:lpstr>
      <vt:lpstr>Arial</vt:lpstr>
      <vt:lpstr>Cabin</vt:lpstr>
      <vt:lpstr>Open Sans</vt:lpstr>
      <vt:lpstr>Aquatic and Physical Therapy Center by Slidesgo</vt:lpstr>
      <vt:lpstr>STORY MAPPING SEA LEVEL RISE:  THE HISTORY AND FUTURE OF THE  NANTUCKET WHALING MUSEUM</vt:lpstr>
      <vt:lpstr>Project Goal</vt:lpstr>
      <vt:lpstr>Esri’s ArcGIS StoryMaps</vt:lpstr>
      <vt:lpstr>Sea Level Rise (SLR)</vt:lpstr>
      <vt:lpstr>SLR Key Terms</vt:lpstr>
      <vt:lpstr>PowerPoint Presentation</vt:lpstr>
      <vt:lpstr>PowerPoint Presentation</vt:lpstr>
      <vt:lpstr>PowerPoint Presentation</vt:lpstr>
      <vt:lpstr>SLR: Current State and Projections </vt:lpstr>
      <vt:lpstr>PowerPoint Presentation</vt:lpstr>
      <vt:lpstr>PowerPoint Presentation</vt:lpstr>
      <vt:lpstr>PowerPoint Presentation</vt:lpstr>
      <vt:lpstr>A Focus on the Whaling Museum</vt:lpstr>
      <vt:lpstr>The Whaling Museum</vt:lpstr>
      <vt:lpstr>The Museum Over Time</vt:lpstr>
      <vt:lpstr>The Candle Factory</vt:lpstr>
      <vt:lpstr>The Candle Factory</vt:lpstr>
      <vt:lpstr>The Story Map</vt:lpstr>
      <vt:lpstr>Story Map Breakdown</vt:lpstr>
      <vt:lpstr>History Timeline</vt:lpstr>
      <vt:lpstr>PowerPoint Presentation</vt:lpstr>
      <vt:lpstr>Looking Forwards </vt:lpstr>
      <vt:lpstr>Issues the Museum Complex Faces</vt:lpstr>
      <vt:lpstr>Hazards to the Museum</vt:lpstr>
      <vt:lpstr>Current Flood Prevention Measures</vt:lpstr>
      <vt:lpstr>Possible Solutions</vt:lpstr>
      <vt:lpstr>Potential Mitigation Strategies Short Term (by 2030)</vt:lpstr>
      <vt:lpstr>Potential Mitigation Strategies Medium Term (2050-2070)</vt:lpstr>
      <vt:lpstr>Potential Mitigation Strategies Long Term (2100+)</vt:lpstr>
      <vt:lpstr>Acknowledgements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MAPPING SEA LEVEL RISE:  THE HISTORY AND FUTURE OF THE  NANTUCKET WHALING MUSEUM</dc:title>
  <cp:lastModifiedBy>Barmakian, Daniel</cp:lastModifiedBy>
  <cp:revision>2</cp:revision>
  <dcterms:modified xsi:type="dcterms:W3CDTF">2022-12-14T18:16:55Z</dcterms:modified>
</cp:coreProperties>
</file>