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modernComment_122_C1D28FE9.xml" ContentType="application/vnd.ms-powerpoint.comments+xml"/>
  <Override PartName="/ppt/comments/modernComment_120_248E0C25.xml" ContentType="application/vnd.ms-powerpoint.comments+xml"/>
  <Override PartName="/ppt/notesSlides/notesSlide1.xml" ContentType="application/vnd.openxmlformats-officedocument.presentationml.notesSlide+xml"/>
  <Override PartName="/ppt/comments/modernComment_11F_E14E444C.xml" ContentType="application/vnd.ms-powerpoint.comments+xml"/>
  <Override PartName="/ppt/comments/modernComment_125_B87DB220.xml" ContentType="application/vnd.ms-powerpoint.comments+xml"/>
  <Override PartName="/ppt/comments/modernComment_12D_D292710A.xml" ContentType="application/vnd.ms-powerpoint.comments+xml"/>
  <Override PartName="/ppt/comments/modernComment_12B_7D7A6EE6.xml" ContentType="application/vnd.ms-powerpoint.comments+xml"/>
  <Override PartName="/ppt/comments/modernComment_12C_7E127615.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2E_38286D19.xml" ContentType="application/vnd.ms-powerpoint.comments+xml"/>
  <Override PartName="/ppt/comments/modernComment_12F_7D08AF29.xml" ContentType="application/vnd.ms-powerpoint.comments+xml"/>
  <Override PartName="/ppt/notesSlides/notesSlide4.xml" ContentType="application/vnd.openxmlformats-officedocument.presentationml.notesSlide+xml"/>
  <Override PartName="/ppt/comments/modernComment_136_4D9EE4F5.xml" ContentType="application/vnd.ms-powerpoint.comments+xml"/>
  <Override PartName="/ppt/comments/modernComment_11E_28A62AEE.xml" ContentType="application/vnd.ms-powerpoint.comments+xml"/>
  <Override PartName="/ppt/comments/modernComment_127_8EE8381A.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84" r:id="rId5"/>
    <p:sldId id="290" r:id="rId6"/>
    <p:sldId id="288" r:id="rId7"/>
    <p:sldId id="287" r:id="rId8"/>
    <p:sldId id="297" r:id="rId9"/>
    <p:sldId id="293" r:id="rId10"/>
    <p:sldId id="298" r:id="rId11"/>
    <p:sldId id="301" r:id="rId12"/>
    <p:sldId id="299" r:id="rId13"/>
    <p:sldId id="300" r:id="rId14"/>
    <p:sldId id="306" r:id="rId15"/>
    <p:sldId id="302" r:id="rId16"/>
    <p:sldId id="307" r:id="rId17"/>
    <p:sldId id="303" r:id="rId18"/>
    <p:sldId id="310" r:id="rId19"/>
    <p:sldId id="286" r:id="rId20"/>
    <p:sldId id="29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6216" userDrawn="1">
          <p15:clr>
            <a:srgbClr val="A4A3A4"/>
          </p15:clr>
        </p15:guide>
        <p15:guide id="3" pos="1440" userDrawn="1">
          <p15:clr>
            <a:srgbClr val="A4A3A4"/>
          </p15:clr>
        </p15:guide>
        <p15:guide id="4" orient="horz" pos="2352" userDrawn="1">
          <p15:clr>
            <a:srgbClr val="A4A3A4"/>
          </p15:clr>
        </p15:guide>
        <p15:guide id="5" orient="horz" pos="936" userDrawn="1">
          <p15:clr>
            <a:srgbClr val="A4A3A4"/>
          </p15:clr>
        </p15:guide>
        <p15:guide id="6" pos="3840" userDrawn="1">
          <p15:clr>
            <a:srgbClr val="A4A3A4"/>
          </p15:clr>
        </p15:guide>
        <p15:guide id="7" orient="horz" pos="314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E897972D-EA99-4E5B-3469-69B1A621AEFD}" name="Hansen, Peter" initials="HP" userId="S::phansen@wpi.edu::06e1cd42-3836-4950-9728-b5f22b2374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C46A"/>
    <a:srgbClr val="F15574"/>
    <a:srgbClr val="97EFD3"/>
    <a:srgbClr val="282828"/>
    <a:srgbClr val="ECC4BF"/>
    <a:srgbClr val="C9ABA7"/>
    <a:srgbClr val="F4E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528"/>
        <p:guide pos="6216"/>
        <p:guide pos="1440"/>
        <p:guide orient="horz" pos="2352"/>
        <p:guide orient="horz" pos="936"/>
        <p:guide pos="3840"/>
        <p:guide orient="horz" pos="3144"/>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8/10/relationships/authors" Target="authors.xml"/></Relationships>
</file>

<file path=ppt/comments/modernComment_11E_28A62AEE.xml><?xml version="1.0" encoding="utf-8"?>
<p188:cmLst xmlns:a="http://schemas.openxmlformats.org/drawingml/2006/main" xmlns:r="http://schemas.openxmlformats.org/officeDocument/2006/relationships" xmlns:p188="http://schemas.microsoft.com/office/powerpoint/2018/8/main">
  <p188:cm id="{C5521960-B7FA-4D3C-AF92-21DC7B6645CB}" authorId="{E897972D-EA99-4E5B-3469-69B1A621AEFD}" created="2023-04-25T14:48:29.967">
    <pc:sldMkLst xmlns:pc="http://schemas.microsoft.com/office/powerpoint/2013/main/command">
      <pc:docMk/>
      <pc:sldMk cId="681978606" sldId="286"/>
    </pc:sldMkLst>
    <p188:txBody>
      <a:bodyPr/>
      <a:lstStyle/>
      <a:p>
        <a:r>
          <a:rPr lang="en-US"/>
          <a:t>Makes sense. Font size could be bigger?</a:t>
        </a:r>
      </a:p>
    </p188:txBody>
  </p188:cm>
</p188:cmLst>
</file>

<file path=ppt/comments/modernComment_11F_E14E444C.xml><?xml version="1.0" encoding="utf-8"?>
<p188:cmLst xmlns:a="http://schemas.openxmlformats.org/drawingml/2006/main" xmlns:r="http://schemas.openxmlformats.org/officeDocument/2006/relationships" xmlns:p188="http://schemas.microsoft.com/office/powerpoint/2018/8/main">
  <p188:cm id="{75DBE191-E9F0-4BC3-8397-0B99E9A54061}" authorId="{E897972D-EA99-4E5B-3469-69B1A621AEFD}" created="2023-04-25T14:19:58.182">
    <ac:txMkLst xmlns:ac="http://schemas.microsoft.com/office/drawing/2013/main/command">
      <pc:docMk xmlns:pc="http://schemas.microsoft.com/office/powerpoint/2013/main/command"/>
      <pc:sldMk xmlns:pc="http://schemas.microsoft.com/office/powerpoint/2013/main/command" cId="3780002892" sldId="287"/>
      <ac:spMk id="5" creationId="{1029C837-BB60-AF2D-52CA-38E0C3555257}"/>
      <ac:txMk cp="101">
        <ac:context len="102" hash="1548956395"/>
      </ac:txMk>
    </ac:txMkLst>
    <p188:pos x="2546231" y="2740169"/>
    <p188:replyLst>
      <p188:reply id="{8751D2EA-4410-4EDB-9467-2AA894CD7686}" authorId="{E897972D-EA99-4E5B-3469-69B1A621AEFD}" created="2023-04-25T14:21:28.007">
        <p188:txBody>
          <a:bodyPr/>
          <a:lstStyle/>
          <a:p>
            <a:r>
              <a:rPr lang="en-US"/>
              <a:t>Look at the ways you discuss the gap in the report</a:t>
            </a:r>
          </a:p>
        </p188:txBody>
      </p188:reply>
    </p188:replyLst>
    <p188:txBody>
      <a:bodyPr/>
      <a:lstStyle/>
      <a:p>
        <a:r>
          <a:rPr lang="en-US"/>
          <a:t>Is there another way to phrase this? I did a search of the text in your report and you do not use the word unsustainable in it. Disorganized?</a:t>
        </a:r>
      </a:p>
    </p188:txBody>
  </p188:cm>
</p188:cmLst>
</file>

<file path=ppt/comments/modernComment_120_248E0C25.xml><?xml version="1.0" encoding="utf-8"?>
<p188:cmLst xmlns:a="http://schemas.openxmlformats.org/drawingml/2006/main" xmlns:r="http://schemas.openxmlformats.org/officeDocument/2006/relationships" xmlns:p188="http://schemas.microsoft.com/office/powerpoint/2018/8/main">
  <p188:cm id="{42DDDAF8-4505-4B3C-8D2F-E7FDCB61CAD8}" authorId="{E897972D-EA99-4E5B-3469-69B1A621AEFD}" created="2023-04-25T14:16:34.288">
    <ac:txMkLst xmlns:ac="http://schemas.microsoft.com/office/drawing/2013/main/command">
      <pc:docMk xmlns:pc="http://schemas.microsoft.com/office/powerpoint/2013/main/command"/>
      <pc:sldMk xmlns:pc="http://schemas.microsoft.com/office/powerpoint/2013/main/command" cId="613288997" sldId="288"/>
      <ac:spMk id="13" creationId="{7156EC41-E763-8C8A-05D0-90A77EE37820}"/>
      <ac:txMk cp="0" len="3">
        <ac:context len="88" hash="4247440672"/>
      </ac:txMk>
    </ac:txMkLst>
    <p188:pos x="1167101" y="298928"/>
    <p188:txBody>
      <a:bodyPr/>
      <a:lstStyle/>
      <a:p>
        <a:r>
          <a:rPr lang="en-US"/>
          <a:t>The hollow bullets were pretty hard to see. You don't have to use these square ones, but something stronger than the hollow circle</a:t>
        </a:r>
      </a:p>
    </p188:txBody>
  </p188:cm>
</p188:cmLst>
</file>

<file path=ppt/comments/modernComment_122_C1D28FE9.xml><?xml version="1.0" encoding="utf-8"?>
<p188:cmLst xmlns:a="http://schemas.openxmlformats.org/drawingml/2006/main" xmlns:r="http://schemas.openxmlformats.org/officeDocument/2006/relationships" xmlns:p188="http://schemas.microsoft.com/office/powerpoint/2018/8/main">
  <p188:cm id="{B7FA65B5-C8C4-411D-AFF8-835B3C9A6F67}" authorId="{E897972D-EA99-4E5B-3469-69B1A621AEFD}" created="2023-04-25T14:12:45.399">
    <ac:deMkLst xmlns:ac="http://schemas.microsoft.com/office/drawing/2013/main/command">
      <pc:docMk xmlns:pc="http://schemas.microsoft.com/office/powerpoint/2013/main/command"/>
      <pc:sldMk xmlns:pc="http://schemas.microsoft.com/office/powerpoint/2013/main/command" cId="3251802089" sldId="290"/>
      <ac:spMk id="19" creationId="{CF8A9E6C-92C4-98A9-EB00-C7D05848DAE9}"/>
    </ac:deMkLst>
    <p188:replyLst>
      <p188:reply id="{30963A74-AA53-4D86-B51B-1B72F1DC586A}" authorId="{E897972D-EA99-4E5B-3469-69B1A621AEFD}" created="2023-04-25T14:12:55.719">
        <p188:txBody>
          <a:bodyPr/>
          <a:lstStyle/>
          <a:p>
            <a:r>
              <a:rPr lang="en-US"/>
              <a:t>You might delete that and center the rest</a:t>
            </a:r>
          </a:p>
        </p188:txBody>
      </p188:reply>
    </p188:replyLst>
    <p188:txBody>
      <a:bodyPr/>
      <a:lstStyle/>
      <a:p>
        <a:r>
          <a:rPr lang="en-US"/>
          <a:t>The page is partly obscured by another color. I don't know if it shows up for you but it has a beige background and makes this 9x16 slide look like 4x5</a:t>
        </a:r>
      </a:p>
    </p188:txBody>
  </p188:cm>
</p188:cmLst>
</file>

<file path=ppt/comments/modernComment_125_B87DB220.xml><?xml version="1.0" encoding="utf-8"?>
<p188:cmLst xmlns:a="http://schemas.openxmlformats.org/drawingml/2006/main" xmlns:r="http://schemas.openxmlformats.org/officeDocument/2006/relationships" xmlns:p188="http://schemas.microsoft.com/office/powerpoint/2018/8/main">
  <p188:cm id="{9D8B4E2D-B1CE-4908-8A75-AF6DE2A5E84A}" authorId="{E897972D-EA99-4E5B-3469-69B1A621AEFD}" created="2023-04-25T14:29:42.199">
    <ac:txMkLst xmlns:ac="http://schemas.microsoft.com/office/drawing/2013/main/command">
      <pc:docMk xmlns:pc="http://schemas.microsoft.com/office/powerpoint/2013/main/command"/>
      <pc:sldMk xmlns:pc="http://schemas.microsoft.com/office/powerpoint/2013/main/command" cId="3095245344" sldId="293"/>
      <ac:spMk id="8" creationId="{ABC5E498-99B3-E3F4-A9B8-F11B4B9B0F27}"/>
      <ac:txMk cp="14" len="8">
        <ac:context len="58" hash="4284524022"/>
      </ac:txMk>
    </ac:txMkLst>
    <p188:pos x="2632940" y="953499"/>
    <p188:txBody>
      <a:bodyPr/>
      <a:lstStyle/>
      <a:p>
        <a:r>
          <a:rPr lang="en-US"/>
          <a:t>Edited the text of these for clarity and to give them a stronger parallel structure</a:t>
        </a:r>
      </a:p>
    </p188:txBody>
  </p188:cm>
</p188:cmLst>
</file>

<file path=ppt/comments/modernComment_127_8EE8381A.xml><?xml version="1.0" encoding="utf-8"?>
<p188:cmLst xmlns:a="http://schemas.openxmlformats.org/drawingml/2006/main" xmlns:r="http://schemas.openxmlformats.org/officeDocument/2006/relationships" xmlns:p188="http://schemas.microsoft.com/office/powerpoint/2018/8/main">
  <p188:cm id="{A672D8A5-3ABA-47E3-AC09-DED30CEC24BA}" authorId="{E897972D-EA99-4E5B-3469-69B1A621AEFD}" created="2023-04-25T14:49:16.407">
    <pc:sldMkLst xmlns:pc="http://schemas.microsoft.com/office/powerpoint/2013/main/command">
      <pc:docMk/>
      <pc:sldMk cId="2397583386" sldId="295"/>
    </pc:sldMkLst>
    <p188:txBody>
      <a:bodyPr/>
      <a:lstStyle/>
      <a:p>
        <a:r>
          <a:rPr lang="en-US"/>
          <a:t>Do you have any photos from the day of training that could include you or people you met?  This looks like its from Florida. </a:t>
        </a:r>
      </a:p>
    </p188:txBody>
  </p188:cm>
</p188:cmLst>
</file>

<file path=ppt/comments/modernComment_12B_7D7A6EE6.xml><?xml version="1.0" encoding="utf-8"?>
<p188:cmLst xmlns:a="http://schemas.openxmlformats.org/drawingml/2006/main" xmlns:r="http://schemas.openxmlformats.org/officeDocument/2006/relationships" xmlns:p188="http://schemas.microsoft.com/office/powerpoint/2018/8/main">
  <p188:cm id="{6CDA5BEE-18F7-4FD9-9285-8E078881B253}" authorId="{E897972D-EA99-4E5B-3469-69B1A621AEFD}" created="2023-04-25T14:31:41.945">
    <ac:txMkLst xmlns:ac="http://schemas.microsoft.com/office/drawing/2013/main/command">
      <pc:docMk xmlns:pc="http://schemas.microsoft.com/office/powerpoint/2013/main/command"/>
      <pc:sldMk xmlns:pc="http://schemas.microsoft.com/office/powerpoint/2013/main/command" cId="2105175782" sldId="299"/>
      <ac:spMk id="2" creationId="{A1C02090-B93D-D37D-8CAB-E2711706E7CF}"/>
      <ac:txMk cp="0" len="3">
        <ac:context len="28" hash="2730146500"/>
      </ac:txMk>
    </ac:txMkLst>
    <p188:pos x="3176255" y="371179"/>
    <p188:replyLst>
      <p188:reply id="{51C0D694-A6CA-465B-AA73-F25E2A0C790C}" authorId="{E897972D-EA99-4E5B-3469-69B1A621AEFD}" created="2023-04-25T14:37:23.426">
        <p188:txBody>
          <a:bodyPr/>
          <a:lstStyle/>
          <a:p>
            <a:r>
              <a:rPr lang="en-US"/>
              <a:t>You would use a different screenshot, or enlarge this one to eliminate the Find a chapter heading too</a:t>
            </a:r>
          </a:p>
        </p188:txBody>
      </p188:reply>
    </p188:replyLst>
    <p188:txBody>
      <a:bodyPr/>
      <a:lstStyle/>
      <a:p>
        <a:r>
          <a:rPr lang="en-US"/>
          <a:t>This banner would probably be more effective near the top, over greenland and Nova Zembla.  It is covering a lot of chapters in the global south, esp. S. America and Australia</a:t>
        </a:r>
      </a:p>
    </p188:txBody>
  </p188:cm>
</p188:cmLst>
</file>

<file path=ppt/comments/modernComment_12C_7E127615.xml><?xml version="1.0" encoding="utf-8"?>
<p188:cmLst xmlns:a="http://schemas.openxmlformats.org/drawingml/2006/main" xmlns:r="http://schemas.openxmlformats.org/officeDocument/2006/relationships" xmlns:p188="http://schemas.microsoft.com/office/powerpoint/2018/8/main">
  <p188:cm id="{0DC88089-5A7B-4BEB-96F3-6E7FA4A9CF54}" authorId="{E897972D-EA99-4E5B-3469-69B1A621AEFD}" created="2023-04-25T14:36:24.618">
    <ac:txMkLst xmlns:ac="http://schemas.microsoft.com/office/drawing/2013/main/command">
      <pc:docMk xmlns:pc="http://schemas.microsoft.com/office/powerpoint/2013/main/command"/>
      <pc:sldMk xmlns:pc="http://schemas.microsoft.com/office/powerpoint/2013/main/command" cId="2115139093" sldId="300"/>
      <ac:spMk id="2" creationId="{D0D1F4DF-BDD8-B6C7-589D-2CA020760CBF}"/>
      <ac:txMk cp="0" len="3">
        <ac:context len="35" hash="107689635"/>
      </ac:txMk>
    </ac:txMkLst>
    <p188:pos x="1728455" y="598199"/>
    <p188:txBody>
      <a:bodyPr/>
      <a:lstStyle/>
      <a:p>
        <a:r>
          <a:rPr lang="en-US"/>
          <a:t>The older order of slides had this before you had the slide about Book2Go</a:t>
        </a:r>
      </a:p>
    </p188:txBody>
  </p188:cm>
</p188:cmLst>
</file>

<file path=ppt/comments/modernComment_12D_D292710A.xml><?xml version="1.0" encoding="utf-8"?>
<p188:cmLst xmlns:a="http://schemas.openxmlformats.org/drawingml/2006/main" xmlns:r="http://schemas.openxmlformats.org/officeDocument/2006/relationships" xmlns:p188="http://schemas.microsoft.com/office/powerpoint/2018/8/main">
  <p188:cm id="{B6EFD60D-4A89-4761-8252-AA4577673A11}" authorId="{E897972D-EA99-4E5B-3469-69B1A621AEFD}" created="2023-04-25T14:35:55.314">
    <pc:sldMkLst xmlns:pc="http://schemas.microsoft.com/office/powerpoint/2013/main/command">
      <pc:docMk/>
      <pc:sldMk cId="3532812554" sldId="301"/>
    </pc:sldMkLst>
    <p188:txBody>
      <a:bodyPr/>
      <a:lstStyle/>
      <a:p>
        <a:r>
          <a:rPr lang="en-US"/>
          <a:t>I moved this up.  There could be a nice parallel look to the Wordpress and Book2Go slides. At least the banners at the top could be positioned in a similar spot. The color change is good to show it’s a different slide. </a:t>
        </a:r>
      </a:p>
    </p188:txBody>
  </p188:cm>
</p188:cmLst>
</file>

<file path=ppt/comments/modernComment_12E_38286D19.xml><?xml version="1.0" encoding="utf-8"?>
<p188:cmLst xmlns:a="http://schemas.openxmlformats.org/drawingml/2006/main" xmlns:r="http://schemas.openxmlformats.org/officeDocument/2006/relationships" xmlns:p188="http://schemas.microsoft.com/office/powerpoint/2018/8/main">
  <p188:cm id="{8B321639-991F-4092-8AD7-B72B5F93F9F4}" authorId="{E897972D-EA99-4E5B-3469-69B1A621AEFD}" created="2023-04-25T14:42:44.694">
    <ac:txMkLst xmlns:ac="http://schemas.microsoft.com/office/drawing/2013/main/command">
      <pc:docMk xmlns:pc="http://schemas.microsoft.com/office/powerpoint/2013/main/command"/>
      <pc:sldMk xmlns:pc="http://schemas.microsoft.com/office/powerpoint/2013/main/command" cId="942173465" sldId="302"/>
      <ac:spMk id="2" creationId="{9F14557C-4BFB-DB40-11CB-726CCEC1470F}"/>
      <ac:txMk cp="0" len="9">
        <ac:context len="22" hash="75850128"/>
      </ac:txMk>
    </ac:txMkLst>
    <p188:pos x="4613006" y="301398"/>
    <p188:txBody>
      <a:bodyPr/>
      <a:lstStyle/>
      <a:p>
        <a:r>
          <a:rPr lang="en-US"/>
          <a:t>This seems like it could use a better title. 
There is a lot unsaid in the slides that I know is in the report and presumably being summarized in the presentation. </a:t>
        </a:r>
      </a:p>
    </p188:txBody>
  </p188:cm>
</p188:cmLst>
</file>

<file path=ppt/comments/modernComment_12F_7D08AF29.xml><?xml version="1.0" encoding="utf-8"?>
<p188:cmLst xmlns:a="http://schemas.openxmlformats.org/drawingml/2006/main" xmlns:r="http://schemas.openxmlformats.org/officeDocument/2006/relationships" xmlns:p188="http://schemas.microsoft.com/office/powerpoint/2018/8/main">
  <p188:cm id="{1F040148-3FFB-42E9-94D0-B80C11172800}" authorId="{E897972D-EA99-4E5B-3469-69B1A621AEFD}" created="2023-04-25T14:45:50.967">
    <pc:sldMkLst xmlns:pc="http://schemas.microsoft.com/office/powerpoint/2013/main/command">
      <pc:docMk/>
      <pc:sldMk cId="2097721129" sldId="303"/>
    </pc:sldMkLst>
    <p188:txBody>
      <a:bodyPr/>
      <a:lstStyle/>
      <a:p>
        <a:r>
          <a:rPr lang="en-US"/>
          <a:t>Is there a way to clean up this image?  It is very busy.  You have a lot of the icons on the left that are on the WPI Hub but would not be on their dashboard Menu. The Get Support section on the bottom also could be erased.  The most important evaluation is in a tiny box in the bottom right. That should be much larger</a:t>
        </a:r>
      </a:p>
    </p188:txBody>
  </p188:cm>
</p188:cmLst>
</file>

<file path=ppt/comments/modernComment_136_4D9EE4F5.xml><?xml version="1.0" encoding="utf-8"?>
<p188:cmLst xmlns:a="http://schemas.openxmlformats.org/drawingml/2006/main" xmlns:r="http://schemas.openxmlformats.org/officeDocument/2006/relationships" xmlns:p188="http://schemas.microsoft.com/office/powerpoint/2018/8/main">
  <p188:cm id="{1F040148-3FFB-42E9-94D0-B80C11172800}" authorId="{E897972D-EA99-4E5B-3469-69B1A621AEFD}" created="2023-04-25T14:45:50.967">
    <pc:sldMkLst xmlns:pc="http://schemas.microsoft.com/office/powerpoint/2013/main/command">
      <pc:docMk/>
      <pc:sldMk cId="2097721129" sldId="303"/>
    </pc:sldMkLst>
    <p188:txBody>
      <a:bodyPr/>
      <a:lstStyle/>
      <a:p>
        <a:r>
          <a:rPr lang="en-US"/>
          <a:t>Is there a way to clean up this image?  It is very busy.  You have a lot of the icons on the left that are on the WPI Hub but would not be on their dashboard Menu. The Get Support section on the bottom also could be erased.  The most important evaluation is in a tiny box in the bottom right. That should be much larger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38102F-BFA3-4357-9FA0-3A064E6F1B5A}" type="datetimeFigureOut">
              <a:rPr lang="en-US" smtClean="0"/>
              <a:t>5/1/23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0D3DFC-11A7-4DDF-8AEE-A5ACE051EBF3}" type="slidenum">
              <a:rPr lang="en-US" smtClean="0"/>
              <a:t>‹#›</a:t>
            </a:fld>
            <a:endParaRPr lang="en-US"/>
          </a:p>
        </p:txBody>
      </p:sp>
    </p:spTree>
    <p:extLst>
      <p:ext uri="{BB962C8B-B14F-4D97-AF65-F5344CB8AC3E}">
        <p14:creationId xmlns:p14="http://schemas.microsoft.com/office/powerpoint/2010/main" val="2403009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lack of integration</a:t>
            </a:r>
          </a:p>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4</a:t>
            </a:fld>
            <a:endParaRPr lang="en-US"/>
          </a:p>
        </p:txBody>
      </p:sp>
    </p:spTree>
    <p:extLst>
      <p:ext uri="{BB962C8B-B14F-4D97-AF65-F5344CB8AC3E}">
        <p14:creationId xmlns:p14="http://schemas.microsoft.com/office/powerpoint/2010/main" val="771199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the levels, how Monday would be used by both partners and chapters, and any value internationally </a:t>
            </a:r>
          </a:p>
        </p:txBody>
      </p:sp>
      <p:sp>
        <p:nvSpPr>
          <p:cNvPr id="4" name="Slide Number Placeholder 3"/>
          <p:cNvSpPr>
            <a:spLocks noGrp="1"/>
          </p:cNvSpPr>
          <p:nvPr>
            <p:ph type="sldNum" sz="quarter" idx="5"/>
          </p:nvPr>
        </p:nvSpPr>
        <p:spPr/>
        <p:txBody>
          <a:bodyPr/>
          <a:lstStyle/>
          <a:p>
            <a:fld id="{980D3DFC-11A7-4DDF-8AEE-A5ACE051EBF3}" type="slidenum">
              <a:rPr lang="en-US" smtClean="0"/>
              <a:t>11</a:t>
            </a:fld>
            <a:endParaRPr lang="en-US"/>
          </a:p>
        </p:txBody>
      </p:sp>
    </p:spTree>
    <p:extLst>
      <p:ext uri="{BB962C8B-B14F-4D97-AF65-F5344CB8AC3E}">
        <p14:creationId xmlns:p14="http://schemas.microsoft.com/office/powerpoint/2010/main" val="1728697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12</a:t>
            </a:fld>
            <a:endParaRPr lang="en-US"/>
          </a:p>
        </p:txBody>
      </p:sp>
    </p:spTree>
    <p:extLst>
      <p:ext uri="{BB962C8B-B14F-4D97-AF65-F5344CB8AC3E}">
        <p14:creationId xmlns:p14="http://schemas.microsoft.com/office/powerpoint/2010/main" val="243745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donation page to Wordpress site</a:t>
            </a:r>
          </a:p>
          <a:p>
            <a:r>
              <a:rPr lang="en-US"/>
              <a:t>Provide marketing resources and advice via the hood</a:t>
            </a:r>
          </a:p>
          <a:p>
            <a:r>
              <a:rPr lang="en-US"/>
              <a:t>Paypal, Venmo etc</a:t>
            </a:r>
          </a:p>
        </p:txBody>
      </p:sp>
      <p:sp>
        <p:nvSpPr>
          <p:cNvPr id="4" name="Slide Number Placeholder 3"/>
          <p:cNvSpPr>
            <a:spLocks noGrp="1"/>
          </p:cNvSpPr>
          <p:nvPr>
            <p:ph type="sldNum" sz="quarter" idx="5"/>
          </p:nvPr>
        </p:nvSpPr>
        <p:spPr/>
        <p:txBody>
          <a:bodyPr/>
          <a:lstStyle/>
          <a:p>
            <a:fld id="{980D3DFC-11A7-4DDF-8AEE-A5ACE051EBF3}" type="slidenum">
              <a:rPr lang="en-US" smtClean="0"/>
              <a:t>15</a:t>
            </a:fld>
            <a:endParaRPr lang="en-US"/>
          </a:p>
        </p:txBody>
      </p:sp>
    </p:spTree>
    <p:extLst>
      <p:ext uri="{BB962C8B-B14F-4D97-AF65-F5344CB8AC3E}">
        <p14:creationId xmlns:p14="http://schemas.microsoft.com/office/powerpoint/2010/main" val="476311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062566"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463040" y="2240280"/>
            <a:ext cx="4873752" cy="1709928"/>
          </a:xfrm>
        </p:spPr>
        <p:txBody>
          <a:bodyPr anchor="b">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463040" y="4014216"/>
            <a:ext cx="4873752" cy="630936"/>
          </a:xfrm>
        </p:spPr>
        <p:txBody>
          <a:bodyPr>
            <a:noAutofit/>
          </a:bodyPr>
          <a:lstStyle>
            <a:lvl1pPr marL="54864" indent="0" algn="l">
              <a:lnSpc>
                <a:spcPct val="12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7246779" y="812292"/>
            <a:ext cx="3834628"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r>
              <a:rPr lang="en-US" noProof="0"/>
              <a:t>Click icon to add picture</a:t>
            </a:r>
          </a:p>
        </p:txBody>
      </p:sp>
    </p:spTree>
    <p:extLst>
      <p:ext uri="{BB962C8B-B14F-4D97-AF65-F5344CB8AC3E}">
        <p14:creationId xmlns:p14="http://schemas.microsoft.com/office/powerpoint/2010/main" val="3797591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meline">
    <p:bg>
      <p:bgPr>
        <a:solidFill>
          <a:schemeClr val="accent3"/>
        </a:solidFill>
        <a:effectLst/>
      </p:bgPr>
    </p:bg>
    <p:spTree>
      <p:nvGrpSpPr>
        <p:cNvPr id="1" name=""/>
        <p:cNvGrpSpPr/>
        <p:nvPr/>
      </p:nvGrpSpPr>
      <p:grpSpPr>
        <a:xfrm>
          <a:off x="0" y="0"/>
          <a:ext cx="0" cy="0"/>
          <a:chOff x="0" y="0"/>
          <a:chExt cx="0" cy="0"/>
        </a:xfrm>
      </p:grpSpPr>
      <p:sp>
        <p:nvSpPr>
          <p:cNvPr id="8" name="Google Shape;1251;p56">
            <a:extLst>
              <a:ext uri="{FF2B5EF4-FFF2-40B4-BE49-F238E27FC236}">
                <a16:creationId xmlns:a16="http://schemas.microsoft.com/office/drawing/2014/main" id="{5240ABBF-9F6E-51C2-3600-798F3A8C4868}"/>
              </a:ext>
            </a:extLst>
          </p:cNvPr>
          <p:cNvSpPr/>
          <p:nvPr userDrawn="1"/>
        </p:nvSpPr>
        <p:spPr>
          <a:xfrm>
            <a:off x="547230" y="194408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724FD7F3-2232-7463-6613-3EF2344BD063}"/>
              </a:ext>
            </a:extLst>
          </p:cNvPr>
          <p:cNvSpPr/>
          <p:nvPr userDrawn="1"/>
        </p:nvSpPr>
        <p:spPr>
          <a:xfrm>
            <a:off x="4922989" y="194696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234E24BE-6EC9-C62B-1B5F-EBE5C279EF38}"/>
              </a:ext>
            </a:extLst>
          </p:cNvPr>
          <p:cNvSpPr/>
          <p:nvPr userDrawn="1"/>
        </p:nvSpPr>
        <p:spPr>
          <a:xfrm>
            <a:off x="9225456" y="192477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F4987345-5BC3-6B09-35D1-118625B93B26}"/>
              </a:ext>
            </a:extLst>
          </p:cNvPr>
          <p:cNvSpPr/>
          <p:nvPr userDrawn="1"/>
        </p:nvSpPr>
        <p:spPr>
          <a:xfrm>
            <a:off x="2798649" y="3902220"/>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D24F97D8-E25C-583D-72FF-A9AD2A77A71F}"/>
              </a:ext>
            </a:extLst>
          </p:cNvPr>
          <p:cNvSpPr/>
          <p:nvPr userDrawn="1"/>
        </p:nvSpPr>
        <p:spPr>
          <a:xfrm>
            <a:off x="7156227" y="388003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36" name="Text Placeholder 35">
            <a:extLst>
              <a:ext uri="{FF2B5EF4-FFF2-40B4-BE49-F238E27FC236}">
                <a16:creationId xmlns:a16="http://schemas.microsoft.com/office/drawing/2014/main" id="{C96B6B23-01AB-14E3-6F7D-14E56C8F7FB4}"/>
              </a:ext>
            </a:extLst>
          </p:cNvPr>
          <p:cNvSpPr>
            <a:spLocks noGrp="1"/>
          </p:cNvSpPr>
          <p:nvPr>
            <p:ph type="body" sz="quarter" idx="13"/>
          </p:nvPr>
        </p:nvSpPr>
        <p:spPr>
          <a:xfrm>
            <a:off x="458788"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0" name="Text Placeholder 35">
            <a:extLst>
              <a:ext uri="{FF2B5EF4-FFF2-40B4-BE49-F238E27FC236}">
                <a16:creationId xmlns:a16="http://schemas.microsoft.com/office/drawing/2014/main" id="{B5D9C006-6816-1398-2752-53296B2275E9}"/>
              </a:ext>
            </a:extLst>
          </p:cNvPr>
          <p:cNvSpPr>
            <a:spLocks noGrp="1"/>
          </p:cNvSpPr>
          <p:nvPr>
            <p:ph type="body" sz="quarter" idx="15"/>
          </p:nvPr>
        </p:nvSpPr>
        <p:spPr>
          <a:xfrm>
            <a:off x="4844975"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3" name="Text Placeholder 35">
            <a:extLst>
              <a:ext uri="{FF2B5EF4-FFF2-40B4-BE49-F238E27FC236}">
                <a16:creationId xmlns:a16="http://schemas.microsoft.com/office/drawing/2014/main" id="{5C67F012-5EC1-3C44-2545-C90EFB6C7AA3}"/>
              </a:ext>
            </a:extLst>
          </p:cNvPr>
          <p:cNvSpPr>
            <a:spLocks noGrp="1"/>
          </p:cNvSpPr>
          <p:nvPr>
            <p:ph type="body" sz="quarter" idx="17"/>
          </p:nvPr>
        </p:nvSpPr>
        <p:spPr>
          <a:xfrm>
            <a:off x="9137214"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39" name="Text Placeholder 35">
            <a:extLst>
              <a:ext uri="{FF2B5EF4-FFF2-40B4-BE49-F238E27FC236}">
                <a16:creationId xmlns:a16="http://schemas.microsoft.com/office/drawing/2014/main" id="{84C1F7B9-544F-1D65-F30E-22B977B0EA42}"/>
              </a:ext>
            </a:extLst>
          </p:cNvPr>
          <p:cNvSpPr>
            <a:spLocks noGrp="1"/>
          </p:cNvSpPr>
          <p:nvPr>
            <p:ph type="body" sz="quarter" idx="14"/>
          </p:nvPr>
        </p:nvSpPr>
        <p:spPr>
          <a:xfrm>
            <a:off x="2710407" y="3813978"/>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1" name="Text Placeholder 35">
            <a:extLst>
              <a:ext uri="{FF2B5EF4-FFF2-40B4-BE49-F238E27FC236}">
                <a16:creationId xmlns:a16="http://schemas.microsoft.com/office/drawing/2014/main" id="{F0785379-F700-62B9-BF17-703A87E29891}"/>
              </a:ext>
            </a:extLst>
          </p:cNvPr>
          <p:cNvSpPr>
            <a:spLocks noGrp="1"/>
          </p:cNvSpPr>
          <p:nvPr>
            <p:ph type="body" sz="quarter" idx="16"/>
          </p:nvPr>
        </p:nvSpPr>
        <p:spPr>
          <a:xfrm>
            <a:off x="7067985" y="3813978"/>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226600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5"/>
        </a:solidFill>
        <a:effectLst/>
      </p:bgPr>
    </p:bg>
    <p:spTree>
      <p:nvGrpSpPr>
        <p:cNvPr id="1" name=""/>
        <p:cNvGrpSpPr/>
        <p:nvPr/>
      </p:nvGrpSpPr>
      <p:grpSpPr>
        <a:xfrm>
          <a:off x="0" y="0"/>
          <a:ext cx="0" cy="0"/>
          <a:chOff x="0" y="0"/>
          <a:chExt cx="0" cy="0"/>
        </a:xfrm>
      </p:grpSpPr>
      <p:sp>
        <p:nvSpPr>
          <p:cNvPr id="11" name="Google Shape;634;p42">
            <a:extLst>
              <a:ext uri="{FF2B5EF4-FFF2-40B4-BE49-F238E27FC236}">
                <a16:creationId xmlns:a16="http://schemas.microsoft.com/office/drawing/2014/main" id="{8B24251C-09A2-7EC7-D81E-7B4EC1A6C8FB}"/>
              </a:ext>
            </a:extLst>
          </p:cNvPr>
          <p:cNvSpPr/>
          <p:nvPr userDrawn="1"/>
        </p:nvSpPr>
        <p:spPr>
          <a:xfrm>
            <a:off x="1043969" y="2096168"/>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Google Shape;634;p42">
            <a:extLst>
              <a:ext uri="{FF2B5EF4-FFF2-40B4-BE49-F238E27FC236}">
                <a16:creationId xmlns:a16="http://schemas.microsoft.com/office/drawing/2014/main" id="{7095FC12-1305-9C50-D9A9-1BA4392374E6}"/>
              </a:ext>
            </a:extLst>
          </p:cNvPr>
          <p:cNvSpPr/>
          <p:nvPr userDrawn="1"/>
        </p:nvSpPr>
        <p:spPr>
          <a:xfrm>
            <a:off x="1043969" y="4160972"/>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3" name="Title 22">
            <a:extLst>
              <a:ext uri="{FF2B5EF4-FFF2-40B4-BE49-F238E27FC236}">
                <a16:creationId xmlns:a16="http://schemas.microsoft.com/office/drawing/2014/main" id="{AA325A5B-8E43-DA35-85DE-66DB81C5F5AD}"/>
              </a:ext>
            </a:extLst>
          </p:cNvPr>
          <p:cNvSpPr>
            <a:spLocks noGrp="1"/>
          </p:cNvSpPr>
          <p:nvPr>
            <p:ph type="title"/>
          </p:nvPr>
        </p:nvSpPr>
        <p:spPr/>
        <p:txBody>
          <a:bodyPr/>
          <a:lstStyle/>
          <a:p>
            <a:r>
              <a:rPr lang="en-US" noProof="0"/>
              <a:t>Click to edit Master title style</a:t>
            </a:r>
          </a:p>
        </p:txBody>
      </p:sp>
      <p:sp>
        <p:nvSpPr>
          <p:cNvPr id="21" name="Text Placeholder 2">
            <a:extLst>
              <a:ext uri="{FF2B5EF4-FFF2-40B4-BE49-F238E27FC236}">
                <a16:creationId xmlns:a16="http://schemas.microsoft.com/office/drawing/2014/main" id="{BCA26A7E-435E-AFBA-FECA-047481A83CB8}"/>
              </a:ext>
            </a:extLst>
          </p:cNvPr>
          <p:cNvSpPr>
            <a:spLocks noGrp="1"/>
          </p:cNvSpPr>
          <p:nvPr>
            <p:ph type="body" idx="1"/>
          </p:nvPr>
        </p:nvSpPr>
        <p:spPr>
          <a:xfrm>
            <a:off x="892795" y="1920319"/>
            <a:ext cx="10268712"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4A82CD3C-84E1-013B-FEDD-5B4008CD2B33}"/>
              </a:ext>
            </a:extLst>
          </p:cNvPr>
          <p:cNvSpPr>
            <a:spLocks noGrp="1"/>
          </p:cNvSpPr>
          <p:nvPr>
            <p:ph sz="half" idx="2"/>
          </p:nvPr>
        </p:nvSpPr>
        <p:spPr>
          <a:xfrm>
            <a:off x="4645152" y="2007884"/>
            <a:ext cx="6408671"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2" name="Text Placeholder 4">
            <a:extLst>
              <a:ext uri="{FF2B5EF4-FFF2-40B4-BE49-F238E27FC236}">
                <a16:creationId xmlns:a16="http://schemas.microsoft.com/office/drawing/2014/main" id="{42E5F6B0-4BF8-B61C-19DC-44EADF2C6A3E}"/>
              </a:ext>
            </a:extLst>
          </p:cNvPr>
          <p:cNvSpPr>
            <a:spLocks noGrp="1"/>
          </p:cNvSpPr>
          <p:nvPr>
            <p:ph type="body" sz="quarter" idx="3"/>
          </p:nvPr>
        </p:nvSpPr>
        <p:spPr>
          <a:xfrm>
            <a:off x="892795" y="4005858"/>
            <a:ext cx="10268712"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3">
            <a:extLst>
              <a:ext uri="{FF2B5EF4-FFF2-40B4-BE49-F238E27FC236}">
                <a16:creationId xmlns:a16="http://schemas.microsoft.com/office/drawing/2014/main" id="{710FDC74-97A7-7CF9-8479-7DF70FE009C4}"/>
              </a:ext>
            </a:extLst>
          </p:cNvPr>
          <p:cNvSpPr>
            <a:spLocks noGrp="1"/>
          </p:cNvSpPr>
          <p:nvPr>
            <p:ph sz="half" idx="13"/>
          </p:nvPr>
        </p:nvSpPr>
        <p:spPr>
          <a:xfrm>
            <a:off x="4645152" y="4093420"/>
            <a:ext cx="6408671"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9" name="Slide Number Placeholder 8">
            <a:extLst>
              <a:ext uri="{FF2B5EF4-FFF2-40B4-BE49-F238E27FC236}">
                <a16:creationId xmlns:a16="http://schemas.microsoft.com/office/drawing/2014/main" id="{7EA9E27A-A5B9-7554-B03C-977DD0697109}"/>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8" name="Footer Placeholder 7">
            <a:extLst>
              <a:ext uri="{FF2B5EF4-FFF2-40B4-BE49-F238E27FC236}">
                <a16:creationId xmlns:a16="http://schemas.microsoft.com/office/drawing/2014/main" id="{10B2D671-9FA9-57ED-C5BB-EF64BEB1363E}"/>
              </a:ext>
            </a:extLst>
          </p:cNvPr>
          <p:cNvSpPr>
            <a:spLocks noGrp="1"/>
          </p:cNvSpPr>
          <p:nvPr>
            <p:ph type="ftr" sz="quarter" idx="11"/>
          </p:nvPr>
        </p:nvSpPr>
        <p:spPr/>
        <p:txBody>
          <a:bodyPr/>
          <a:lstStyle/>
          <a:p>
            <a:r>
              <a:rPr lang="en-US" noProof="0"/>
              <a:t>Presentation title</a:t>
            </a:r>
          </a:p>
        </p:txBody>
      </p:sp>
      <p:sp>
        <p:nvSpPr>
          <p:cNvPr id="7" name="Date Placeholder 6">
            <a:extLst>
              <a:ext uri="{FF2B5EF4-FFF2-40B4-BE49-F238E27FC236}">
                <a16:creationId xmlns:a16="http://schemas.microsoft.com/office/drawing/2014/main" id="{ECF944D9-3F95-D788-A7A5-9C541DBDEF9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4278057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6481182" y="2106081"/>
            <a:ext cx="5056632"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808072" y="2106081"/>
            <a:ext cx="5054248"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5048882"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4604512"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6358128" y="1956816"/>
            <a:ext cx="5047488"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6600154" y="2944368"/>
            <a:ext cx="4608576"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5DF0D283-938B-8E26-1C43-DC3AD65091B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4189090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837094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Google Shape;1148;p53">
            <a:extLst>
              <a:ext uri="{FF2B5EF4-FFF2-40B4-BE49-F238E27FC236}">
                <a16:creationId xmlns:a16="http://schemas.microsoft.com/office/drawing/2014/main" id="{1BF10461-2A6D-BD12-B1D7-5A73DDD367A8}"/>
              </a:ext>
            </a:extLst>
          </p:cNvPr>
          <p:cNvSpPr/>
          <p:nvPr userDrawn="1"/>
        </p:nvSpPr>
        <p:spPr>
          <a:xfrm>
            <a:off x="4599233"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80807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9" name="Text Placeholder 24">
            <a:extLst>
              <a:ext uri="{FF2B5EF4-FFF2-40B4-BE49-F238E27FC236}">
                <a16:creationId xmlns:a16="http://schemas.microsoft.com/office/drawing/2014/main" id="{9B6C5E12-67C8-B5AA-FC61-A40F6C388F8B}"/>
              </a:ext>
            </a:extLst>
          </p:cNvPr>
          <p:cNvSpPr>
            <a:spLocks noGrp="1"/>
          </p:cNvSpPr>
          <p:nvPr>
            <p:ph type="body" sz="quarter" idx="16"/>
          </p:nvPr>
        </p:nvSpPr>
        <p:spPr>
          <a:xfrm>
            <a:off x="4480560"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2" name="Content Placeholder 3">
            <a:extLst>
              <a:ext uri="{FF2B5EF4-FFF2-40B4-BE49-F238E27FC236}">
                <a16:creationId xmlns:a16="http://schemas.microsoft.com/office/drawing/2014/main" id="{92BD99C3-C1A1-E89B-FB77-6221D2FBE9A6}"/>
              </a:ext>
            </a:extLst>
          </p:cNvPr>
          <p:cNvSpPr>
            <a:spLocks noGrp="1"/>
          </p:cNvSpPr>
          <p:nvPr>
            <p:ph sz="half" idx="13"/>
          </p:nvPr>
        </p:nvSpPr>
        <p:spPr>
          <a:xfrm>
            <a:off x="4715873"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8247888"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8489914"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5DF0D283-938B-8E26-1C43-DC3AD65091B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4248316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7" name="Google Shape;327;p33">
            <a:extLst>
              <a:ext uri="{FF2B5EF4-FFF2-40B4-BE49-F238E27FC236}">
                <a16:creationId xmlns:a16="http://schemas.microsoft.com/office/drawing/2014/main" id="{E7EB222B-6CF5-9486-E495-4BBCFBA5DEE9}"/>
              </a:ext>
            </a:extLst>
          </p:cNvPr>
          <p:cNvSpPr/>
          <p:nvPr userDrawn="1"/>
        </p:nvSpPr>
        <p:spPr>
          <a:xfrm>
            <a:off x="5400719" y="1198578"/>
            <a:ext cx="6114430" cy="4794575"/>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9" name="Google Shape;328;p33">
            <a:extLst>
              <a:ext uri="{FF2B5EF4-FFF2-40B4-BE49-F238E27FC236}">
                <a16:creationId xmlns:a16="http://schemas.microsoft.com/office/drawing/2014/main" id="{1FEBC754-F0A8-F9F6-F804-7081E078D8F5}"/>
              </a:ext>
            </a:extLst>
          </p:cNvPr>
          <p:cNvSpPr/>
          <p:nvPr userDrawn="1"/>
        </p:nvSpPr>
        <p:spPr>
          <a:xfrm>
            <a:off x="5196524" y="838200"/>
            <a:ext cx="6114430" cy="49149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4" name="Title 1">
            <a:extLst>
              <a:ext uri="{FF2B5EF4-FFF2-40B4-BE49-F238E27FC236}">
                <a16:creationId xmlns:a16="http://schemas.microsoft.com/office/drawing/2014/main" id="{A8F8B0E5-D249-4F2F-16F0-7A9A49B95D39}"/>
              </a:ext>
            </a:extLst>
          </p:cNvPr>
          <p:cNvSpPr>
            <a:spLocks noGrp="1"/>
          </p:cNvSpPr>
          <p:nvPr>
            <p:ph type="title"/>
          </p:nvPr>
        </p:nvSpPr>
        <p:spPr>
          <a:xfrm>
            <a:off x="5978024" y="1783080"/>
            <a:ext cx="4959821" cy="1162762"/>
          </a:xfrm>
        </p:spPr>
        <p:txBody>
          <a:bodyPr/>
          <a:lstStyle>
            <a:lvl1pPr algn="l">
              <a:lnSpc>
                <a:spcPct val="90000"/>
              </a:lnSpc>
              <a:defRPr/>
            </a:lvl1pPr>
          </a:lstStyle>
          <a:p>
            <a:r>
              <a:rPr lang="en-US" noProof="0"/>
              <a:t>Click to edit Master title style</a:t>
            </a:r>
          </a:p>
        </p:txBody>
      </p:sp>
      <p:sp>
        <p:nvSpPr>
          <p:cNvPr id="19" name="Picture Placeholder 18">
            <a:extLst>
              <a:ext uri="{FF2B5EF4-FFF2-40B4-BE49-F238E27FC236}">
                <a16:creationId xmlns:a16="http://schemas.microsoft.com/office/drawing/2014/main" id="{52CFE759-845E-6170-DB8C-EA3FA075BBC8}"/>
              </a:ext>
            </a:extLst>
          </p:cNvPr>
          <p:cNvSpPr>
            <a:spLocks noGrp="1"/>
          </p:cNvSpPr>
          <p:nvPr>
            <p:ph type="pic" sz="quarter" idx="13"/>
          </p:nvPr>
        </p:nvSpPr>
        <p:spPr>
          <a:xfrm>
            <a:off x="0" y="0"/>
            <a:ext cx="4351128" cy="6858000"/>
          </a:xfrm>
          <a:solidFill>
            <a:schemeClr val="accent5"/>
          </a:solidFill>
        </p:spPr>
        <p:txBody>
          <a:bodyPr anchor="ctr"/>
          <a:lstStyle>
            <a:lvl1pPr marL="0" indent="0" algn="ctr">
              <a:buNone/>
              <a:defRPr/>
            </a:lvl1pPr>
          </a:lstStyle>
          <a:p>
            <a:r>
              <a:rPr lang="en-US" noProof="0"/>
              <a:t>Click icon to add picture</a:t>
            </a:r>
          </a:p>
        </p:txBody>
      </p:sp>
      <p:sp>
        <p:nvSpPr>
          <p:cNvPr id="15" name="Content Placeholder 2">
            <a:extLst>
              <a:ext uri="{FF2B5EF4-FFF2-40B4-BE49-F238E27FC236}">
                <a16:creationId xmlns:a16="http://schemas.microsoft.com/office/drawing/2014/main" id="{77189B6C-4236-0B00-D585-EEE5183EC3B5}"/>
              </a:ext>
            </a:extLst>
          </p:cNvPr>
          <p:cNvSpPr>
            <a:spLocks noGrp="1"/>
          </p:cNvSpPr>
          <p:nvPr>
            <p:ph idx="1"/>
          </p:nvPr>
        </p:nvSpPr>
        <p:spPr>
          <a:xfrm>
            <a:off x="5961888" y="2944368"/>
            <a:ext cx="4818888" cy="2130552"/>
          </a:xfrm>
        </p:spPr>
        <p:txBody>
          <a:bodyPr/>
          <a:lstStyle>
            <a:lvl1pPr marL="0" indent="0">
              <a:lnSpc>
                <a:spcPct val="10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sp>
        <p:nvSpPr>
          <p:cNvPr id="5" name="Slide Number Placeholder 4">
            <a:extLst>
              <a:ext uri="{FF2B5EF4-FFF2-40B4-BE49-F238E27FC236}">
                <a16:creationId xmlns:a16="http://schemas.microsoft.com/office/drawing/2014/main" id="{22D37E9B-F86D-C91D-23CC-19F188DE83F6}"/>
              </a:ext>
            </a:extLst>
          </p:cNvPr>
          <p:cNvSpPr>
            <a:spLocks noGrp="1"/>
          </p:cNvSpPr>
          <p:nvPr>
            <p:ph type="sldNum" sz="quarter" idx="12"/>
          </p:nvPr>
        </p:nvSpPr>
        <p:spPr>
          <a:xfrm>
            <a:off x="8072901" y="6400904"/>
            <a:ext cx="365760" cy="246888"/>
          </a:xfrm>
        </p:spPr>
        <p:txBody>
          <a:bodyPr/>
          <a:lstStyle/>
          <a:p>
            <a:fld id="{8D0AFDD5-844D-364D-8AEC-50CF4D36D55D}" type="slidenum">
              <a:rPr lang="en-US" noProof="0" smtClean="0"/>
              <a:pPr/>
              <a:t>‹#›</a:t>
            </a:fld>
            <a:endParaRPr lang="en-US" noProof="0"/>
          </a:p>
        </p:txBody>
      </p:sp>
      <p:cxnSp>
        <p:nvCxnSpPr>
          <p:cNvPr id="21" name="Straight Connector 20">
            <a:extLst>
              <a:ext uri="{FF2B5EF4-FFF2-40B4-BE49-F238E27FC236}">
                <a16:creationId xmlns:a16="http://schemas.microsoft.com/office/drawing/2014/main" id="{CB55B0F1-C1EF-3790-A994-C8C4BB61CCB9}"/>
              </a:ext>
            </a:extLst>
          </p:cNvPr>
          <p:cNvCxnSpPr>
            <a:cxnSpLocks/>
          </p:cNvCxnSpPr>
          <p:nvPr/>
        </p:nvCxnSpPr>
        <p:spPr>
          <a:xfrm>
            <a:off x="4351128" y="6532618"/>
            <a:ext cx="36930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4F275B-2CE9-CD3C-081E-0B79C125257E}"/>
              </a:ext>
            </a:extLst>
          </p:cNvPr>
          <p:cNvCxnSpPr>
            <a:cxnSpLocks/>
          </p:cNvCxnSpPr>
          <p:nvPr/>
        </p:nvCxnSpPr>
        <p:spPr>
          <a:xfrm>
            <a:off x="8467344" y="6527001"/>
            <a:ext cx="3724656" cy="56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231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062566" y="1161412"/>
            <a:ext cx="10221119" cy="483174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527048" y="1901952"/>
            <a:ext cx="4873752" cy="1709928"/>
          </a:xfrm>
        </p:spPr>
        <p:txBody>
          <a:bodyPr anchor="t">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527048" y="3108960"/>
            <a:ext cx="3913632" cy="1883664"/>
          </a:xfrm>
        </p:spPr>
        <p:txBody>
          <a:bodyPr>
            <a:noAutofit/>
          </a:bodyPr>
          <a:lstStyle>
            <a:lvl1pPr marL="0" indent="0" algn="l">
              <a:lnSpc>
                <a:spcPct val="100000"/>
              </a:lnSpc>
              <a:spcBef>
                <a:spcPts val="100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6443482" y="812292"/>
            <a:ext cx="4636008"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r>
              <a:rPr lang="en-US" noProof="0"/>
              <a:t>Click icon to add picture</a:t>
            </a:r>
          </a:p>
        </p:txBody>
      </p:sp>
    </p:spTree>
    <p:extLst>
      <p:ext uri="{BB962C8B-B14F-4D97-AF65-F5344CB8AC3E}">
        <p14:creationId xmlns:p14="http://schemas.microsoft.com/office/powerpoint/2010/main" val="70235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FABFF-AED1-441E-410D-E91E5B9EA6C0}"/>
              </a:ext>
            </a:extLst>
          </p:cNvPr>
          <p:cNvSpPr>
            <a:spLocks noGrp="1"/>
          </p:cNvSpPr>
          <p:nvPr>
            <p:ph type="title"/>
          </p:nvPr>
        </p:nvSpPr>
        <p:spPr/>
        <p:txBody>
          <a:bodyPr/>
          <a:lstStyle/>
          <a:p>
            <a:r>
              <a:rPr lang="en-US" noProof="0"/>
              <a:t>Click to edit Master title style</a:t>
            </a:r>
          </a:p>
        </p:txBody>
      </p:sp>
      <p:sp>
        <p:nvSpPr>
          <p:cNvPr id="5" name="Slide Number Placeholder 4">
            <a:extLst>
              <a:ext uri="{FF2B5EF4-FFF2-40B4-BE49-F238E27FC236}">
                <a16:creationId xmlns:a16="http://schemas.microsoft.com/office/drawing/2014/main" id="{A21D9EB3-189A-FE0F-8C95-73C3378150D7}"/>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4" name="Footer Placeholder 3">
            <a:extLst>
              <a:ext uri="{FF2B5EF4-FFF2-40B4-BE49-F238E27FC236}">
                <a16:creationId xmlns:a16="http://schemas.microsoft.com/office/drawing/2014/main" id="{7C680446-577A-69FB-646E-AF1DA4134A2C}"/>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330E09C2-379A-DC94-A05D-1A629B3410E2}"/>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415434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4"/>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2A2AC-7ED9-922C-AFA3-C7474D933A2A}"/>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3" name="Footer Placeholder 2">
            <a:extLst>
              <a:ext uri="{FF2B5EF4-FFF2-40B4-BE49-F238E27FC236}">
                <a16:creationId xmlns:a16="http://schemas.microsoft.com/office/drawing/2014/main" id="{C0D73C7A-2028-226F-C1ED-1807BD3B92FC}"/>
              </a:ext>
            </a:extLst>
          </p:cNvPr>
          <p:cNvSpPr>
            <a:spLocks noGrp="1"/>
          </p:cNvSpPr>
          <p:nvPr>
            <p:ph type="ftr" sz="quarter" idx="11"/>
          </p:nvPr>
        </p:nvSpPr>
        <p:spPr/>
        <p:txBody>
          <a:bodyPr/>
          <a:lstStyle/>
          <a:p>
            <a:r>
              <a:rPr lang="en-US" noProof="0"/>
              <a:t>Presentation title</a:t>
            </a:r>
          </a:p>
        </p:txBody>
      </p:sp>
      <p:sp>
        <p:nvSpPr>
          <p:cNvPr id="2" name="Date Placeholder 1">
            <a:extLst>
              <a:ext uri="{FF2B5EF4-FFF2-40B4-BE49-F238E27FC236}">
                <a16:creationId xmlns:a16="http://schemas.microsoft.com/office/drawing/2014/main" id="{1925B8F9-3C91-FD08-87E3-6E39B35BCF9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3916245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8" name="Google Shape;1251;p56">
            <a:extLst>
              <a:ext uri="{FF2B5EF4-FFF2-40B4-BE49-F238E27FC236}">
                <a16:creationId xmlns:a16="http://schemas.microsoft.com/office/drawing/2014/main" id="{5BDBB369-4213-AA70-D2DD-33F4E9E1F195}"/>
              </a:ext>
            </a:extLst>
          </p:cNvPr>
          <p:cNvSpPr/>
          <p:nvPr userDrawn="1"/>
        </p:nvSpPr>
        <p:spPr>
          <a:xfrm>
            <a:off x="1072604" y="2550039"/>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3BF27898-0ACC-24EB-589A-96F29C94157A}"/>
              </a:ext>
            </a:extLst>
          </p:cNvPr>
          <p:cNvSpPr/>
          <p:nvPr userDrawn="1"/>
        </p:nvSpPr>
        <p:spPr>
          <a:xfrm>
            <a:off x="3235665" y="2522510"/>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62CA34BE-87A5-8F47-C395-886E6870CF67}"/>
              </a:ext>
            </a:extLst>
          </p:cNvPr>
          <p:cNvSpPr/>
          <p:nvPr userDrawn="1"/>
        </p:nvSpPr>
        <p:spPr>
          <a:xfrm>
            <a:off x="5415148" y="2513962"/>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E432D5F8-7F62-B5A0-F3AC-814BFBEEB0ED}"/>
              </a:ext>
            </a:extLst>
          </p:cNvPr>
          <p:cNvSpPr/>
          <p:nvPr userDrawn="1"/>
        </p:nvSpPr>
        <p:spPr>
          <a:xfrm>
            <a:off x="7530416" y="2524926"/>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FBCE3915-CF40-BF29-2DBB-D9F447CC7555}"/>
              </a:ext>
            </a:extLst>
          </p:cNvPr>
          <p:cNvSpPr/>
          <p:nvPr userDrawn="1"/>
        </p:nvSpPr>
        <p:spPr>
          <a:xfrm>
            <a:off x="9709899" y="2516378"/>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Text Placeholder 19">
            <a:extLst>
              <a:ext uri="{FF2B5EF4-FFF2-40B4-BE49-F238E27FC236}">
                <a16:creationId xmlns:a16="http://schemas.microsoft.com/office/drawing/2014/main" id="{811789E5-14E6-E7AB-C9D8-6E51B4544B23}"/>
              </a:ext>
            </a:extLst>
          </p:cNvPr>
          <p:cNvSpPr>
            <a:spLocks noGrp="1"/>
          </p:cNvSpPr>
          <p:nvPr>
            <p:ph type="body" sz="quarter" idx="13" hasCustomPrompt="1"/>
          </p:nvPr>
        </p:nvSpPr>
        <p:spPr>
          <a:xfrm>
            <a:off x="98672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2" name="Text Placeholder 19">
            <a:extLst>
              <a:ext uri="{FF2B5EF4-FFF2-40B4-BE49-F238E27FC236}">
                <a16:creationId xmlns:a16="http://schemas.microsoft.com/office/drawing/2014/main" id="{AC40220B-3ED2-1841-92D5-C0056EF47402}"/>
              </a:ext>
            </a:extLst>
          </p:cNvPr>
          <p:cNvSpPr>
            <a:spLocks noGrp="1"/>
          </p:cNvSpPr>
          <p:nvPr>
            <p:ph type="body" sz="quarter" idx="14" hasCustomPrompt="1"/>
          </p:nvPr>
        </p:nvSpPr>
        <p:spPr>
          <a:xfrm>
            <a:off x="3154680"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3" name="Text Placeholder 19">
            <a:extLst>
              <a:ext uri="{FF2B5EF4-FFF2-40B4-BE49-F238E27FC236}">
                <a16:creationId xmlns:a16="http://schemas.microsoft.com/office/drawing/2014/main" id="{B8BC651C-16ED-1741-08D3-8BA2D618C650}"/>
              </a:ext>
            </a:extLst>
          </p:cNvPr>
          <p:cNvSpPr>
            <a:spLocks noGrp="1"/>
          </p:cNvSpPr>
          <p:nvPr>
            <p:ph type="body" sz="quarter" idx="15" hasCustomPrompt="1"/>
          </p:nvPr>
        </p:nvSpPr>
        <p:spPr>
          <a:xfrm>
            <a:off x="533095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4" name="Text Placeholder 19">
            <a:extLst>
              <a:ext uri="{FF2B5EF4-FFF2-40B4-BE49-F238E27FC236}">
                <a16:creationId xmlns:a16="http://schemas.microsoft.com/office/drawing/2014/main" id="{B42AFC50-5862-D501-9586-4A96D4DA667F}"/>
              </a:ext>
            </a:extLst>
          </p:cNvPr>
          <p:cNvSpPr>
            <a:spLocks noGrp="1"/>
          </p:cNvSpPr>
          <p:nvPr>
            <p:ph type="body" sz="quarter" idx="16" hasCustomPrompt="1"/>
          </p:nvPr>
        </p:nvSpPr>
        <p:spPr>
          <a:xfrm>
            <a:off x="744321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5" name="Text Placeholder 19">
            <a:extLst>
              <a:ext uri="{FF2B5EF4-FFF2-40B4-BE49-F238E27FC236}">
                <a16:creationId xmlns:a16="http://schemas.microsoft.com/office/drawing/2014/main" id="{45772425-B358-35A8-C707-76C81B500EDA}"/>
              </a:ext>
            </a:extLst>
          </p:cNvPr>
          <p:cNvSpPr>
            <a:spLocks noGrp="1"/>
          </p:cNvSpPr>
          <p:nvPr>
            <p:ph type="body" sz="quarter" idx="17" hasCustomPrompt="1"/>
          </p:nvPr>
        </p:nvSpPr>
        <p:spPr>
          <a:xfrm>
            <a:off x="962863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7" name="Text Placeholder 26">
            <a:extLst>
              <a:ext uri="{FF2B5EF4-FFF2-40B4-BE49-F238E27FC236}">
                <a16:creationId xmlns:a16="http://schemas.microsoft.com/office/drawing/2014/main" id="{B0B8A0CF-58B1-629F-C8DB-238E5114277C}"/>
              </a:ext>
            </a:extLst>
          </p:cNvPr>
          <p:cNvSpPr>
            <a:spLocks noGrp="1"/>
          </p:cNvSpPr>
          <p:nvPr>
            <p:ph type="body" sz="quarter" idx="18"/>
          </p:nvPr>
        </p:nvSpPr>
        <p:spPr>
          <a:xfrm>
            <a:off x="824102" y="432511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8" name="Text Placeholder 26">
            <a:extLst>
              <a:ext uri="{FF2B5EF4-FFF2-40B4-BE49-F238E27FC236}">
                <a16:creationId xmlns:a16="http://schemas.microsoft.com/office/drawing/2014/main" id="{3973DBDD-5F4C-3094-B5AB-751AF360379C}"/>
              </a:ext>
            </a:extLst>
          </p:cNvPr>
          <p:cNvSpPr>
            <a:spLocks noGrp="1"/>
          </p:cNvSpPr>
          <p:nvPr>
            <p:ph type="body" sz="quarter" idx="19"/>
          </p:nvPr>
        </p:nvSpPr>
        <p:spPr>
          <a:xfrm>
            <a:off x="2992056" y="432670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9" name="Text Placeholder 26">
            <a:extLst>
              <a:ext uri="{FF2B5EF4-FFF2-40B4-BE49-F238E27FC236}">
                <a16:creationId xmlns:a16="http://schemas.microsoft.com/office/drawing/2014/main" id="{6A7033DE-A188-7F2B-B42D-3B4334B2C4BE}"/>
              </a:ext>
            </a:extLst>
          </p:cNvPr>
          <p:cNvSpPr>
            <a:spLocks noGrp="1"/>
          </p:cNvSpPr>
          <p:nvPr>
            <p:ph type="body" sz="quarter" idx="20"/>
          </p:nvPr>
        </p:nvSpPr>
        <p:spPr>
          <a:xfrm>
            <a:off x="5168328" y="431364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0" name="Text Placeholder 26">
            <a:extLst>
              <a:ext uri="{FF2B5EF4-FFF2-40B4-BE49-F238E27FC236}">
                <a16:creationId xmlns:a16="http://schemas.microsoft.com/office/drawing/2014/main" id="{82C8DA85-8265-9485-A51D-73E1629CC541}"/>
              </a:ext>
            </a:extLst>
          </p:cNvPr>
          <p:cNvSpPr>
            <a:spLocks noGrp="1"/>
          </p:cNvSpPr>
          <p:nvPr>
            <p:ph type="body" sz="quarter" idx="21"/>
          </p:nvPr>
        </p:nvSpPr>
        <p:spPr>
          <a:xfrm>
            <a:off x="727985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1" name="Text Placeholder 26">
            <a:extLst>
              <a:ext uri="{FF2B5EF4-FFF2-40B4-BE49-F238E27FC236}">
                <a16:creationId xmlns:a16="http://schemas.microsoft.com/office/drawing/2014/main" id="{20594F27-59D4-99D2-77B5-71915573EDA4}"/>
              </a:ext>
            </a:extLst>
          </p:cNvPr>
          <p:cNvSpPr>
            <a:spLocks noGrp="1"/>
          </p:cNvSpPr>
          <p:nvPr>
            <p:ph type="body" sz="quarter" idx="22"/>
          </p:nvPr>
        </p:nvSpPr>
        <p:spPr>
          <a:xfrm>
            <a:off x="946600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r>
              <a:rPr lang="en-US" noProof="0"/>
              <a:t>Presentation title</a:t>
            </a:r>
          </a:p>
        </p:txBody>
      </p:sp>
      <p:sp>
        <p:nvSpPr>
          <p:cNvPr id="4" name="Date Placeholder 3">
            <a:extLst>
              <a:ext uri="{FF2B5EF4-FFF2-40B4-BE49-F238E27FC236}">
                <a16:creationId xmlns:a16="http://schemas.microsoft.com/office/drawing/2014/main" id="{7490B60C-999F-167B-3927-D752A0DE60A7}"/>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74892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F51DD675-2DC4-A4BE-C624-3048A2E666B7}"/>
              </a:ext>
            </a:extLst>
          </p:cNvPr>
          <p:cNvSpPr/>
          <p:nvPr userDrawn="1"/>
        </p:nvSpPr>
        <p:spPr>
          <a:xfrm>
            <a:off x="809553" y="1012104"/>
            <a:ext cx="6957749" cy="506173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2" name="Google Shape;328;p33">
            <a:extLst>
              <a:ext uri="{FF2B5EF4-FFF2-40B4-BE49-F238E27FC236}">
                <a16:creationId xmlns:a16="http://schemas.microsoft.com/office/drawing/2014/main" id="{A0952ED0-9FCB-B6D2-E806-E2663B8961D0}"/>
              </a:ext>
            </a:extLst>
          </p:cNvPr>
          <p:cNvSpPr/>
          <p:nvPr userDrawn="1"/>
        </p:nvSpPr>
        <p:spPr>
          <a:xfrm>
            <a:off x="600338" y="782757"/>
            <a:ext cx="6957749" cy="506173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1389888" y="1719072"/>
            <a:ext cx="5038344" cy="1709928"/>
          </a:xfrm>
        </p:spPr>
        <p:txBody>
          <a:bodyPr/>
          <a:lstStyle>
            <a:lvl1pPr algn="l">
              <a:lnSpc>
                <a:spcPct val="90000"/>
              </a:lnSpc>
              <a:defRPr/>
            </a:lvl1pPr>
          </a:lstStyle>
          <a:p>
            <a:r>
              <a:rPr lang="en-US" noProof="0"/>
              <a:t>Click to edit Master title style</a:t>
            </a:r>
          </a:p>
        </p:txBody>
      </p:sp>
      <p:sp>
        <p:nvSpPr>
          <p:cNvPr id="10" name="Picture Placeholder 9">
            <a:extLst>
              <a:ext uri="{FF2B5EF4-FFF2-40B4-BE49-F238E27FC236}">
                <a16:creationId xmlns:a16="http://schemas.microsoft.com/office/drawing/2014/main" id="{0BC3CDDF-FEA3-712D-9071-515D264F06E7}"/>
              </a:ext>
            </a:extLst>
          </p:cNvPr>
          <p:cNvSpPr>
            <a:spLocks noGrp="1"/>
          </p:cNvSpPr>
          <p:nvPr>
            <p:ph type="pic" sz="quarter" idx="13"/>
          </p:nvPr>
        </p:nvSpPr>
        <p:spPr>
          <a:xfrm>
            <a:off x="8296656" y="0"/>
            <a:ext cx="3895344" cy="6858000"/>
          </a:xfrm>
          <a:solidFill>
            <a:schemeClr val="accent1"/>
          </a:solidFill>
        </p:spPr>
        <p:txBody>
          <a:bodyPr anchor="ctr"/>
          <a:lstStyle>
            <a:lvl1pPr marL="0" indent="0" algn="ctr">
              <a:buNone/>
              <a:defRPr/>
            </a:lvl1pPr>
          </a:lstStyle>
          <a:p>
            <a:r>
              <a:rPr lang="en-US" noProof="0"/>
              <a:t>Click icon to add picture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1389888" y="3054096"/>
            <a:ext cx="5010912" cy="2130552"/>
          </a:xfrm>
        </p:spPr>
        <p:txBody>
          <a:bodyPr/>
          <a:lstStyle>
            <a:lvl1pPr marL="54864" indent="0">
              <a:lnSpc>
                <a:spcPct val="12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cxnSp>
        <p:nvCxnSpPr>
          <p:cNvPr id="28" name="Straight Connector 27">
            <a:extLst>
              <a:ext uri="{FF2B5EF4-FFF2-40B4-BE49-F238E27FC236}">
                <a16:creationId xmlns:a16="http://schemas.microsoft.com/office/drawing/2014/main" id="{A4F7CD76-D087-685D-2E27-537F34D67EBE}"/>
              </a:ext>
            </a:extLst>
          </p:cNvPr>
          <p:cNvCxnSpPr>
            <a:cxnSpLocks/>
          </p:cNvCxnSpPr>
          <p:nvPr userDrawn="1"/>
        </p:nvCxnSpPr>
        <p:spPr>
          <a:xfrm>
            <a:off x="11276341" y="6528816"/>
            <a:ext cx="914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a:xfrm>
            <a:off x="3962400" y="6400904"/>
            <a:ext cx="365760" cy="246888"/>
          </a:xfrm>
        </p:spPr>
        <p:txBody>
          <a:bodyPr/>
          <a:lstStyle>
            <a:lvl1pPr>
              <a:defRPr>
                <a:solidFill>
                  <a:schemeClr val="bg1"/>
                </a:solidFill>
              </a:defRPr>
            </a:lvl1pPr>
          </a:lstStyle>
          <a:p>
            <a:fld id="{8D0AFDD5-844D-364D-8AEC-50CF4D36D55D}" type="slidenum">
              <a:rPr lang="en-US" noProof="0" smtClean="0"/>
              <a:pPr/>
              <a:t>‹#›</a:t>
            </a:fld>
            <a:endParaRPr lang="en-US" noProof="0"/>
          </a:p>
        </p:txBody>
      </p:sp>
      <p:grpSp>
        <p:nvGrpSpPr>
          <p:cNvPr id="13" name="Group 12">
            <a:extLst>
              <a:ext uri="{FF2B5EF4-FFF2-40B4-BE49-F238E27FC236}">
                <a16:creationId xmlns:a16="http://schemas.microsoft.com/office/drawing/2014/main" id="{0C63F889-82B6-D594-DA07-4C82AE33663F}"/>
              </a:ext>
            </a:extLst>
          </p:cNvPr>
          <p:cNvGrpSpPr/>
          <p:nvPr userDrawn="1"/>
        </p:nvGrpSpPr>
        <p:grpSpPr>
          <a:xfrm>
            <a:off x="0" y="6527001"/>
            <a:ext cx="8294153" cy="5617"/>
            <a:chOff x="0" y="6527001"/>
            <a:chExt cx="8294153" cy="5617"/>
          </a:xfrm>
        </p:grpSpPr>
        <p:cxnSp>
          <p:nvCxnSpPr>
            <p:cNvPr id="14" name="Straight Connector 13">
              <a:extLst>
                <a:ext uri="{FF2B5EF4-FFF2-40B4-BE49-F238E27FC236}">
                  <a16:creationId xmlns:a16="http://schemas.microsoft.com/office/drawing/2014/main" id="{3F4BFE95-6DCA-752C-0F0C-CCAF1A576CD0}"/>
                </a:ext>
              </a:extLst>
            </p:cNvPr>
            <p:cNvCxnSpPr>
              <a:cxnSpLocks/>
            </p:cNvCxnSpPr>
            <p:nvPr/>
          </p:nvCxnSpPr>
          <p:spPr>
            <a:xfrm>
              <a:off x="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20C2FA-C2E7-21E2-09D0-3BA6B1BC2C1E}"/>
                </a:ext>
              </a:extLst>
            </p:cNvPr>
            <p:cNvCxnSpPr>
              <a:cxnSpLocks/>
            </p:cNvCxnSpPr>
            <p:nvPr/>
          </p:nvCxnSpPr>
          <p:spPr>
            <a:xfrm>
              <a:off x="435864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208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8D51F-4DA4-5AB7-6ACD-17065B86DE72}"/>
              </a:ext>
            </a:extLst>
          </p:cNvPr>
          <p:cNvSpPr>
            <a:spLocks noGrp="1"/>
          </p:cNvSpPr>
          <p:nvPr>
            <p:ph type="title"/>
          </p:nvPr>
        </p:nvSpPr>
        <p:spPr>
          <a:xfrm>
            <a:off x="731520" y="1947672"/>
            <a:ext cx="3017520" cy="1938528"/>
          </a:xfrm>
        </p:spPr>
        <p:txBody>
          <a:bodyPr anchor="t"/>
          <a:lstStyle>
            <a:lvl1pPr algn="l">
              <a:defRPr sz="6000"/>
            </a:lvl1pPr>
          </a:lstStyle>
          <a:p>
            <a:r>
              <a:rPr lang="en-US" noProof="0"/>
              <a:t>Click to edit Master title style</a:t>
            </a:r>
          </a:p>
        </p:txBody>
      </p:sp>
      <p:sp>
        <p:nvSpPr>
          <p:cNvPr id="3" name="Text Placeholder 2">
            <a:extLst>
              <a:ext uri="{FF2B5EF4-FFF2-40B4-BE49-F238E27FC236}">
                <a16:creationId xmlns:a16="http://schemas.microsoft.com/office/drawing/2014/main" id="{F4264711-7A11-A788-DD48-17D0C3B08384}"/>
              </a:ext>
            </a:extLst>
          </p:cNvPr>
          <p:cNvSpPr>
            <a:spLocks noGrp="1"/>
          </p:cNvSpPr>
          <p:nvPr>
            <p:ph type="body" idx="1"/>
          </p:nvPr>
        </p:nvSpPr>
        <p:spPr>
          <a:xfrm>
            <a:off x="758952" y="4279392"/>
            <a:ext cx="2980944" cy="402336"/>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8" name="Google Shape;1251;p56">
            <a:extLst>
              <a:ext uri="{FF2B5EF4-FFF2-40B4-BE49-F238E27FC236}">
                <a16:creationId xmlns:a16="http://schemas.microsoft.com/office/drawing/2014/main" id="{9061A64A-DA6A-5D22-BE0B-94B0626A6CF1}"/>
              </a:ext>
            </a:extLst>
          </p:cNvPr>
          <p:cNvSpPr/>
          <p:nvPr userDrawn="1"/>
        </p:nvSpPr>
        <p:spPr>
          <a:xfrm>
            <a:off x="5102241" y="59706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Picture Placeholder 9">
            <a:extLst>
              <a:ext uri="{FF2B5EF4-FFF2-40B4-BE49-F238E27FC236}">
                <a16:creationId xmlns:a16="http://schemas.microsoft.com/office/drawing/2014/main" id="{E88E5310-5724-6031-306F-4110AC65EBDB}"/>
              </a:ext>
            </a:extLst>
          </p:cNvPr>
          <p:cNvSpPr>
            <a:spLocks noGrp="1" noChangeAspect="1"/>
          </p:cNvSpPr>
          <p:nvPr>
            <p:ph type="pic" sz="quarter" idx="10"/>
          </p:nvPr>
        </p:nvSpPr>
        <p:spPr>
          <a:xfrm>
            <a:off x="5001768" y="420624"/>
            <a:ext cx="5897880" cy="5897880"/>
          </a:xfrm>
          <a:prstGeom prst="ellipse">
            <a:avLst/>
          </a:prstGeom>
          <a:solidFill>
            <a:schemeClr val="accent1"/>
          </a:solidFill>
          <a:ln w="25400">
            <a:solidFill>
              <a:schemeClr val="tx1"/>
            </a:solidFill>
          </a:ln>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79116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484632" y="1810512"/>
            <a:ext cx="11000232" cy="416052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r>
              <a:rPr lang="en-US" noProof="0"/>
              <a:t>Presentation title</a:t>
            </a:r>
          </a:p>
        </p:txBody>
      </p:sp>
      <p:sp>
        <p:nvSpPr>
          <p:cNvPr id="4" name="Date Placeholder 3">
            <a:extLst>
              <a:ext uri="{FF2B5EF4-FFF2-40B4-BE49-F238E27FC236}">
                <a16:creationId xmlns:a16="http://schemas.microsoft.com/office/drawing/2014/main" id="{7490B60C-999F-167B-3927-D752A0DE60A7}"/>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120134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3"/>
        </a:solidFill>
        <a:effectLst/>
      </p:bgPr>
    </p:bg>
    <p:spTree>
      <p:nvGrpSpPr>
        <p:cNvPr id="1" name=""/>
        <p:cNvGrpSpPr/>
        <p:nvPr/>
      </p:nvGrpSpPr>
      <p:grpSpPr>
        <a:xfrm>
          <a:off x="0" y="0"/>
          <a:ext cx="0" cy="0"/>
          <a:chOff x="0" y="0"/>
          <a:chExt cx="0" cy="0"/>
        </a:xfrm>
      </p:grpSpPr>
      <p:sp>
        <p:nvSpPr>
          <p:cNvPr id="12" name="Google Shape;327;p33">
            <a:extLst>
              <a:ext uri="{FF2B5EF4-FFF2-40B4-BE49-F238E27FC236}">
                <a16:creationId xmlns:a16="http://schemas.microsoft.com/office/drawing/2014/main" id="{EA1EE280-E44E-F71B-ED1B-CA8CEDEE6175}"/>
              </a:ext>
            </a:extLst>
          </p:cNvPr>
          <p:cNvSpPr/>
          <p:nvPr userDrawn="1"/>
        </p:nvSpPr>
        <p:spPr>
          <a:xfrm>
            <a:off x="1087280" y="1161412"/>
            <a:ext cx="10221119" cy="483174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accent2">
                  <a:lumMod val="20000"/>
                  <a:lumOff val="80000"/>
                </a:schemeClr>
              </a:solidFill>
              <a:latin typeface="Karla"/>
              <a:ea typeface="Karla"/>
              <a:cs typeface="Karla"/>
              <a:sym typeface="Karla"/>
            </a:endParaRPr>
          </a:p>
        </p:txBody>
      </p:sp>
      <p:sp>
        <p:nvSpPr>
          <p:cNvPr id="14" name="Google Shape;328;p33">
            <a:extLst>
              <a:ext uri="{FF2B5EF4-FFF2-40B4-BE49-F238E27FC236}">
                <a16:creationId xmlns:a16="http://schemas.microsoft.com/office/drawing/2014/main" id="{332C8624-D848-DF0C-9104-7A2655E4A0FE}"/>
              </a:ext>
            </a:extLst>
          </p:cNvPr>
          <p:cNvSpPr/>
          <p:nvPr userDrawn="1"/>
        </p:nvSpPr>
        <p:spPr>
          <a:xfrm>
            <a:off x="858371" y="800100"/>
            <a:ext cx="10221119" cy="4953001"/>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2862072" y="2322576"/>
            <a:ext cx="6473952" cy="1901952"/>
          </a:xfrm>
        </p:spPr>
        <p:txBody>
          <a:bodyPr anchor="ctr"/>
          <a:lstStyle>
            <a:lvl1pPr algn="l">
              <a:lnSpc>
                <a:spcPct val="90000"/>
              </a:lnSpc>
              <a:defRPr sz="4000"/>
            </a:lvl1pPr>
          </a:lstStyle>
          <a:p>
            <a:r>
              <a:rPr lang="en-US" noProof="0"/>
              <a:t>Click to edit Master title style</a:t>
            </a:r>
          </a:p>
        </p:txBody>
      </p:sp>
      <p:sp>
        <p:nvSpPr>
          <p:cNvPr id="18" name="Text Placeholder 15">
            <a:extLst>
              <a:ext uri="{FF2B5EF4-FFF2-40B4-BE49-F238E27FC236}">
                <a16:creationId xmlns:a16="http://schemas.microsoft.com/office/drawing/2014/main" id="{4817D722-78FF-E98D-229F-DDC8146F5572}"/>
              </a:ext>
            </a:extLst>
          </p:cNvPr>
          <p:cNvSpPr>
            <a:spLocks noGrp="1"/>
          </p:cNvSpPr>
          <p:nvPr>
            <p:ph type="body" sz="quarter" idx="15" hasCustomPrompt="1"/>
          </p:nvPr>
        </p:nvSpPr>
        <p:spPr>
          <a:xfrm>
            <a:off x="1027874" y="809103"/>
            <a:ext cx="1798955" cy="2062163"/>
          </a:xfrm>
        </p:spPr>
        <p:txBody>
          <a:bodyPr anchor="t"/>
          <a:lstStyle>
            <a:lvl1pPr marL="0" indent="0">
              <a:buNone/>
              <a:defRPr sz="25000" b="1">
                <a:solidFill>
                  <a:schemeClr val="tx2"/>
                </a:solidFill>
                <a:latin typeface="+mj-lt"/>
              </a:defRPr>
            </a:lvl1pPr>
          </a:lstStyle>
          <a:p>
            <a:pPr lvl="0"/>
            <a:r>
              <a:rPr lang="en-US" noProof="0"/>
              <a:t>“</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2862072" y="4334256"/>
            <a:ext cx="2340864" cy="585216"/>
          </a:xfrm>
        </p:spPr>
        <p:txBody>
          <a:bodyPr/>
          <a:lstStyle>
            <a:lvl1pPr marL="0" indent="0">
              <a:lnSpc>
                <a:spcPct val="100000"/>
              </a:lnSpc>
              <a:spcBef>
                <a:spcPts val="0"/>
              </a:spcBef>
              <a:buNone/>
              <a:defRPr sz="2000"/>
            </a:lvl1pPr>
          </a:lstStyle>
          <a:p>
            <a:pPr lvl="0"/>
            <a:r>
              <a:rPr lang="en-US" noProof="0"/>
              <a:t>Click to edit Master text styles</a:t>
            </a:r>
          </a:p>
        </p:txBody>
      </p:sp>
      <p:sp>
        <p:nvSpPr>
          <p:cNvPr id="17" name="Text Placeholder 15">
            <a:extLst>
              <a:ext uri="{FF2B5EF4-FFF2-40B4-BE49-F238E27FC236}">
                <a16:creationId xmlns:a16="http://schemas.microsoft.com/office/drawing/2014/main" id="{F9A35D83-86B3-5132-45B2-6382E8F3A4C2}"/>
              </a:ext>
            </a:extLst>
          </p:cNvPr>
          <p:cNvSpPr>
            <a:spLocks noGrp="1"/>
          </p:cNvSpPr>
          <p:nvPr>
            <p:ph type="body" sz="quarter" idx="14" hasCustomPrompt="1"/>
          </p:nvPr>
        </p:nvSpPr>
        <p:spPr>
          <a:xfrm>
            <a:off x="9281160" y="3957272"/>
            <a:ext cx="1798955" cy="2062163"/>
          </a:xfrm>
        </p:spPr>
        <p:txBody>
          <a:bodyPr/>
          <a:lstStyle>
            <a:lvl1pPr marL="0" indent="0">
              <a:buNone/>
              <a:defRPr sz="25000" b="1">
                <a:solidFill>
                  <a:schemeClr val="tx2"/>
                </a:solidFill>
                <a:latin typeface="+mj-lt"/>
              </a:defRPr>
            </a:lvl1pPr>
          </a:lstStyle>
          <a:p>
            <a:pPr lvl="0"/>
            <a:r>
              <a:rPr lang="en-US" noProof="0"/>
              <a:t>”</a:t>
            </a:r>
          </a:p>
        </p:txBody>
      </p:sp>
      <p:sp>
        <p:nvSpPr>
          <p:cNvPr id="7" name="Date Placeholder 6">
            <a:extLst>
              <a:ext uri="{FF2B5EF4-FFF2-40B4-BE49-F238E27FC236}">
                <a16:creationId xmlns:a16="http://schemas.microsoft.com/office/drawing/2014/main" id="{C1F53ABF-1C17-E7D0-EEB7-468CEDF285C7}"/>
              </a:ext>
            </a:extLst>
          </p:cNvPr>
          <p:cNvSpPr>
            <a:spLocks noGrp="1"/>
          </p:cNvSpPr>
          <p:nvPr>
            <p:ph type="dt" sz="half" idx="16"/>
          </p:nvPr>
        </p:nvSpPr>
        <p:spPr/>
        <p:txBody>
          <a:bodyPr/>
          <a:lstStyle/>
          <a:p>
            <a:r>
              <a:rPr lang="en-US" noProof="0"/>
              <a:t>20XX</a:t>
            </a:r>
          </a:p>
        </p:txBody>
      </p:sp>
      <p:sp>
        <p:nvSpPr>
          <p:cNvPr id="8" name="Footer Placeholder 7">
            <a:extLst>
              <a:ext uri="{FF2B5EF4-FFF2-40B4-BE49-F238E27FC236}">
                <a16:creationId xmlns:a16="http://schemas.microsoft.com/office/drawing/2014/main" id="{86A64DF1-77A3-B856-5F46-12724706B8A1}"/>
              </a:ext>
            </a:extLst>
          </p:cNvPr>
          <p:cNvSpPr>
            <a:spLocks noGrp="1"/>
          </p:cNvSpPr>
          <p:nvPr>
            <p:ph type="ftr" sz="quarter" idx="17"/>
          </p:nvPr>
        </p:nvSpPr>
        <p:spPr/>
        <p:txBody>
          <a:bodyPr/>
          <a:lstStyle/>
          <a:p>
            <a:r>
              <a:rPr lang="en-US" noProof="0"/>
              <a:t>Presentation title</a:t>
            </a:r>
          </a:p>
        </p:txBody>
      </p:sp>
      <p:sp>
        <p:nvSpPr>
          <p:cNvPr id="9" name="Slide Number Placeholder 8">
            <a:extLst>
              <a:ext uri="{FF2B5EF4-FFF2-40B4-BE49-F238E27FC236}">
                <a16:creationId xmlns:a16="http://schemas.microsoft.com/office/drawing/2014/main" id="{D8961FC7-9CAD-4B2D-A8F6-C172AF6D5EB1}"/>
              </a:ext>
            </a:extLst>
          </p:cNvPr>
          <p:cNvSpPr>
            <a:spLocks noGrp="1"/>
          </p:cNvSpPr>
          <p:nvPr>
            <p:ph type="sldNum" sz="quarter" idx="18"/>
          </p:nvPr>
        </p:nvSpPr>
        <p:spPr/>
        <p:txBody>
          <a:bodyPr/>
          <a:lstStyle/>
          <a:p>
            <a:fld id="{8D0AFDD5-844D-364D-8AEC-50CF4D36D55D}" type="slidenum">
              <a:rPr lang="en-US" noProof="0" smtClean="0"/>
              <a:pPr/>
              <a:t>‹#›</a:t>
            </a:fld>
            <a:endParaRPr lang="en-US" noProof="0"/>
          </a:p>
        </p:txBody>
      </p:sp>
    </p:spTree>
    <p:extLst>
      <p:ext uri="{BB962C8B-B14F-4D97-AF65-F5344CB8AC3E}">
        <p14:creationId xmlns:p14="http://schemas.microsoft.com/office/powerpoint/2010/main" val="2884380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x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7" name="Google Shape;1149;p53">
            <a:extLst>
              <a:ext uri="{FF2B5EF4-FFF2-40B4-BE49-F238E27FC236}">
                <a16:creationId xmlns:a16="http://schemas.microsoft.com/office/drawing/2014/main" id="{E21113D2-FC9F-27EC-7A45-E8F7695D1407}"/>
              </a:ext>
            </a:extLst>
          </p:cNvPr>
          <p:cNvSpPr/>
          <p:nvPr userDrawn="1"/>
        </p:nvSpPr>
        <p:spPr>
          <a:xfrm>
            <a:off x="694922"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Google Shape;1149;p53">
            <a:extLst>
              <a:ext uri="{FF2B5EF4-FFF2-40B4-BE49-F238E27FC236}">
                <a16:creationId xmlns:a16="http://schemas.microsoft.com/office/drawing/2014/main" id="{AD0B836B-7152-D6F5-7044-4B3B321454F5}"/>
              </a:ext>
            </a:extLst>
          </p:cNvPr>
          <p:cNvSpPr/>
          <p:nvPr userDrawn="1"/>
        </p:nvSpPr>
        <p:spPr>
          <a:xfrm>
            <a:off x="3541000"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9;p53">
            <a:extLst>
              <a:ext uri="{FF2B5EF4-FFF2-40B4-BE49-F238E27FC236}">
                <a16:creationId xmlns:a16="http://schemas.microsoft.com/office/drawing/2014/main" id="{65518B88-F549-D8C7-0CD2-91E7CABE5E13}"/>
              </a:ext>
            </a:extLst>
          </p:cNvPr>
          <p:cNvSpPr/>
          <p:nvPr userDrawn="1"/>
        </p:nvSpPr>
        <p:spPr>
          <a:xfrm>
            <a:off x="6387080"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Google Shape;1149;p53">
            <a:extLst>
              <a:ext uri="{FF2B5EF4-FFF2-40B4-BE49-F238E27FC236}">
                <a16:creationId xmlns:a16="http://schemas.microsoft.com/office/drawing/2014/main" id="{EF098B7F-7320-E28C-D4A0-9C0D6072BDA7}"/>
              </a:ext>
            </a:extLst>
          </p:cNvPr>
          <p:cNvSpPr/>
          <p:nvPr userDrawn="1"/>
        </p:nvSpPr>
        <p:spPr>
          <a:xfrm>
            <a:off x="9233158"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2169547"/>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2169547"/>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cxnSp>
        <p:nvCxnSpPr>
          <p:cNvPr id="47" name="Straight Connector 46">
            <a:extLst>
              <a:ext uri="{FF2B5EF4-FFF2-40B4-BE49-F238E27FC236}">
                <a16:creationId xmlns:a16="http://schemas.microsoft.com/office/drawing/2014/main" id="{78252B54-8A68-DB21-54FB-342276BCEE38}"/>
              </a:ext>
            </a:extLst>
          </p:cNvPr>
          <p:cNvCxnSpPr>
            <a:cxnSpLocks/>
          </p:cNvCxnSpPr>
          <p:nvPr userDrawn="1"/>
        </p:nvCxnSpPr>
        <p:spPr>
          <a:xfrm>
            <a:off x="0" y="6535885"/>
            <a:ext cx="838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384EF8F-B039-D242-A81B-F393B674C274}"/>
              </a:ext>
            </a:extLst>
          </p:cNvPr>
          <p:cNvCxnSpPr>
            <a:cxnSpLocks/>
          </p:cNvCxnSpPr>
          <p:nvPr userDrawn="1"/>
        </p:nvCxnSpPr>
        <p:spPr>
          <a:xfrm>
            <a:off x="1205025" y="6535885"/>
            <a:ext cx="41605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A9D6E63-D581-350F-03A0-665A80481391}"/>
              </a:ext>
            </a:extLst>
          </p:cNvPr>
          <p:cNvCxnSpPr>
            <a:cxnSpLocks/>
          </p:cNvCxnSpPr>
          <p:nvPr userDrawn="1"/>
        </p:nvCxnSpPr>
        <p:spPr>
          <a:xfrm>
            <a:off x="6802120" y="6528812"/>
            <a:ext cx="38404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05D09F-A5CA-2745-537C-05333575CD8F}"/>
              </a:ext>
            </a:extLst>
          </p:cNvPr>
          <p:cNvCxnSpPr>
            <a:cxnSpLocks/>
          </p:cNvCxnSpPr>
          <p:nvPr userDrawn="1"/>
        </p:nvCxnSpPr>
        <p:spPr>
          <a:xfrm>
            <a:off x="11276341" y="6528816"/>
            <a:ext cx="914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2F2B86B-C1F2-7E0E-C065-E2B156A7F8E4}"/>
              </a:ext>
            </a:extLst>
          </p:cNvPr>
          <p:cNvSpPr>
            <a:spLocks noGrp="1"/>
          </p:cNvSpPr>
          <p:nvPr>
            <p:ph type="sldNum" sz="quarter" idx="12"/>
          </p:nvPr>
        </p:nvSpPr>
        <p:spPr/>
        <p:txBody>
          <a:bodyPr/>
          <a:lstStyle>
            <a:lvl1pPr>
              <a:defRPr>
                <a:solidFill>
                  <a:schemeClr val="bg1"/>
                </a:solidFill>
              </a:defRPr>
            </a:lvl1p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15DA4D1-2752-E7A4-2EB8-33E55361D7BE}"/>
              </a:ext>
            </a:extLst>
          </p:cNvPr>
          <p:cNvSpPr>
            <a:spLocks noGrp="1"/>
          </p:cNvSpPr>
          <p:nvPr>
            <p:ph type="ftr" sz="quarter" idx="11"/>
          </p:nvPr>
        </p:nvSpPr>
        <p:spPr/>
        <p:txBody>
          <a:bodyPr/>
          <a:lstStyle>
            <a:lvl1pPr>
              <a:defRPr>
                <a:solidFill>
                  <a:schemeClr val="bg1"/>
                </a:solidFill>
              </a:defRPr>
            </a:lvl1pPr>
          </a:lstStyle>
          <a:p>
            <a:r>
              <a:rPr lang="en-US" noProof="0"/>
              <a:t>Presentation title</a:t>
            </a:r>
          </a:p>
        </p:txBody>
      </p:sp>
      <p:sp>
        <p:nvSpPr>
          <p:cNvPr id="3" name="Date Placeholder 2">
            <a:extLst>
              <a:ext uri="{FF2B5EF4-FFF2-40B4-BE49-F238E27FC236}">
                <a16:creationId xmlns:a16="http://schemas.microsoft.com/office/drawing/2014/main" id="{0BC200B8-5151-AE1E-3DA7-04B965986211}"/>
              </a:ext>
            </a:extLst>
          </p:cNvPr>
          <p:cNvSpPr>
            <a:spLocks noGrp="1"/>
          </p:cNvSpPr>
          <p:nvPr>
            <p:ph type="dt" sz="half" idx="10"/>
          </p:nvPr>
        </p:nvSpPr>
        <p:spPr/>
        <p:txBody>
          <a:bodyPr/>
          <a:lstStyle>
            <a:lvl1pPr>
              <a:defRPr>
                <a:solidFill>
                  <a:schemeClr val="bg1"/>
                </a:solidFill>
              </a:defRPr>
            </a:lvl1pPr>
          </a:lstStyle>
          <a:p>
            <a:r>
              <a:rPr lang="en-US" noProof="0"/>
              <a:t>20XX</a:t>
            </a:r>
          </a:p>
        </p:txBody>
      </p:sp>
    </p:spTree>
    <p:extLst>
      <p:ext uri="{BB962C8B-B14F-4D97-AF65-F5344CB8AC3E}">
        <p14:creationId xmlns:p14="http://schemas.microsoft.com/office/powerpoint/2010/main" val="3939377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x8">
    <p:bg>
      <p:bgPr>
        <a:solidFill>
          <a:schemeClr val="accent2"/>
        </a:solidFill>
        <a:effectLst/>
      </p:bgPr>
    </p:bg>
    <p:spTree>
      <p:nvGrpSpPr>
        <p:cNvPr id="1" name=""/>
        <p:cNvGrpSpPr/>
        <p:nvPr/>
      </p:nvGrpSpPr>
      <p:grpSpPr>
        <a:xfrm>
          <a:off x="0" y="0"/>
          <a:ext cx="0" cy="0"/>
          <a:chOff x="0" y="0"/>
          <a:chExt cx="0" cy="0"/>
        </a:xfrm>
      </p:grpSpPr>
      <p:sp>
        <p:nvSpPr>
          <p:cNvPr id="8" name="Google Shape;1149;p53">
            <a:extLst>
              <a:ext uri="{FF2B5EF4-FFF2-40B4-BE49-F238E27FC236}">
                <a16:creationId xmlns:a16="http://schemas.microsoft.com/office/drawing/2014/main" id="{559D8666-7371-3C57-AFFE-49810709BDDB}"/>
              </a:ext>
            </a:extLst>
          </p:cNvPr>
          <p:cNvSpPr/>
          <p:nvPr userDrawn="1"/>
        </p:nvSpPr>
        <p:spPr>
          <a:xfrm>
            <a:off x="663551"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149;p53">
            <a:extLst>
              <a:ext uri="{FF2B5EF4-FFF2-40B4-BE49-F238E27FC236}">
                <a16:creationId xmlns:a16="http://schemas.microsoft.com/office/drawing/2014/main" id="{434B564B-DE03-74A6-773C-0FD4632658D1}"/>
              </a:ext>
            </a:extLst>
          </p:cNvPr>
          <p:cNvSpPr/>
          <p:nvPr userDrawn="1"/>
        </p:nvSpPr>
        <p:spPr>
          <a:xfrm>
            <a:off x="663550"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5" name="Google Shape;1149;p53">
            <a:extLst>
              <a:ext uri="{FF2B5EF4-FFF2-40B4-BE49-F238E27FC236}">
                <a16:creationId xmlns:a16="http://schemas.microsoft.com/office/drawing/2014/main" id="{A98F51D8-7768-BB9C-DEFD-FE6F101B538B}"/>
              </a:ext>
            </a:extLst>
          </p:cNvPr>
          <p:cNvSpPr/>
          <p:nvPr userDrawn="1"/>
        </p:nvSpPr>
        <p:spPr>
          <a:xfrm>
            <a:off x="3509629"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7" name="Google Shape;1149;p53">
            <a:extLst>
              <a:ext uri="{FF2B5EF4-FFF2-40B4-BE49-F238E27FC236}">
                <a16:creationId xmlns:a16="http://schemas.microsoft.com/office/drawing/2014/main" id="{824DDB7E-F583-BE45-8440-04134133EF5E}"/>
              </a:ext>
            </a:extLst>
          </p:cNvPr>
          <p:cNvSpPr/>
          <p:nvPr userDrawn="1"/>
        </p:nvSpPr>
        <p:spPr>
          <a:xfrm>
            <a:off x="3509628"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Google Shape;1149;p53">
            <a:extLst>
              <a:ext uri="{FF2B5EF4-FFF2-40B4-BE49-F238E27FC236}">
                <a16:creationId xmlns:a16="http://schemas.microsoft.com/office/drawing/2014/main" id="{3AB34327-1213-C6F7-069A-661286889411}"/>
              </a:ext>
            </a:extLst>
          </p:cNvPr>
          <p:cNvSpPr/>
          <p:nvPr userDrawn="1"/>
        </p:nvSpPr>
        <p:spPr>
          <a:xfrm>
            <a:off x="6355709"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Google Shape;1149;p53">
            <a:extLst>
              <a:ext uri="{FF2B5EF4-FFF2-40B4-BE49-F238E27FC236}">
                <a16:creationId xmlns:a16="http://schemas.microsoft.com/office/drawing/2014/main" id="{B6BF1339-971D-E8EC-9A92-C646A04A9796}"/>
              </a:ext>
            </a:extLst>
          </p:cNvPr>
          <p:cNvSpPr/>
          <p:nvPr userDrawn="1"/>
        </p:nvSpPr>
        <p:spPr>
          <a:xfrm>
            <a:off x="6355708"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4" name="Google Shape;1149;p53">
            <a:extLst>
              <a:ext uri="{FF2B5EF4-FFF2-40B4-BE49-F238E27FC236}">
                <a16:creationId xmlns:a16="http://schemas.microsoft.com/office/drawing/2014/main" id="{2C16FE32-0722-CA1D-92A1-77B7780BDE81}"/>
              </a:ext>
            </a:extLst>
          </p:cNvPr>
          <p:cNvSpPr/>
          <p:nvPr userDrawn="1"/>
        </p:nvSpPr>
        <p:spPr>
          <a:xfrm>
            <a:off x="9201787"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Google Shape;1149;p53">
            <a:extLst>
              <a:ext uri="{FF2B5EF4-FFF2-40B4-BE49-F238E27FC236}">
                <a16:creationId xmlns:a16="http://schemas.microsoft.com/office/drawing/2014/main" id="{A3D368EA-D182-9937-D248-E4051379E257}"/>
              </a:ext>
            </a:extLst>
          </p:cNvPr>
          <p:cNvSpPr/>
          <p:nvPr userDrawn="1"/>
        </p:nvSpPr>
        <p:spPr>
          <a:xfrm>
            <a:off x="9201786"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3584901"/>
            <a:ext cx="2514600" cy="274320"/>
          </a:xfrm>
        </p:spPr>
        <p:txBody>
          <a:bodyPr/>
          <a:lstStyle>
            <a:lvl1pPr marL="0" indent="0" algn="ctr">
              <a:buNone/>
              <a:defRPr sz="1200"/>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7A4420-EB9D-589B-DE9E-4CFCC6B25A6E}"/>
              </a:ext>
            </a:extLst>
          </p:cNvPr>
          <p:cNvSpPr>
            <a:spLocks noGrp="1"/>
          </p:cNvSpPr>
          <p:nvPr>
            <p:ph type="body" sz="quarter" idx="25"/>
          </p:nvPr>
        </p:nvSpPr>
        <p:spPr>
          <a:xfrm>
            <a:off x="565816"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7" name="Picture Placeholder 22">
            <a:extLst>
              <a:ext uri="{FF2B5EF4-FFF2-40B4-BE49-F238E27FC236}">
                <a16:creationId xmlns:a16="http://schemas.microsoft.com/office/drawing/2014/main" id="{D76F8DA4-2C9A-48DE-DB4A-045A11601F4C}"/>
              </a:ext>
            </a:extLst>
          </p:cNvPr>
          <p:cNvSpPr>
            <a:spLocks noGrp="1"/>
          </p:cNvSpPr>
          <p:nvPr>
            <p:ph type="pic" sz="quarter" idx="36"/>
          </p:nvPr>
        </p:nvSpPr>
        <p:spPr>
          <a:xfrm>
            <a:off x="579532"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47" name="Text Placeholder 26">
            <a:extLst>
              <a:ext uri="{FF2B5EF4-FFF2-40B4-BE49-F238E27FC236}">
                <a16:creationId xmlns:a16="http://schemas.microsoft.com/office/drawing/2014/main" id="{010C7458-97A7-97A1-88E7-1D3194A7EA4C}"/>
              </a:ext>
            </a:extLst>
          </p:cNvPr>
          <p:cNvSpPr>
            <a:spLocks noGrp="1"/>
          </p:cNvSpPr>
          <p:nvPr>
            <p:ph type="body" sz="quarter" idx="26"/>
          </p:nvPr>
        </p:nvSpPr>
        <p:spPr>
          <a:xfrm>
            <a:off x="580220" y="5947269"/>
            <a:ext cx="2514600" cy="274320"/>
          </a:xfrm>
        </p:spPr>
        <p:txBody>
          <a:bodyPr/>
          <a:lstStyle>
            <a:lvl1pPr marL="0" indent="0" algn="ctr">
              <a:buNone/>
              <a:defRPr sz="12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3584901"/>
            <a:ext cx="2514600" cy="274320"/>
          </a:xfrm>
        </p:spPr>
        <p:txBody>
          <a:bodyPr/>
          <a:lstStyle>
            <a:lvl1pPr marL="0" indent="0" algn="ctr">
              <a:buNone/>
              <a:defRPr sz="1200"/>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27F73601-DBA6-A721-D6BF-321A387810A8}"/>
              </a:ext>
            </a:extLst>
          </p:cNvPr>
          <p:cNvSpPr>
            <a:spLocks noGrp="1"/>
          </p:cNvSpPr>
          <p:nvPr>
            <p:ph type="body" sz="quarter" idx="27"/>
          </p:nvPr>
        </p:nvSpPr>
        <p:spPr>
          <a:xfrm>
            <a:off x="3419856"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49" name="Picture Placeholder 22">
            <a:extLst>
              <a:ext uri="{FF2B5EF4-FFF2-40B4-BE49-F238E27FC236}">
                <a16:creationId xmlns:a16="http://schemas.microsoft.com/office/drawing/2014/main" id="{060504F7-2F69-FC38-B09C-5DCA35CD85A9}"/>
              </a:ext>
            </a:extLst>
          </p:cNvPr>
          <p:cNvSpPr>
            <a:spLocks noGrp="1"/>
          </p:cNvSpPr>
          <p:nvPr>
            <p:ph type="pic" sz="quarter" idx="28"/>
          </p:nvPr>
        </p:nvSpPr>
        <p:spPr>
          <a:xfrm>
            <a:off x="3433572"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0" name="Text Placeholder 26">
            <a:extLst>
              <a:ext uri="{FF2B5EF4-FFF2-40B4-BE49-F238E27FC236}">
                <a16:creationId xmlns:a16="http://schemas.microsoft.com/office/drawing/2014/main" id="{3843A45B-37B6-D773-B219-9EBAD5F19532}"/>
              </a:ext>
            </a:extLst>
          </p:cNvPr>
          <p:cNvSpPr>
            <a:spLocks noGrp="1"/>
          </p:cNvSpPr>
          <p:nvPr>
            <p:ph type="body" sz="quarter" idx="29"/>
          </p:nvPr>
        </p:nvSpPr>
        <p:spPr>
          <a:xfrm>
            <a:off x="3419856" y="5947269"/>
            <a:ext cx="2514600" cy="274320"/>
          </a:xfrm>
        </p:spPr>
        <p:txBody>
          <a:bodyPr/>
          <a:lstStyle>
            <a:lvl1pPr marL="0" indent="0" algn="ctr">
              <a:buNone/>
              <a:defRPr sz="12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3584901"/>
            <a:ext cx="2514600" cy="274320"/>
          </a:xfrm>
        </p:spPr>
        <p:txBody>
          <a:bodyPr/>
          <a:lstStyle>
            <a:lvl1pPr marL="0" indent="0" algn="ctr">
              <a:buNone/>
              <a:defRPr sz="1200"/>
            </a:lvl1pPr>
          </a:lstStyle>
          <a:p>
            <a:pPr lvl="0"/>
            <a:r>
              <a:rPr lang="en-US" noProof="0"/>
              <a:t>Click to edit Master text styles</a:t>
            </a:r>
          </a:p>
        </p:txBody>
      </p:sp>
      <p:sp>
        <p:nvSpPr>
          <p:cNvPr id="51" name="Text Placeholder 24">
            <a:extLst>
              <a:ext uri="{FF2B5EF4-FFF2-40B4-BE49-F238E27FC236}">
                <a16:creationId xmlns:a16="http://schemas.microsoft.com/office/drawing/2014/main" id="{E5E9A104-54F0-5100-0B27-DBD2DF206786}"/>
              </a:ext>
            </a:extLst>
          </p:cNvPr>
          <p:cNvSpPr>
            <a:spLocks noGrp="1"/>
          </p:cNvSpPr>
          <p:nvPr>
            <p:ph type="body" sz="quarter" idx="30"/>
          </p:nvPr>
        </p:nvSpPr>
        <p:spPr>
          <a:xfrm>
            <a:off x="6263640"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2" name="Picture Placeholder 22">
            <a:extLst>
              <a:ext uri="{FF2B5EF4-FFF2-40B4-BE49-F238E27FC236}">
                <a16:creationId xmlns:a16="http://schemas.microsoft.com/office/drawing/2014/main" id="{23469072-7775-90E2-6C92-C6D03C1DACB0}"/>
              </a:ext>
            </a:extLst>
          </p:cNvPr>
          <p:cNvSpPr>
            <a:spLocks noGrp="1"/>
          </p:cNvSpPr>
          <p:nvPr>
            <p:ph type="pic" sz="quarter" idx="31"/>
          </p:nvPr>
        </p:nvSpPr>
        <p:spPr>
          <a:xfrm>
            <a:off x="6277356"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3" name="Text Placeholder 26">
            <a:extLst>
              <a:ext uri="{FF2B5EF4-FFF2-40B4-BE49-F238E27FC236}">
                <a16:creationId xmlns:a16="http://schemas.microsoft.com/office/drawing/2014/main" id="{BF06B9AA-555D-874C-1198-B3ED9EBC7140}"/>
              </a:ext>
            </a:extLst>
          </p:cNvPr>
          <p:cNvSpPr>
            <a:spLocks noGrp="1"/>
          </p:cNvSpPr>
          <p:nvPr>
            <p:ph type="body" sz="quarter" idx="32"/>
          </p:nvPr>
        </p:nvSpPr>
        <p:spPr>
          <a:xfrm>
            <a:off x="6263640" y="5947269"/>
            <a:ext cx="2514600" cy="274320"/>
          </a:xfrm>
        </p:spPr>
        <p:txBody>
          <a:bodyPr/>
          <a:lstStyle>
            <a:lvl1pPr marL="0" indent="0" algn="ctr">
              <a:buNone/>
              <a:defRPr sz="12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3584901"/>
            <a:ext cx="2514600" cy="274320"/>
          </a:xfrm>
        </p:spPr>
        <p:txBody>
          <a:bodyPr/>
          <a:lstStyle>
            <a:lvl1pPr marL="0" indent="0" algn="ctr">
              <a:buNone/>
              <a:defRPr sz="1200"/>
            </a:lvl1pPr>
          </a:lstStyle>
          <a:p>
            <a:pPr lvl="0"/>
            <a:r>
              <a:rPr lang="en-US" noProof="0"/>
              <a:t>Click to edit Master text styles</a:t>
            </a:r>
          </a:p>
        </p:txBody>
      </p:sp>
      <p:sp>
        <p:nvSpPr>
          <p:cNvPr id="54" name="Text Placeholder 24">
            <a:extLst>
              <a:ext uri="{FF2B5EF4-FFF2-40B4-BE49-F238E27FC236}">
                <a16:creationId xmlns:a16="http://schemas.microsoft.com/office/drawing/2014/main" id="{9690986C-4F11-A46D-923C-CCC08AB6CB76}"/>
              </a:ext>
            </a:extLst>
          </p:cNvPr>
          <p:cNvSpPr>
            <a:spLocks noGrp="1"/>
          </p:cNvSpPr>
          <p:nvPr>
            <p:ph type="body" sz="quarter" idx="33"/>
          </p:nvPr>
        </p:nvSpPr>
        <p:spPr>
          <a:xfrm>
            <a:off x="9107424"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5" name="Picture Placeholder 22">
            <a:extLst>
              <a:ext uri="{FF2B5EF4-FFF2-40B4-BE49-F238E27FC236}">
                <a16:creationId xmlns:a16="http://schemas.microsoft.com/office/drawing/2014/main" id="{A4293B55-9185-9732-2F46-4B62C7F1F21E}"/>
              </a:ext>
            </a:extLst>
          </p:cNvPr>
          <p:cNvSpPr>
            <a:spLocks noGrp="1"/>
          </p:cNvSpPr>
          <p:nvPr>
            <p:ph type="pic" sz="quarter" idx="34"/>
          </p:nvPr>
        </p:nvSpPr>
        <p:spPr>
          <a:xfrm>
            <a:off x="9121140"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6" name="Text Placeholder 26">
            <a:extLst>
              <a:ext uri="{FF2B5EF4-FFF2-40B4-BE49-F238E27FC236}">
                <a16:creationId xmlns:a16="http://schemas.microsoft.com/office/drawing/2014/main" id="{B8529D99-B7B2-6411-E928-9FA204E3842A}"/>
              </a:ext>
            </a:extLst>
          </p:cNvPr>
          <p:cNvSpPr>
            <a:spLocks noGrp="1"/>
          </p:cNvSpPr>
          <p:nvPr>
            <p:ph type="body" sz="quarter" idx="35"/>
          </p:nvPr>
        </p:nvSpPr>
        <p:spPr>
          <a:xfrm>
            <a:off x="9107424" y="5947269"/>
            <a:ext cx="2514600" cy="274320"/>
          </a:xfrm>
        </p:spPr>
        <p:txBody>
          <a:bodyPr/>
          <a:lstStyle>
            <a:lvl1pPr marL="0" indent="0" algn="ctr">
              <a:buNone/>
              <a:defRPr sz="1200"/>
            </a:lvl1pPr>
          </a:lstStyle>
          <a:p>
            <a:pPr lvl="0"/>
            <a:r>
              <a:rPr lang="en-US" noProof="0"/>
              <a:t>Click to edit Master text styles</a:t>
            </a:r>
          </a:p>
        </p:txBody>
      </p:sp>
    </p:spTree>
    <p:extLst>
      <p:ext uri="{BB962C8B-B14F-4D97-AF65-F5344CB8AC3E}">
        <p14:creationId xmlns:p14="http://schemas.microsoft.com/office/powerpoint/2010/main" val="222061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is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EB71-EE42-930D-4E54-FA0F44BD2D36}"/>
              </a:ext>
            </a:extLst>
          </p:cNvPr>
          <p:cNvSpPr>
            <a:spLocks noGrp="1"/>
          </p:cNvSpPr>
          <p:nvPr>
            <p:ph type="title"/>
          </p:nvPr>
        </p:nvSpPr>
        <p:spPr>
          <a:xfrm>
            <a:off x="731520" y="1947672"/>
            <a:ext cx="3209544" cy="2862072"/>
          </a:xfrm>
        </p:spPr>
        <p:txBody>
          <a:bodyPr anchor="ctr"/>
          <a:lstStyle>
            <a:lvl1pPr algn="l">
              <a:defRPr/>
            </a:lvl1pPr>
          </a:lstStyle>
          <a:p>
            <a:r>
              <a:rPr lang="en-US" noProof="0"/>
              <a:t>Click to edit Master title style</a:t>
            </a:r>
          </a:p>
        </p:txBody>
      </p:sp>
      <p:sp>
        <p:nvSpPr>
          <p:cNvPr id="7" name="Google Shape;1247;p56">
            <a:extLst>
              <a:ext uri="{FF2B5EF4-FFF2-40B4-BE49-F238E27FC236}">
                <a16:creationId xmlns:a16="http://schemas.microsoft.com/office/drawing/2014/main" id="{1A52F175-2E39-E9BE-B4DF-67098DB248AA}"/>
              </a:ext>
            </a:extLst>
          </p:cNvPr>
          <p:cNvSpPr/>
          <p:nvPr userDrawn="1"/>
        </p:nvSpPr>
        <p:spPr>
          <a:xfrm>
            <a:off x="5607119" y="34704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accent2"/>
              </a:solidFill>
              <a:latin typeface="+mj-lt"/>
              <a:ea typeface="Karla"/>
              <a:cs typeface="Karla"/>
              <a:sym typeface="Karla"/>
            </a:endParaRPr>
          </a:p>
        </p:txBody>
      </p:sp>
      <p:sp>
        <p:nvSpPr>
          <p:cNvPr id="9" name="Google Shape;1264;p56">
            <a:extLst>
              <a:ext uri="{FF2B5EF4-FFF2-40B4-BE49-F238E27FC236}">
                <a16:creationId xmlns:a16="http://schemas.microsoft.com/office/drawing/2014/main" id="{CE3B3000-733D-1995-D39A-E659E5A429CC}"/>
              </a:ext>
            </a:extLst>
          </p:cNvPr>
          <p:cNvSpPr/>
          <p:nvPr userDrawn="1"/>
        </p:nvSpPr>
        <p:spPr>
          <a:xfrm>
            <a:off x="5607119" y="16236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1" name="Google Shape;1278;p56">
            <a:extLst>
              <a:ext uri="{FF2B5EF4-FFF2-40B4-BE49-F238E27FC236}">
                <a16:creationId xmlns:a16="http://schemas.microsoft.com/office/drawing/2014/main" id="{F1BC0AB2-17DA-D97E-3052-DA48D80F7428}"/>
              </a:ext>
            </a:extLst>
          </p:cNvPr>
          <p:cNvSpPr/>
          <p:nvPr userDrawn="1"/>
        </p:nvSpPr>
        <p:spPr>
          <a:xfrm>
            <a:off x="5607119" y="292595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3" name="Google Shape;1278;p56">
            <a:extLst>
              <a:ext uri="{FF2B5EF4-FFF2-40B4-BE49-F238E27FC236}">
                <a16:creationId xmlns:a16="http://schemas.microsoft.com/office/drawing/2014/main" id="{C860490F-E3DB-3E9F-0AC6-F04949DC59C3}"/>
              </a:ext>
            </a:extLst>
          </p:cNvPr>
          <p:cNvSpPr/>
          <p:nvPr userDrawn="1"/>
        </p:nvSpPr>
        <p:spPr>
          <a:xfrm>
            <a:off x="5607120" y="422303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5" name="Google Shape;1278;p56">
            <a:extLst>
              <a:ext uri="{FF2B5EF4-FFF2-40B4-BE49-F238E27FC236}">
                <a16:creationId xmlns:a16="http://schemas.microsoft.com/office/drawing/2014/main" id="{522E5778-EA03-EFC4-08AA-ECB1C07ED56E}"/>
              </a:ext>
            </a:extLst>
          </p:cNvPr>
          <p:cNvSpPr/>
          <p:nvPr userDrawn="1"/>
        </p:nvSpPr>
        <p:spPr>
          <a:xfrm>
            <a:off x="5607120" y="55194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7" name="Google Shape;1268;p56">
            <a:extLst>
              <a:ext uri="{FF2B5EF4-FFF2-40B4-BE49-F238E27FC236}">
                <a16:creationId xmlns:a16="http://schemas.microsoft.com/office/drawing/2014/main" id="{EEA0BE49-92E1-A1A3-40E0-DDAA5511F637}"/>
              </a:ext>
            </a:extLst>
          </p:cNvPr>
          <p:cNvSpPr/>
          <p:nvPr userDrawn="1"/>
        </p:nvSpPr>
        <p:spPr>
          <a:xfrm>
            <a:off x="4348745" y="1637743"/>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Google Shape;1282;p56">
            <a:extLst>
              <a:ext uri="{FF2B5EF4-FFF2-40B4-BE49-F238E27FC236}">
                <a16:creationId xmlns:a16="http://schemas.microsoft.com/office/drawing/2014/main" id="{DF15F1EC-1D2B-FF49-7785-26BC7083A07C}"/>
              </a:ext>
            </a:extLst>
          </p:cNvPr>
          <p:cNvSpPr/>
          <p:nvPr userDrawn="1"/>
        </p:nvSpPr>
        <p:spPr>
          <a:xfrm>
            <a:off x="4348745" y="2927249"/>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Google Shape;1282;p56">
            <a:extLst>
              <a:ext uri="{FF2B5EF4-FFF2-40B4-BE49-F238E27FC236}">
                <a16:creationId xmlns:a16="http://schemas.microsoft.com/office/drawing/2014/main" id="{BE3FDD69-3D60-CF6B-97A3-7B2C1AE3100A}"/>
              </a:ext>
            </a:extLst>
          </p:cNvPr>
          <p:cNvSpPr/>
          <p:nvPr userDrawn="1"/>
        </p:nvSpPr>
        <p:spPr>
          <a:xfrm>
            <a:off x="4348745" y="427700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3" name="Google Shape;1282;p56">
            <a:extLst>
              <a:ext uri="{FF2B5EF4-FFF2-40B4-BE49-F238E27FC236}">
                <a16:creationId xmlns:a16="http://schemas.microsoft.com/office/drawing/2014/main" id="{E3BB1E5B-DA10-B332-D4B8-D551C3053C53}"/>
              </a:ext>
            </a:extLst>
          </p:cNvPr>
          <p:cNvSpPr/>
          <p:nvPr userDrawn="1"/>
        </p:nvSpPr>
        <p:spPr>
          <a:xfrm>
            <a:off x="4348745" y="5568541"/>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Google Shape;1251;p56">
            <a:extLst>
              <a:ext uri="{FF2B5EF4-FFF2-40B4-BE49-F238E27FC236}">
                <a16:creationId xmlns:a16="http://schemas.microsoft.com/office/drawing/2014/main" id="{8D887B7F-9EBA-E7B8-64CE-5EAB1DF08E19}"/>
              </a:ext>
            </a:extLst>
          </p:cNvPr>
          <p:cNvSpPr/>
          <p:nvPr userDrawn="1"/>
        </p:nvSpPr>
        <p:spPr>
          <a:xfrm>
            <a:off x="4348745" y="36111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Google Shape;1248;p56">
            <a:extLst>
              <a:ext uri="{FF2B5EF4-FFF2-40B4-BE49-F238E27FC236}">
                <a16:creationId xmlns:a16="http://schemas.microsoft.com/office/drawing/2014/main" id="{5AC86C31-7E67-B4EC-1AE0-291ED77F2214}"/>
              </a:ext>
            </a:extLst>
          </p:cNvPr>
          <p:cNvSpPr/>
          <p:nvPr userDrawn="1"/>
        </p:nvSpPr>
        <p:spPr>
          <a:xfrm>
            <a:off x="5512393" y="24143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29" name="Google Shape;1265;p56">
            <a:extLst>
              <a:ext uri="{FF2B5EF4-FFF2-40B4-BE49-F238E27FC236}">
                <a16:creationId xmlns:a16="http://schemas.microsoft.com/office/drawing/2014/main" id="{A7BF8E2B-5184-B584-D484-7D82C9DA6C41}"/>
              </a:ext>
            </a:extLst>
          </p:cNvPr>
          <p:cNvSpPr/>
          <p:nvPr userDrawn="1"/>
        </p:nvSpPr>
        <p:spPr>
          <a:xfrm>
            <a:off x="5512393" y="15180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1" name="Google Shape;1279;p56">
            <a:extLst>
              <a:ext uri="{FF2B5EF4-FFF2-40B4-BE49-F238E27FC236}">
                <a16:creationId xmlns:a16="http://schemas.microsoft.com/office/drawing/2014/main" id="{9E808B73-94D7-57E7-3837-3DA718162E5B}"/>
              </a:ext>
            </a:extLst>
          </p:cNvPr>
          <p:cNvSpPr/>
          <p:nvPr userDrawn="1"/>
        </p:nvSpPr>
        <p:spPr>
          <a:xfrm>
            <a:off x="5512393" y="2807563"/>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3" name="Google Shape;1279;p56">
            <a:extLst>
              <a:ext uri="{FF2B5EF4-FFF2-40B4-BE49-F238E27FC236}">
                <a16:creationId xmlns:a16="http://schemas.microsoft.com/office/drawing/2014/main" id="{F340E0DF-98FD-EA55-7B4B-8E58FC5CFCDA}"/>
              </a:ext>
            </a:extLst>
          </p:cNvPr>
          <p:cNvSpPr/>
          <p:nvPr userDrawn="1"/>
        </p:nvSpPr>
        <p:spPr>
          <a:xfrm>
            <a:off x="5512394" y="411742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5" name="Google Shape;1279;p56">
            <a:extLst>
              <a:ext uri="{FF2B5EF4-FFF2-40B4-BE49-F238E27FC236}">
                <a16:creationId xmlns:a16="http://schemas.microsoft.com/office/drawing/2014/main" id="{1F52D7F5-AD34-C5B1-EEA2-F711AD3A8C3F}"/>
              </a:ext>
            </a:extLst>
          </p:cNvPr>
          <p:cNvSpPr/>
          <p:nvPr userDrawn="1"/>
        </p:nvSpPr>
        <p:spPr>
          <a:xfrm>
            <a:off x="5512394" y="54138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7" name="Google Shape;1251;p56">
            <a:extLst>
              <a:ext uri="{FF2B5EF4-FFF2-40B4-BE49-F238E27FC236}">
                <a16:creationId xmlns:a16="http://schemas.microsoft.com/office/drawing/2014/main" id="{A4889AFC-C17E-6AF6-25D9-F977ACD04A9D}"/>
              </a:ext>
            </a:extLst>
          </p:cNvPr>
          <p:cNvSpPr/>
          <p:nvPr userDrawn="1"/>
        </p:nvSpPr>
        <p:spPr>
          <a:xfrm>
            <a:off x="4290632" y="303003"/>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39" name="Google Shape;1268;p56">
            <a:extLst>
              <a:ext uri="{FF2B5EF4-FFF2-40B4-BE49-F238E27FC236}">
                <a16:creationId xmlns:a16="http://schemas.microsoft.com/office/drawing/2014/main" id="{5E0F6889-9671-EA56-B88B-DBA6C149062C}"/>
              </a:ext>
            </a:extLst>
          </p:cNvPr>
          <p:cNvSpPr/>
          <p:nvPr userDrawn="1"/>
        </p:nvSpPr>
        <p:spPr>
          <a:xfrm>
            <a:off x="4290632" y="1579630"/>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1" name="Google Shape;1282;p56">
            <a:extLst>
              <a:ext uri="{FF2B5EF4-FFF2-40B4-BE49-F238E27FC236}">
                <a16:creationId xmlns:a16="http://schemas.microsoft.com/office/drawing/2014/main" id="{44CB8F8B-1D14-EA9D-117E-79BB0DB776E9}"/>
              </a:ext>
            </a:extLst>
          </p:cNvPr>
          <p:cNvSpPr/>
          <p:nvPr userDrawn="1"/>
        </p:nvSpPr>
        <p:spPr>
          <a:xfrm>
            <a:off x="4290632" y="2869136"/>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3" name="Google Shape;1282;p56">
            <a:extLst>
              <a:ext uri="{FF2B5EF4-FFF2-40B4-BE49-F238E27FC236}">
                <a16:creationId xmlns:a16="http://schemas.microsoft.com/office/drawing/2014/main" id="{9D8D9DEA-F6DA-EFDC-5DDF-946728969392}"/>
              </a:ext>
            </a:extLst>
          </p:cNvPr>
          <p:cNvSpPr/>
          <p:nvPr userDrawn="1"/>
        </p:nvSpPr>
        <p:spPr>
          <a:xfrm>
            <a:off x="4290632" y="4217824"/>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5" name="Google Shape;1282;p56">
            <a:extLst>
              <a:ext uri="{FF2B5EF4-FFF2-40B4-BE49-F238E27FC236}">
                <a16:creationId xmlns:a16="http://schemas.microsoft.com/office/drawing/2014/main" id="{5B83F600-A2A8-FC3E-235C-F63589027CEC}"/>
              </a:ext>
            </a:extLst>
          </p:cNvPr>
          <p:cNvSpPr/>
          <p:nvPr userDrawn="1"/>
        </p:nvSpPr>
        <p:spPr>
          <a:xfrm>
            <a:off x="4290632" y="5510428"/>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7" name="Picture Placeholder 46">
            <a:extLst>
              <a:ext uri="{FF2B5EF4-FFF2-40B4-BE49-F238E27FC236}">
                <a16:creationId xmlns:a16="http://schemas.microsoft.com/office/drawing/2014/main" id="{3B37AA0A-CC3F-643E-4CA3-94EE9D0B955A}"/>
              </a:ext>
            </a:extLst>
          </p:cNvPr>
          <p:cNvSpPr>
            <a:spLocks noGrp="1"/>
          </p:cNvSpPr>
          <p:nvPr>
            <p:ph type="pic" sz="quarter" idx="10"/>
          </p:nvPr>
        </p:nvSpPr>
        <p:spPr>
          <a:xfrm>
            <a:off x="4455524" y="467895"/>
            <a:ext cx="640080" cy="640080"/>
          </a:xfrm>
        </p:spPr>
        <p:txBody>
          <a:bodyPr anchor="ctr"/>
          <a:lstStyle>
            <a:lvl1pPr marL="0" indent="0" algn="ctr">
              <a:buNone/>
              <a:defRPr sz="900"/>
            </a:lvl1pPr>
          </a:lstStyle>
          <a:p>
            <a:r>
              <a:rPr lang="en-US" noProof="0"/>
              <a:t>Click icon to add picture</a:t>
            </a:r>
          </a:p>
        </p:txBody>
      </p:sp>
      <p:sp>
        <p:nvSpPr>
          <p:cNvPr id="53" name="Text Placeholder 52">
            <a:extLst>
              <a:ext uri="{FF2B5EF4-FFF2-40B4-BE49-F238E27FC236}">
                <a16:creationId xmlns:a16="http://schemas.microsoft.com/office/drawing/2014/main" id="{04148F56-845C-40C8-5EFE-44B32FB55764}"/>
              </a:ext>
            </a:extLst>
          </p:cNvPr>
          <p:cNvSpPr>
            <a:spLocks noGrp="1"/>
          </p:cNvSpPr>
          <p:nvPr>
            <p:ph type="body" sz="quarter" idx="15"/>
          </p:nvPr>
        </p:nvSpPr>
        <p:spPr>
          <a:xfrm>
            <a:off x="5769864" y="457200"/>
            <a:ext cx="3840480" cy="338328"/>
          </a:xfrm>
        </p:spPr>
        <p:txBody>
          <a:bodyPr/>
          <a:lstStyle>
            <a:lvl1pPr marL="0" indent="0">
              <a:buNone/>
              <a:defRPr sz="2000">
                <a:latin typeface="+mj-lt"/>
              </a:defRPr>
            </a:lvl1pPr>
          </a:lstStyle>
          <a:p>
            <a:pPr lvl="0"/>
            <a:r>
              <a:rPr lang="en-US" noProof="0"/>
              <a:t>Click to edit Master text styles</a:t>
            </a:r>
          </a:p>
        </p:txBody>
      </p:sp>
      <p:sp>
        <p:nvSpPr>
          <p:cNvPr id="58" name="Text Placeholder 52">
            <a:extLst>
              <a:ext uri="{FF2B5EF4-FFF2-40B4-BE49-F238E27FC236}">
                <a16:creationId xmlns:a16="http://schemas.microsoft.com/office/drawing/2014/main" id="{6FAEB77B-C9AE-5EC8-3043-2C6C91015EF2}"/>
              </a:ext>
            </a:extLst>
          </p:cNvPr>
          <p:cNvSpPr>
            <a:spLocks noGrp="1"/>
          </p:cNvSpPr>
          <p:nvPr>
            <p:ph type="body" sz="quarter" idx="20"/>
          </p:nvPr>
        </p:nvSpPr>
        <p:spPr>
          <a:xfrm>
            <a:off x="5769864" y="780642"/>
            <a:ext cx="5029200" cy="338328"/>
          </a:xfrm>
        </p:spPr>
        <p:txBody>
          <a:bodyPr/>
          <a:lstStyle>
            <a:lvl1pPr marL="0" indent="0">
              <a:buNone/>
              <a:defRPr sz="1600">
                <a:latin typeface="+mn-lt"/>
              </a:defRPr>
            </a:lvl1pPr>
          </a:lstStyle>
          <a:p>
            <a:pPr lvl="0"/>
            <a:r>
              <a:rPr lang="en-US" noProof="0"/>
              <a:t>Click to edit Master text styles</a:t>
            </a:r>
          </a:p>
        </p:txBody>
      </p:sp>
      <p:sp>
        <p:nvSpPr>
          <p:cNvPr id="48" name="Picture Placeholder 46">
            <a:extLst>
              <a:ext uri="{FF2B5EF4-FFF2-40B4-BE49-F238E27FC236}">
                <a16:creationId xmlns:a16="http://schemas.microsoft.com/office/drawing/2014/main" id="{EA6CA3D6-A486-C220-D150-162068803F01}"/>
              </a:ext>
            </a:extLst>
          </p:cNvPr>
          <p:cNvSpPr>
            <a:spLocks noGrp="1"/>
          </p:cNvSpPr>
          <p:nvPr>
            <p:ph type="pic" sz="quarter" idx="11"/>
          </p:nvPr>
        </p:nvSpPr>
        <p:spPr>
          <a:xfrm>
            <a:off x="4455524" y="1744522"/>
            <a:ext cx="640080" cy="640080"/>
          </a:xfrm>
        </p:spPr>
        <p:txBody>
          <a:bodyPr anchor="ctr"/>
          <a:lstStyle>
            <a:lvl1pPr marL="0" indent="0" algn="ctr">
              <a:buNone/>
              <a:defRPr sz="900"/>
            </a:lvl1pPr>
          </a:lstStyle>
          <a:p>
            <a:r>
              <a:rPr lang="en-US" noProof="0"/>
              <a:t>Click icon to add picture</a:t>
            </a:r>
          </a:p>
        </p:txBody>
      </p:sp>
      <p:sp>
        <p:nvSpPr>
          <p:cNvPr id="54" name="Text Placeholder 52">
            <a:extLst>
              <a:ext uri="{FF2B5EF4-FFF2-40B4-BE49-F238E27FC236}">
                <a16:creationId xmlns:a16="http://schemas.microsoft.com/office/drawing/2014/main" id="{B70CC111-C404-5983-7E1A-758C72DA2151}"/>
              </a:ext>
            </a:extLst>
          </p:cNvPr>
          <p:cNvSpPr>
            <a:spLocks noGrp="1"/>
          </p:cNvSpPr>
          <p:nvPr>
            <p:ph type="body" sz="quarter" idx="16"/>
          </p:nvPr>
        </p:nvSpPr>
        <p:spPr>
          <a:xfrm>
            <a:off x="5769864" y="1746504"/>
            <a:ext cx="3840480" cy="338328"/>
          </a:xfrm>
        </p:spPr>
        <p:txBody>
          <a:bodyPr/>
          <a:lstStyle>
            <a:lvl1pPr marL="0" indent="0">
              <a:buNone/>
              <a:defRPr sz="2000">
                <a:latin typeface="+mj-lt"/>
              </a:defRPr>
            </a:lvl1pPr>
          </a:lstStyle>
          <a:p>
            <a:pPr lvl="0"/>
            <a:r>
              <a:rPr lang="en-US" noProof="0"/>
              <a:t>Click to edit Master text styles</a:t>
            </a:r>
          </a:p>
        </p:txBody>
      </p:sp>
      <p:sp>
        <p:nvSpPr>
          <p:cNvPr id="59" name="Text Placeholder 52">
            <a:extLst>
              <a:ext uri="{FF2B5EF4-FFF2-40B4-BE49-F238E27FC236}">
                <a16:creationId xmlns:a16="http://schemas.microsoft.com/office/drawing/2014/main" id="{0FACAEC0-F5EF-8921-74B5-2C775EC42E63}"/>
              </a:ext>
            </a:extLst>
          </p:cNvPr>
          <p:cNvSpPr>
            <a:spLocks noGrp="1"/>
          </p:cNvSpPr>
          <p:nvPr>
            <p:ph type="body" sz="quarter" idx="21"/>
          </p:nvPr>
        </p:nvSpPr>
        <p:spPr>
          <a:xfrm>
            <a:off x="5769864" y="2069946"/>
            <a:ext cx="5029200" cy="338328"/>
          </a:xfrm>
        </p:spPr>
        <p:txBody>
          <a:bodyPr/>
          <a:lstStyle>
            <a:lvl1pPr marL="0" indent="0">
              <a:buNone/>
              <a:defRPr sz="1600">
                <a:latin typeface="+mn-lt"/>
              </a:defRPr>
            </a:lvl1pPr>
          </a:lstStyle>
          <a:p>
            <a:pPr lvl="0"/>
            <a:r>
              <a:rPr lang="en-US" noProof="0"/>
              <a:t>Click to edit Master text styles</a:t>
            </a:r>
          </a:p>
        </p:txBody>
      </p:sp>
      <p:sp>
        <p:nvSpPr>
          <p:cNvPr id="49" name="Picture Placeholder 46">
            <a:extLst>
              <a:ext uri="{FF2B5EF4-FFF2-40B4-BE49-F238E27FC236}">
                <a16:creationId xmlns:a16="http://schemas.microsoft.com/office/drawing/2014/main" id="{D85BED76-EF8A-3369-FA46-11513F2D2231}"/>
              </a:ext>
            </a:extLst>
          </p:cNvPr>
          <p:cNvSpPr>
            <a:spLocks noGrp="1"/>
          </p:cNvSpPr>
          <p:nvPr>
            <p:ph type="pic" sz="quarter" idx="12"/>
          </p:nvPr>
        </p:nvSpPr>
        <p:spPr>
          <a:xfrm>
            <a:off x="4455524" y="3034028"/>
            <a:ext cx="640080" cy="640080"/>
          </a:xfrm>
        </p:spPr>
        <p:txBody>
          <a:bodyPr anchor="ctr"/>
          <a:lstStyle>
            <a:lvl1pPr marL="0" indent="0" algn="ctr">
              <a:buNone/>
              <a:defRPr sz="900"/>
            </a:lvl1pPr>
          </a:lstStyle>
          <a:p>
            <a:r>
              <a:rPr lang="en-US" noProof="0"/>
              <a:t>Click icon to add picture</a:t>
            </a:r>
          </a:p>
        </p:txBody>
      </p:sp>
      <p:sp>
        <p:nvSpPr>
          <p:cNvPr id="55" name="Text Placeholder 52">
            <a:extLst>
              <a:ext uri="{FF2B5EF4-FFF2-40B4-BE49-F238E27FC236}">
                <a16:creationId xmlns:a16="http://schemas.microsoft.com/office/drawing/2014/main" id="{3A752FC9-DE9C-9701-E24E-6F1AC075B16E}"/>
              </a:ext>
            </a:extLst>
          </p:cNvPr>
          <p:cNvSpPr>
            <a:spLocks noGrp="1"/>
          </p:cNvSpPr>
          <p:nvPr>
            <p:ph type="body" sz="quarter" idx="17"/>
          </p:nvPr>
        </p:nvSpPr>
        <p:spPr>
          <a:xfrm>
            <a:off x="5769864" y="3035808"/>
            <a:ext cx="3840480" cy="338328"/>
          </a:xfrm>
        </p:spPr>
        <p:txBody>
          <a:bodyPr/>
          <a:lstStyle>
            <a:lvl1pPr marL="0" indent="0">
              <a:buNone/>
              <a:defRPr sz="2000">
                <a:latin typeface="+mj-lt"/>
              </a:defRPr>
            </a:lvl1pPr>
          </a:lstStyle>
          <a:p>
            <a:pPr lvl="0"/>
            <a:r>
              <a:rPr lang="en-US" noProof="0"/>
              <a:t>Click to edit Master text styles</a:t>
            </a:r>
          </a:p>
        </p:txBody>
      </p:sp>
      <p:sp>
        <p:nvSpPr>
          <p:cNvPr id="60" name="Text Placeholder 52">
            <a:extLst>
              <a:ext uri="{FF2B5EF4-FFF2-40B4-BE49-F238E27FC236}">
                <a16:creationId xmlns:a16="http://schemas.microsoft.com/office/drawing/2014/main" id="{5CA64FAC-BAC1-519A-1252-ED8A726B6313}"/>
              </a:ext>
            </a:extLst>
          </p:cNvPr>
          <p:cNvSpPr>
            <a:spLocks noGrp="1"/>
          </p:cNvSpPr>
          <p:nvPr>
            <p:ph type="body" sz="quarter" idx="22"/>
          </p:nvPr>
        </p:nvSpPr>
        <p:spPr>
          <a:xfrm>
            <a:off x="5769864" y="3359250"/>
            <a:ext cx="5029200" cy="338328"/>
          </a:xfrm>
        </p:spPr>
        <p:txBody>
          <a:bodyPr/>
          <a:lstStyle>
            <a:lvl1pPr marL="0" indent="0">
              <a:buNone/>
              <a:defRPr sz="1600">
                <a:latin typeface="+mn-lt"/>
              </a:defRPr>
            </a:lvl1pPr>
          </a:lstStyle>
          <a:p>
            <a:pPr lvl="0"/>
            <a:r>
              <a:rPr lang="en-US" noProof="0"/>
              <a:t>Click to edit Master text styles</a:t>
            </a:r>
          </a:p>
        </p:txBody>
      </p:sp>
      <p:sp>
        <p:nvSpPr>
          <p:cNvPr id="50" name="Picture Placeholder 46">
            <a:extLst>
              <a:ext uri="{FF2B5EF4-FFF2-40B4-BE49-F238E27FC236}">
                <a16:creationId xmlns:a16="http://schemas.microsoft.com/office/drawing/2014/main" id="{5FF1804E-BBAF-5060-07A3-705BCCF0D7C5}"/>
              </a:ext>
            </a:extLst>
          </p:cNvPr>
          <p:cNvSpPr>
            <a:spLocks noGrp="1"/>
          </p:cNvSpPr>
          <p:nvPr>
            <p:ph type="pic" sz="quarter" idx="13"/>
          </p:nvPr>
        </p:nvSpPr>
        <p:spPr>
          <a:xfrm>
            <a:off x="4455524" y="4382716"/>
            <a:ext cx="640080" cy="640080"/>
          </a:xfrm>
        </p:spPr>
        <p:txBody>
          <a:bodyPr anchor="ctr"/>
          <a:lstStyle>
            <a:lvl1pPr marL="0" indent="0" algn="ctr">
              <a:buNone/>
              <a:defRPr sz="900"/>
            </a:lvl1pPr>
          </a:lstStyle>
          <a:p>
            <a:r>
              <a:rPr lang="en-US" noProof="0"/>
              <a:t>Click icon to add picture</a:t>
            </a:r>
          </a:p>
        </p:txBody>
      </p:sp>
      <p:sp>
        <p:nvSpPr>
          <p:cNvPr id="56" name="Text Placeholder 52">
            <a:extLst>
              <a:ext uri="{FF2B5EF4-FFF2-40B4-BE49-F238E27FC236}">
                <a16:creationId xmlns:a16="http://schemas.microsoft.com/office/drawing/2014/main" id="{D03AC44E-421F-94EE-DC26-D4F6FB1D5444}"/>
              </a:ext>
            </a:extLst>
          </p:cNvPr>
          <p:cNvSpPr>
            <a:spLocks noGrp="1"/>
          </p:cNvSpPr>
          <p:nvPr>
            <p:ph type="body" sz="quarter" idx="18"/>
          </p:nvPr>
        </p:nvSpPr>
        <p:spPr>
          <a:xfrm>
            <a:off x="5769864" y="4325112"/>
            <a:ext cx="3840480" cy="338328"/>
          </a:xfrm>
        </p:spPr>
        <p:txBody>
          <a:bodyPr/>
          <a:lstStyle>
            <a:lvl1pPr marL="0" indent="0">
              <a:buNone/>
              <a:defRPr sz="2000">
                <a:latin typeface="+mj-lt"/>
              </a:defRPr>
            </a:lvl1pPr>
          </a:lstStyle>
          <a:p>
            <a:pPr lvl="0"/>
            <a:r>
              <a:rPr lang="en-US" noProof="0"/>
              <a:t>Click to edit Master text styles</a:t>
            </a:r>
          </a:p>
        </p:txBody>
      </p:sp>
      <p:sp>
        <p:nvSpPr>
          <p:cNvPr id="61" name="Text Placeholder 52">
            <a:extLst>
              <a:ext uri="{FF2B5EF4-FFF2-40B4-BE49-F238E27FC236}">
                <a16:creationId xmlns:a16="http://schemas.microsoft.com/office/drawing/2014/main" id="{4806989D-2A9A-5590-1EF7-9BF0E1F4C43D}"/>
              </a:ext>
            </a:extLst>
          </p:cNvPr>
          <p:cNvSpPr>
            <a:spLocks noGrp="1"/>
          </p:cNvSpPr>
          <p:nvPr>
            <p:ph type="body" sz="quarter" idx="23"/>
          </p:nvPr>
        </p:nvSpPr>
        <p:spPr>
          <a:xfrm>
            <a:off x="5769864" y="4648554"/>
            <a:ext cx="5029200" cy="338328"/>
          </a:xfrm>
        </p:spPr>
        <p:txBody>
          <a:bodyPr/>
          <a:lstStyle>
            <a:lvl1pPr marL="0" indent="0">
              <a:buNone/>
              <a:defRPr sz="1600">
                <a:latin typeface="+mn-lt"/>
              </a:defRPr>
            </a:lvl1pPr>
          </a:lstStyle>
          <a:p>
            <a:pPr lvl="0"/>
            <a:r>
              <a:rPr lang="en-US" noProof="0"/>
              <a:t>Click to edit Master text styles</a:t>
            </a:r>
          </a:p>
        </p:txBody>
      </p:sp>
      <p:sp>
        <p:nvSpPr>
          <p:cNvPr id="51" name="Picture Placeholder 46">
            <a:extLst>
              <a:ext uri="{FF2B5EF4-FFF2-40B4-BE49-F238E27FC236}">
                <a16:creationId xmlns:a16="http://schemas.microsoft.com/office/drawing/2014/main" id="{C28AAD1A-4269-0A5C-7418-7DFC69060C90}"/>
              </a:ext>
            </a:extLst>
          </p:cNvPr>
          <p:cNvSpPr>
            <a:spLocks noGrp="1"/>
          </p:cNvSpPr>
          <p:nvPr>
            <p:ph type="pic" sz="quarter" idx="14"/>
          </p:nvPr>
        </p:nvSpPr>
        <p:spPr>
          <a:xfrm>
            <a:off x="4455524" y="5675320"/>
            <a:ext cx="640080" cy="640080"/>
          </a:xfrm>
        </p:spPr>
        <p:txBody>
          <a:bodyPr anchor="ctr"/>
          <a:lstStyle>
            <a:lvl1pPr marL="0" indent="0" algn="ctr">
              <a:buNone/>
              <a:defRPr sz="900"/>
            </a:lvl1pPr>
          </a:lstStyle>
          <a:p>
            <a:r>
              <a:rPr lang="en-US" noProof="0"/>
              <a:t>Click icon to add picture</a:t>
            </a:r>
          </a:p>
        </p:txBody>
      </p:sp>
      <p:sp>
        <p:nvSpPr>
          <p:cNvPr id="57" name="Text Placeholder 52">
            <a:extLst>
              <a:ext uri="{FF2B5EF4-FFF2-40B4-BE49-F238E27FC236}">
                <a16:creationId xmlns:a16="http://schemas.microsoft.com/office/drawing/2014/main" id="{650C0EB3-5783-DC1F-09A3-02DFAA316429}"/>
              </a:ext>
            </a:extLst>
          </p:cNvPr>
          <p:cNvSpPr>
            <a:spLocks noGrp="1"/>
          </p:cNvSpPr>
          <p:nvPr>
            <p:ph type="body" sz="quarter" idx="19"/>
          </p:nvPr>
        </p:nvSpPr>
        <p:spPr>
          <a:xfrm>
            <a:off x="5769864" y="5614416"/>
            <a:ext cx="3840480" cy="338328"/>
          </a:xfrm>
        </p:spPr>
        <p:txBody>
          <a:bodyPr/>
          <a:lstStyle>
            <a:lvl1pPr marL="0" indent="0">
              <a:buNone/>
              <a:defRPr sz="2000">
                <a:latin typeface="+mj-lt"/>
              </a:defRPr>
            </a:lvl1pPr>
          </a:lstStyle>
          <a:p>
            <a:pPr lvl="0"/>
            <a:r>
              <a:rPr lang="en-US" noProof="0"/>
              <a:t>Click to edit Master text styles</a:t>
            </a:r>
          </a:p>
        </p:txBody>
      </p:sp>
      <p:sp>
        <p:nvSpPr>
          <p:cNvPr id="62" name="Text Placeholder 52">
            <a:extLst>
              <a:ext uri="{FF2B5EF4-FFF2-40B4-BE49-F238E27FC236}">
                <a16:creationId xmlns:a16="http://schemas.microsoft.com/office/drawing/2014/main" id="{94850C9F-BD14-9481-E7F6-526639251EB9}"/>
              </a:ext>
            </a:extLst>
          </p:cNvPr>
          <p:cNvSpPr>
            <a:spLocks noGrp="1"/>
          </p:cNvSpPr>
          <p:nvPr>
            <p:ph type="body" sz="quarter" idx="24"/>
          </p:nvPr>
        </p:nvSpPr>
        <p:spPr>
          <a:xfrm>
            <a:off x="5769864" y="5937858"/>
            <a:ext cx="5029200" cy="338328"/>
          </a:xfrm>
        </p:spPr>
        <p:txBody>
          <a:bodyPr/>
          <a:lstStyle>
            <a:lvl1pPr marL="0" indent="0">
              <a:buNone/>
              <a:defRPr sz="1600">
                <a:latin typeface="+mn-lt"/>
              </a:defRPr>
            </a:lvl1pPr>
          </a:lstStyle>
          <a:p>
            <a:pPr lvl="0"/>
            <a:r>
              <a:rPr lang="en-US" noProof="0"/>
              <a:t>Click to edit Master text styles</a:t>
            </a:r>
          </a:p>
        </p:txBody>
      </p:sp>
    </p:spTree>
    <p:extLst>
      <p:ext uri="{BB962C8B-B14F-4D97-AF65-F5344CB8AC3E}">
        <p14:creationId xmlns:p14="http://schemas.microsoft.com/office/powerpoint/2010/main" val="1274941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94A45C-8F79-9A61-77E8-09BC4E628377}"/>
              </a:ext>
            </a:extLst>
          </p:cNvPr>
          <p:cNvSpPr>
            <a:spLocks noGrp="1"/>
          </p:cNvSpPr>
          <p:nvPr>
            <p:ph type="title"/>
          </p:nvPr>
        </p:nvSpPr>
        <p:spPr>
          <a:xfrm>
            <a:off x="1139952" y="512064"/>
            <a:ext cx="9912096" cy="1014984"/>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8646656E-6C21-DB29-00F0-0CC844DE3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742D6-DB37-81C8-6BDD-5C9150A7DF6C}"/>
              </a:ext>
            </a:extLst>
          </p:cNvPr>
          <p:cNvSpPr>
            <a:spLocks noGrp="1"/>
          </p:cNvSpPr>
          <p:nvPr>
            <p:ph type="dt" sz="half" idx="2"/>
          </p:nvPr>
        </p:nvSpPr>
        <p:spPr>
          <a:xfrm>
            <a:off x="10629145" y="6400904"/>
            <a:ext cx="64008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r>
              <a:rPr lang="en-US"/>
              <a:t>20XX</a:t>
            </a:r>
          </a:p>
        </p:txBody>
      </p:sp>
      <p:sp>
        <p:nvSpPr>
          <p:cNvPr id="5" name="Footer Placeholder 4">
            <a:extLst>
              <a:ext uri="{FF2B5EF4-FFF2-40B4-BE49-F238E27FC236}">
                <a16:creationId xmlns:a16="http://schemas.microsoft.com/office/drawing/2014/main" id="{E694DB44-E775-B332-D1F0-40DB3A5FA3A3}"/>
              </a:ext>
            </a:extLst>
          </p:cNvPr>
          <p:cNvSpPr>
            <a:spLocks noGrp="1"/>
          </p:cNvSpPr>
          <p:nvPr>
            <p:ph type="ftr" sz="quarter" idx="3"/>
          </p:nvPr>
        </p:nvSpPr>
        <p:spPr>
          <a:xfrm>
            <a:off x="5364480" y="6400904"/>
            <a:ext cx="146304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r>
              <a:rPr lang="en-US"/>
              <a:t>Presentation title</a:t>
            </a:r>
          </a:p>
        </p:txBody>
      </p:sp>
      <p:sp>
        <p:nvSpPr>
          <p:cNvPr id="6" name="Slide Number Placeholder 5">
            <a:extLst>
              <a:ext uri="{FF2B5EF4-FFF2-40B4-BE49-F238E27FC236}">
                <a16:creationId xmlns:a16="http://schemas.microsoft.com/office/drawing/2014/main" id="{C39C1C4E-47DA-0CDC-75C8-42E9F1EBDE07}"/>
              </a:ext>
            </a:extLst>
          </p:cNvPr>
          <p:cNvSpPr>
            <a:spLocks noGrp="1"/>
          </p:cNvSpPr>
          <p:nvPr>
            <p:ph type="sldNum" sz="quarter" idx="4"/>
          </p:nvPr>
        </p:nvSpPr>
        <p:spPr>
          <a:xfrm>
            <a:off x="838200" y="6400904"/>
            <a:ext cx="36576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fld id="{8D0AFDD5-844D-364D-8AEC-50CF4D36D55D}" type="slidenum">
              <a:rPr lang="en-US" smtClean="0"/>
              <a:pPr/>
              <a:t>‹#›</a:t>
            </a:fld>
            <a:endParaRPr lang="en-US"/>
          </a:p>
        </p:txBody>
      </p:sp>
      <p:cxnSp>
        <p:nvCxnSpPr>
          <p:cNvPr id="8" name="Straight Connector 7">
            <a:extLst>
              <a:ext uri="{FF2B5EF4-FFF2-40B4-BE49-F238E27FC236}">
                <a16:creationId xmlns:a16="http://schemas.microsoft.com/office/drawing/2014/main" id="{2DE05079-2B34-E435-A882-A172DE176AE1}"/>
              </a:ext>
            </a:extLst>
          </p:cNvPr>
          <p:cNvCxnSpPr>
            <a:cxnSpLocks/>
          </p:cNvCxnSpPr>
          <p:nvPr/>
        </p:nvCxnSpPr>
        <p:spPr>
          <a:xfrm>
            <a:off x="0" y="6535885"/>
            <a:ext cx="838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440547-EE65-F9CE-1D02-2D326735F06D}"/>
              </a:ext>
            </a:extLst>
          </p:cNvPr>
          <p:cNvCxnSpPr>
            <a:cxnSpLocks/>
          </p:cNvCxnSpPr>
          <p:nvPr/>
        </p:nvCxnSpPr>
        <p:spPr>
          <a:xfrm>
            <a:off x="1205025" y="6535885"/>
            <a:ext cx="41605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B9DC65-7A98-9009-CD43-4A4B57960D46}"/>
              </a:ext>
            </a:extLst>
          </p:cNvPr>
          <p:cNvCxnSpPr>
            <a:cxnSpLocks/>
          </p:cNvCxnSpPr>
          <p:nvPr/>
        </p:nvCxnSpPr>
        <p:spPr>
          <a:xfrm>
            <a:off x="6802120" y="6528812"/>
            <a:ext cx="3840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653D1C-9830-A9D3-084A-35BD971D10F5}"/>
              </a:ext>
            </a:extLst>
          </p:cNvPr>
          <p:cNvCxnSpPr>
            <a:cxnSpLocks/>
          </p:cNvCxnSpPr>
          <p:nvPr/>
        </p:nvCxnSpPr>
        <p:spPr>
          <a:xfrm>
            <a:off x="11276341" y="6528816"/>
            <a:ext cx="914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252815"/>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51" r:id="rId4"/>
    <p:sldLayoutId id="2147483658" r:id="rId5"/>
    <p:sldLayoutId id="2147483661" r:id="rId6"/>
    <p:sldLayoutId id="2147483663" r:id="rId7"/>
    <p:sldLayoutId id="2147483664" r:id="rId8"/>
    <p:sldLayoutId id="2147483668" r:id="rId9"/>
    <p:sldLayoutId id="2147483662" r:id="rId10"/>
    <p:sldLayoutId id="2147483653" r:id="rId11"/>
    <p:sldLayoutId id="2147483669" r:id="rId12"/>
    <p:sldLayoutId id="2147483665" r:id="rId13"/>
    <p:sldLayoutId id="2147483666" r:id="rId14"/>
    <p:sldLayoutId id="2147483667" r:id="rId15"/>
    <p:sldLayoutId id="2147483654" r:id="rId16"/>
    <p:sldLayoutId id="2147483655" r:id="rId17"/>
  </p:sldLayoutIdLst>
  <p:hf hdr="0"/>
  <p:txStyles>
    <p:title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2C_7E12761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2E_38286D19.xml"/><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2F_7D08AF2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18/10/relationships/comments" Target="../comments/modernComment_136_4D9EE4F5.xml"/><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microsoft.com/office/2018/10/relationships/comments" Target="../comments/modernComment_11E_28A62AEE.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8/10/relationships/comments" Target="../comments/modernComment_127_8EE8381A.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microsoft.com/office/2018/10/relationships/comments" Target="../comments/modernComment_122_C1D28FE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120_248E0C25.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1F_E14E444C.xm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microsoft.com/office/2018/10/relationships/comments" Target="../comments/modernComment_125_B87DB220.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8/10/relationships/comments" Target="../comments/modernComment_12D_D292710A.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12B_7D7A6E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A4F37AB6-4681-D744-2F89-2949D08676DC}"/>
              </a:ext>
            </a:extLst>
          </p:cNvPr>
          <p:cNvSpPr>
            <a:spLocks noGrp="1"/>
          </p:cNvSpPr>
          <p:nvPr>
            <p:ph type="ctrTitle"/>
          </p:nvPr>
        </p:nvSpPr>
        <p:spPr/>
        <p:txBody>
          <a:bodyPr/>
          <a:lstStyle/>
          <a:p>
            <a:r>
              <a:rPr lang="da-DK" err="1"/>
              <a:t>Cycling</a:t>
            </a:r>
            <a:r>
              <a:rPr lang="da-DK"/>
              <a:t> </a:t>
            </a:r>
            <a:r>
              <a:rPr lang="da-DK" err="1"/>
              <a:t>Without</a:t>
            </a:r>
            <a:r>
              <a:rPr lang="da-DK"/>
              <a:t> Age IT </a:t>
            </a:r>
            <a:r>
              <a:rPr lang="da-DK" err="1"/>
              <a:t>Strategy</a:t>
            </a:r>
            <a:endParaRPr lang="en-US"/>
          </a:p>
        </p:txBody>
      </p:sp>
      <p:sp>
        <p:nvSpPr>
          <p:cNvPr id="26" name="Subtitle 25">
            <a:extLst>
              <a:ext uri="{FF2B5EF4-FFF2-40B4-BE49-F238E27FC236}">
                <a16:creationId xmlns:a16="http://schemas.microsoft.com/office/drawing/2014/main" id="{06930851-3EE7-5B25-F590-CCB7467A2094}"/>
              </a:ext>
            </a:extLst>
          </p:cNvPr>
          <p:cNvSpPr>
            <a:spLocks noGrp="1"/>
          </p:cNvSpPr>
          <p:nvPr>
            <p:ph type="subTitle" idx="1"/>
          </p:nvPr>
        </p:nvSpPr>
        <p:spPr/>
        <p:txBody>
          <a:bodyPr/>
          <a:lstStyle/>
          <a:p>
            <a:r>
              <a:rPr lang="da-DK" b="1"/>
              <a:t>Worcester </a:t>
            </a:r>
            <a:r>
              <a:rPr lang="da-DK" b="1" err="1"/>
              <a:t>Polytechnic</a:t>
            </a:r>
            <a:r>
              <a:rPr lang="da-DK" b="1"/>
              <a:t> Institute</a:t>
            </a:r>
          </a:p>
          <a:p>
            <a:r>
              <a:rPr lang="da-DK"/>
              <a:t>Copenhagen, Denmark 2023</a:t>
            </a:r>
            <a:endParaRPr lang="en-US"/>
          </a:p>
          <a:p>
            <a:endParaRPr lang="en-US"/>
          </a:p>
        </p:txBody>
      </p:sp>
      <p:pic>
        <p:nvPicPr>
          <p:cNvPr id="4" name="Picture 4">
            <a:extLst>
              <a:ext uri="{FF2B5EF4-FFF2-40B4-BE49-F238E27FC236}">
                <a16:creationId xmlns:a16="http://schemas.microsoft.com/office/drawing/2014/main" id="{87D95814-0C94-7AEF-3428-3A600B712E1C}"/>
              </a:ext>
            </a:extLst>
          </p:cNvPr>
          <p:cNvPicPr>
            <a:picLocks noGrp="1" noChangeAspect="1"/>
          </p:cNvPicPr>
          <p:nvPr>
            <p:ph type="pic" sz="quarter" idx="10"/>
          </p:nvPr>
        </p:nvPicPr>
        <p:blipFill rotWithShape="1">
          <a:blip r:embed="rId2"/>
          <a:srcRect l="19702" r="28430"/>
          <a:stretch/>
        </p:blipFill>
        <p:spPr>
          <a:xfrm>
            <a:off x="7221569" y="821764"/>
            <a:ext cx="3847387" cy="4919143"/>
          </a:xfrm>
        </p:spPr>
      </p:pic>
    </p:spTree>
    <p:extLst>
      <p:ext uri="{BB962C8B-B14F-4D97-AF65-F5344CB8AC3E}">
        <p14:creationId xmlns:p14="http://schemas.microsoft.com/office/powerpoint/2010/main" val="4097023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1F4DF-BDD8-B6C7-589D-2CA020760CBF}"/>
              </a:ext>
            </a:extLst>
          </p:cNvPr>
          <p:cNvSpPr>
            <a:spLocks noGrp="1"/>
          </p:cNvSpPr>
          <p:nvPr>
            <p:ph type="title"/>
          </p:nvPr>
        </p:nvSpPr>
        <p:spPr>
          <a:xfrm>
            <a:off x="366159" y="1900452"/>
            <a:ext cx="2631079" cy="2587567"/>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fontScale="90000"/>
          </a:bodyPr>
          <a:lstStyle/>
          <a:p>
            <a:pPr>
              <a:lnSpc>
                <a:spcPct val="90000"/>
              </a:lnSpc>
            </a:pPr>
            <a:r>
              <a:rPr lang="en-US" sz="2600" kern="1200">
                <a:solidFill>
                  <a:schemeClr val="bg1"/>
                </a:solidFill>
                <a:latin typeface="+mj-lt"/>
                <a:ea typeface="+mj-ea"/>
                <a:cs typeface="+mj-cs"/>
              </a:rPr>
              <a:t>CWA should move to the Book2Go Map</a:t>
            </a:r>
          </a:p>
        </p:txBody>
      </p:sp>
      <p:pic>
        <p:nvPicPr>
          <p:cNvPr id="8" name="Picture 13" descr="Map&#10;&#10;Description automatically generated">
            <a:extLst>
              <a:ext uri="{FF2B5EF4-FFF2-40B4-BE49-F238E27FC236}">
                <a16:creationId xmlns:a16="http://schemas.microsoft.com/office/drawing/2014/main" id="{73B4869A-01A1-E1F1-94A9-34FBFA4FC990}"/>
              </a:ext>
            </a:extLst>
          </p:cNvPr>
          <p:cNvPicPr>
            <a:picLocks noGrp="1" noChangeAspect="1"/>
          </p:cNvPicPr>
          <p:nvPr>
            <p:ph idx="1"/>
          </p:nvPr>
        </p:nvPicPr>
        <p:blipFill>
          <a:blip r:embed="rId3"/>
          <a:stretch>
            <a:fillRect/>
          </a:stretch>
        </p:blipFill>
        <p:spPr>
          <a:xfrm>
            <a:off x="3193695" y="413123"/>
            <a:ext cx="8771698" cy="5811247"/>
          </a:xfrm>
          <a:prstGeom prst="rect">
            <a:avLst/>
          </a:prstGeom>
        </p:spPr>
      </p:pic>
      <p:sp>
        <p:nvSpPr>
          <p:cNvPr id="6" name="Date Placeholder 5">
            <a:extLst>
              <a:ext uri="{FF2B5EF4-FFF2-40B4-BE49-F238E27FC236}">
                <a16:creationId xmlns:a16="http://schemas.microsoft.com/office/drawing/2014/main" id="{E121FE35-CDBE-FD0D-62EB-E78E88FAF960}"/>
              </a:ext>
            </a:extLst>
          </p:cNvPr>
          <p:cNvSpPr>
            <a:spLocks noGrp="1"/>
          </p:cNvSpPr>
          <p:nvPr>
            <p:ph type="dt" sz="half" idx="10"/>
          </p:nvPr>
        </p:nvSpPr>
        <p:spPr>
          <a:xfrm>
            <a:off x="-353092" y="6356350"/>
            <a:ext cx="2743200" cy="365125"/>
          </a:xfrm>
        </p:spPr>
        <p:txBody>
          <a:bodyPr vert="horz" lIns="91440" tIns="45720" rIns="91440" bIns="45720" rtlCol="0" anchor="ctr">
            <a:normAutofit/>
          </a:bodyPr>
          <a:lstStyle/>
          <a:p>
            <a:pPr>
              <a:spcAft>
                <a:spcPts val="600"/>
              </a:spcAft>
            </a:pPr>
            <a:r>
              <a:rPr lang="en-US" sz="1200" noProof="0">
                <a:solidFill>
                  <a:schemeClr val="tx1">
                    <a:tint val="75000"/>
                  </a:schemeClr>
                </a:solidFill>
                <a:latin typeface="+mn-lt"/>
              </a:rPr>
              <a:t>2023</a:t>
            </a:r>
          </a:p>
        </p:txBody>
      </p:sp>
      <p:sp>
        <p:nvSpPr>
          <p:cNvPr id="5" name="Footer Placeholder 4">
            <a:extLst>
              <a:ext uri="{FF2B5EF4-FFF2-40B4-BE49-F238E27FC236}">
                <a16:creationId xmlns:a16="http://schemas.microsoft.com/office/drawing/2014/main" id="{D2CA08E4-1A20-933B-47C3-1B690431EF20}"/>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sz="1200" kern="1200" noProof="0">
                <a:solidFill>
                  <a:schemeClr val="tx1">
                    <a:tint val="75000"/>
                  </a:schemeClr>
                </a:solidFill>
                <a:latin typeface="+mn-lt"/>
                <a:ea typeface="+mn-ea"/>
                <a:cs typeface="+mn-cs"/>
              </a:rPr>
              <a:t>Cycling Without Age IT</a:t>
            </a:r>
          </a:p>
        </p:txBody>
      </p:sp>
      <p:sp>
        <p:nvSpPr>
          <p:cNvPr id="4" name="Slide Number Placeholder 3">
            <a:extLst>
              <a:ext uri="{FF2B5EF4-FFF2-40B4-BE49-F238E27FC236}">
                <a16:creationId xmlns:a16="http://schemas.microsoft.com/office/drawing/2014/main" id="{C4146439-6E60-26DF-D8BB-C9A0C7A85D25}"/>
              </a:ext>
            </a:extLst>
          </p:cNvPr>
          <p:cNvSpPr>
            <a:spLocks noGrp="1"/>
          </p:cNvSpPr>
          <p:nvPr>
            <p:ph type="sldNum" sz="quarter" idx="12"/>
          </p:nvPr>
        </p:nvSpPr>
        <p:spPr>
          <a:xfrm>
            <a:off x="10682940" y="5972081"/>
            <a:ext cx="592151" cy="1087625"/>
          </a:xfrm>
        </p:spPr>
        <p:txBody>
          <a:bodyPr vert="horz" lIns="91440" tIns="45720" rIns="91440" bIns="45720" rtlCol="0" anchor="ctr">
            <a:normAutofit/>
          </a:bodyPr>
          <a:lstStyle/>
          <a:p>
            <a:pPr>
              <a:spcAft>
                <a:spcPts val="600"/>
              </a:spcAft>
            </a:pPr>
            <a:fld id="{8D0AFDD5-844D-364D-8AEC-50CF4D36D55D}" type="slidenum">
              <a:rPr lang="en-US" sz="1200" noProof="0" smtClean="0">
                <a:solidFill>
                  <a:schemeClr val="tx1">
                    <a:tint val="75000"/>
                  </a:schemeClr>
                </a:solidFill>
                <a:latin typeface="+mn-lt"/>
              </a:rPr>
              <a:pPr>
                <a:spcAft>
                  <a:spcPts val="600"/>
                </a:spcAft>
              </a:pPr>
              <a:t>10</a:t>
            </a:fld>
            <a:endParaRPr lang="en-US" sz="1200" noProof="0">
              <a:solidFill>
                <a:schemeClr val="tx1">
                  <a:tint val="75000"/>
                </a:schemeClr>
              </a:solidFill>
              <a:latin typeface="+mn-lt"/>
            </a:endParaRPr>
          </a:p>
        </p:txBody>
      </p:sp>
    </p:spTree>
    <p:extLst>
      <p:ext uri="{BB962C8B-B14F-4D97-AF65-F5344CB8AC3E}">
        <p14:creationId xmlns:p14="http://schemas.microsoft.com/office/powerpoint/2010/main" val="2115139093"/>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A830F-96D6-4118-7BAF-46ADAF18C623}"/>
              </a:ext>
            </a:extLst>
          </p:cNvPr>
          <p:cNvSpPr>
            <a:spLocks noGrp="1"/>
          </p:cNvSpPr>
          <p:nvPr>
            <p:ph type="title"/>
          </p:nvPr>
        </p:nvSpPr>
        <p:spPr>
          <a:xfrm>
            <a:off x="1139952" y="512064"/>
            <a:ext cx="9912096" cy="1014984"/>
          </a:xfrm>
        </p:spPr>
        <p:txBody>
          <a:bodyPr vert="horz" lIns="91440" tIns="45720" rIns="91440" bIns="45720" rtlCol="0" anchor="t">
            <a:normAutofit/>
          </a:bodyPr>
          <a:lstStyle/>
          <a:p>
            <a:r>
              <a:rPr lang="en-US" b="1" kern="1200">
                <a:latin typeface="+mj-lt"/>
                <a:ea typeface="+mj-ea"/>
                <a:cs typeface="+mj-cs"/>
              </a:rPr>
              <a:t>Podio and CRM</a:t>
            </a:r>
          </a:p>
        </p:txBody>
      </p:sp>
      <p:sp>
        <p:nvSpPr>
          <p:cNvPr id="12" name="Text Placeholder 2">
            <a:extLst>
              <a:ext uri="{FF2B5EF4-FFF2-40B4-BE49-F238E27FC236}">
                <a16:creationId xmlns:a16="http://schemas.microsoft.com/office/drawing/2014/main" id="{5D3CE0B9-1DA5-5A6E-64E3-8946E88FC96F}"/>
              </a:ext>
            </a:extLst>
          </p:cNvPr>
          <p:cNvSpPr>
            <a:spLocks noGrp="1"/>
          </p:cNvSpPr>
          <p:nvPr>
            <p:ph type="body" idx="1"/>
          </p:nvPr>
        </p:nvSpPr>
        <p:spPr>
          <a:xfrm>
            <a:off x="892795" y="1920319"/>
            <a:ext cx="10268712" cy="1505315"/>
          </a:xfrm>
        </p:spPr>
        <p:txBody>
          <a:bodyPr/>
          <a:lstStyle/>
          <a:p>
            <a:r>
              <a:rPr lang="en-US" sz="3600"/>
              <a:t>Podio</a:t>
            </a:r>
          </a:p>
        </p:txBody>
      </p:sp>
      <p:sp>
        <p:nvSpPr>
          <p:cNvPr id="14" name="Text Placeholder 4">
            <a:extLst>
              <a:ext uri="{FF2B5EF4-FFF2-40B4-BE49-F238E27FC236}">
                <a16:creationId xmlns:a16="http://schemas.microsoft.com/office/drawing/2014/main" id="{F4D6474A-2A9B-EF90-BDC3-AFDA1D95CCC2}"/>
              </a:ext>
            </a:extLst>
          </p:cNvPr>
          <p:cNvSpPr>
            <a:spLocks noGrp="1"/>
          </p:cNvSpPr>
          <p:nvPr>
            <p:ph type="body" sz="quarter" idx="3"/>
          </p:nvPr>
        </p:nvSpPr>
        <p:spPr>
          <a:xfrm>
            <a:off x="892795" y="4005858"/>
            <a:ext cx="10268712" cy="1505315"/>
          </a:xfrm>
        </p:spPr>
        <p:txBody>
          <a:bodyPr/>
          <a:lstStyle/>
          <a:p>
            <a:r>
              <a:rPr lang="en-US" sz="3600"/>
              <a:t>Other CRM</a:t>
            </a:r>
          </a:p>
        </p:txBody>
      </p:sp>
      <p:sp>
        <p:nvSpPr>
          <p:cNvPr id="7" name="Content Placeholder 2">
            <a:extLst>
              <a:ext uri="{FF2B5EF4-FFF2-40B4-BE49-F238E27FC236}">
                <a16:creationId xmlns:a16="http://schemas.microsoft.com/office/drawing/2014/main" id="{3A27D431-5ED0-75DA-72CD-B43CAB575D46}"/>
              </a:ext>
            </a:extLst>
          </p:cNvPr>
          <p:cNvSpPr txBox="1">
            <a:spLocks/>
          </p:cNvSpPr>
          <p:nvPr/>
        </p:nvSpPr>
        <p:spPr>
          <a:xfrm>
            <a:off x="5162307" y="2007959"/>
            <a:ext cx="5786209" cy="133018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37160">
              <a:lnSpc>
                <a:spcPct val="100000"/>
              </a:lnSpc>
              <a:spcBef>
                <a:spcPts val="0"/>
              </a:spcBef>
              <a:spcAft>
                <a:spcPts val="600"/>
              </a:spcAft>
              <a:buSzPct val="50000"/>
            </a:pPr>
            <a:r>
              <a:rPr lang="en-US"/>
              <a:t>Forms and CRM</a:t>
            </a:r>
          </a:p>
          <a:p>
            <a:pPr lvl="1" indent="-137160">
              <a:lnSpc>
                <a:spcPct val="100000"/>
              </a:lnSpc>
              <a:spcBef>
                <a:spcPts val="0"/>
              </a:spcBef>
              <a:spcAft>
                <a:spcPts val="600"/>
              </a:spcAft>
              <a:buSzPct val="50000"/>
            </a:pPr>
            <a:r>
              <a:rPr lang="en-US" sz="2800"/>
              <a:t>Doesn’t integrate well</a:t>
            </a:r>
          </a:p>
          <a:p>
            <a:pPr indent="-137160">
              <a:lnSpc>
                <a:spcPct val="100000"/>
              </a:lnSpc>
              <a:spcBef>
                <a:spcPts val="0"/>
              </a:spcBef>
              <a:spcAft>
                <a:spcPts val="600"/>
              </a:spcAft>
              <a:buSzPct val="50000"/>
            </a:pPr>
            <a:r>
              <a:rPr lang="en-US"/>
              <a:t>Fragmented presence</a:t>
            </a:r>
          </a:p>
        </p:txBody>
      </p:sp>
      <p:sp>
        <p:nvSpPr>
          <p:cNvPr id="4" name="Slide Number Placeholder 3">
            <a:extLst>
              <a:ext uri="{FF2B5EF4-FFF2-40B4-BE49-F238E27FC236}">
                <a16:creationId xmlns:a16="http://schemas.microsoft.com/office/drawing/2014/main" id="{0CD523AF-240D-A828-675F-0A9E769B82E7}"/>
              </a:ext>
            </a:extLst>
          </p:cNvPr>
          <p:cNvSpPr>
            <a:spLocks noGrp="1"/>
          </p:cNvSpPr>
          <p:nvPr>
            <p:ph type="sldNum" sz="quarter" idx="12"/>
          </p:nvPr>
        </p:nvSpPr>
        <p:spPr>
          <a:xfrm>
            <a:off x="838200" y="6400904"/>
            <a:ext cx="365760" cy="246888"/>
          </a:xfrm>
        </p:spPr>
        <p:txBody>
          <a:bodyPr vert="horz" lIns="0" tIns="45720" rIns="0" bIns="45720" rtlCol="0" anchor="ctr">
            <a:normAutofit/>
          </a:bodyPr>
          <a:lstStyle/>
          <a:p>
            <a:pPr>
              <a:spcAft>
                <a:spcPts val="600"/>
              </a:spcAft>
            </a:pPr>
            <a:fld id="{8D0AFDD5-844D-364D-8AEC-50CF4D36D55D}" type="slidenum">
              <a:rPr lang="en-US" smtClean="0"/>
              <a:pPr>
                <a:spcAft>
                  <a:spcPts val="600"/>
                </a:spcAft>
              </a:pPr>
              <a:t>11</a:t>
            </a:fld>
            <a:endParaRPr lang="en-US"/>
          </a:p>
        </p:txBody>
      </p:sp>
      <p:sp>
        <p:nvSpPr>
          <p:cNvPr id="5" name="Footer Placeholder 4">
            <a:extLst>
              <a:ext uri="{FF2B5EF4-FFF2-40B4-BE49-F238E27FC236}">
                <a16:creationId xmlns:a16="http://schemas.microsoft.com/office/drawing/2014/main" id="{F0012199-105F-F33A-6A13-E503FD11620E}"/>
              </a:ext>
            </a:extLst>
          </p:cNvPr>
          <p:cNvSpPr>
            <a:spLocks noGrp="1"/>
          </p:cNvSpPr>
          <p:nvPr>
            <p:ph type="ftr" sz="quarter" idx="11"/>
          </p:nvPr>
        </p:nvSpPr>
        <p:spPr>
          <a:xfrm>
            <a:off x="5364480" y="6400904"/>
            <a:ext cx="1463040" cy="246888"/>
          </a:xfrm>
        </p:spPr>
        <p:txBody>
          <a:bodyPr vert="horz" lIns="0" tIns="45720" rIns="0" bIns="45720" rtlCol="0" anchor="ctr">
            <a:normAutofit/>
          </a:bodyPr>
          <a:lstStyle/>
          <a:p>
            <a:pPr>
              <a:spcAft>
                <a:spcPts val="600"/>
              </a:spcAft>
            </a:pPr>
            <a:r>
              <a:rPr lang="en-US" kern="1200">
                <a:latin typeface="+mj-lt"/>
                <a:ea typeface="+mn-ea"/>
                <a:cs typeface="+mn-cs"/>
              </a:rPr>
              <a:t>Cycling Without Age IT</a:t>
            </a:r>
          </a:p>
        </p:txBody>
      </p:sp>
      <p:sp>
        <p:nvSpPr>
          <p:cNvPr id="6" name="Date Placeholder 5">
            <a:extLst>
              <a:ext uri="{FF2B5EF4-FFF2-40B4-BE49-F238E27FC236}">
                <a16:creationId xmlns:a16="http://schemas.microsoft.com/office/drawing/2014/main" id="{8B31762F-7F84-1D2C-9EEE-1A7F4AD6FA71}"/>
              </a:ext>
            </a:extLst>
          </p:cNvPr>
          <p:cNvSpPr>
            <a:spLocks noGrp="1"/>
          </p:cNvSpPr>
          <p:nvPr>
            <p:ph type="dt" sz="half" idx="10"/>
          </p:nvPr>
        </p:nvSpPr>
        <p:spPr>
          <a:xfrm>
            <a:off x="10629145" y="6400904"/>
            <a:ext cx="640080" cy="246888"/>
          </a:xfrm>
        </p:spPr>
        <p:txBody>
          <a:bodyPr vert="horz" lIns="0" tIns="45720" rIns="0" bIns="45720" rtlCol="0" anchor="ctr">
            <a:normAutofit/>
          </a:bodyPr>
          <a:lstStyle/>
          <a:p>
            <a:pPr>
              <a:spcAft>
                <a:spcPts val="600"/>
              </a:spcAft>
            </a:pPr>
            <a:r>
              <a:rPr lang="en-US" kern="1200">
                <a:latin typeface="+mj-lt"/>
                <a:ea typeface="+mn-ea"/>
                <a:cs typeface="+mn-cs"/>
              </a:rPr>
              <a:t>2023</a:t>
            </a:r>
          </a:p>
        </p:txBody>
      </p:sp>
      <p:sp>
        <p:nvSpPr>
          <p:cNvPr id="3" name="Content Placeholder 2">
            <a:extLst>
              <a:ext uri="{FF2B5EF4-FFF2-40B4-BE49-F238E27FC236}">
                <a16:creationId xmlns:a16="http://schemas.microsoft.com/office/drawing/2014/main" id="{93DC8C5F-2C53-CA3B-30D4-4B7FF5FB0C26}"/>
              </a:ext>
            </a:extLst>
          </p:cNvPr>
          <p:cNvSpPr>
            <a:spLocks noGrp="1"/>
          </p:cNvSpPr>
          <p:nvPr>
            <p:ph sz="half" idx="2"/>
          </p:nvPr>
        </p:nvSpPr>
        <p:spPr>
          <a:xfrm>
            <a:off x="5266481" y="4093420"/>
            <a:ext cx="5785567" cy="1330189"/>
          </a:xfrm>
        </p:spPr>
        <p:txBody>
          <a:bodyPr vert="horz" lIns="91440" tIns="45720" rIns="91440" bIns="45720" rtlCol="0" anchor="ctr">
            <a:noAutofit/>
          </a:bodyPr>
          <a:lstStyle/>
          <a:p>
            <a:pPr>
              <a:spcAft>
                <a:spcPts val="600"/>
              </a:spcAft>
            </a:pPr>
            <a:r>
              <a:rPr lang="en-US" sz="2800"/>
              <a:t>Use internationally and individually</a:t>
            </a:r>
          </a:p>
          <a:p>
            <a:pPr lvl="3">
              <a:spcAft>
                <a:spcPts val="600"/>
              </a:spcAft>
            </a:pPr>
            <a:r>
              <a:rPr lang="en-US" sz="2800"/>
              <a:t>Monday or CiviCRM</a:t>
            </a:r>
          </a:p>
        </p:txBody>
      </p:sp>
    </p:spTree>
    <p:extLst>
      <p:ext uri="{BB962C8B-B14F-4D97-AF65-F5344CB8AC3E}">
        <p14:creationId xmlns:p14="http://schemas.microsoft.com/office/powerpoint/2010/main" val="3937865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CA0EA7B-FF4A-2EF8-BD95-B925F232D20F}"/>
              </a:ext>
            </a:extLst>
          </p:cNvPr>
          <p:cNvSpPr>
            <a:spLocks noGrp="1"/>
          </p:cNvSpPr>
          <p:nvPr>
            <p:ph type="subTitle" idx="1"/>
          </p:nvPr>
        </p:nvSpPr>
        <p:spPr>
          <a:xfrm>
            <a:off x="3590022" y="1714054"/>
            <a:ext cx="4581808" cy="928485"/>
          </a:xfrm>
        </p:spPr>
        <p:txBody>
          <a:bodyPr/>
          <a:lstStyle/>
          <a:p>
            <a:pPr algn="ctr"/>
            <a:r>
              <a:rPr lang="en-US" sz="3600" b="1">
                <a:latin typeface="+mj-lt"/>
              </a:rPr>
              <a:t>Recommendations:</a:t>
            </a:r>
          </a:p>
        </p:txBody>
      </p:sp>
      <p:sp>
        <p:nvSpPr>
          <p:cNvPr id="6" name="Date Placeholder 5">
            <a:extLst>
              <a:ext uri="{FF2B5EF4-FFF2-40B4-BE49-F238E27FC236}">
                <a16:creationId xmlns:a16="http://schemas.microsoft.com/office/drawing/2014/main" id="{837B69D1-3377-E9AC-653C-DB5E182FC42E}"/>
              </a:ext>
            </a:extLst>
          </p:cNvPr>
          <p:cNvSpPr>
            <a:spLocks noGrp="1"/>
          </p:cNvSpPr>
          <p:nvPr>
            <p:ph type="dt" sz="half" idx="4294967295"/>
          </p:nvPr>
        </p:nvSpPr>
        <p:spPr>
          <a:xfrm>
            <a:off x="11552238" y="6400800"/>
            <a:ext cx="639762" cy="247650"/>
          </a:xfrm>
        </p:spPr>
        <p:txBody>
          <a:bodyPr/>
          <a:lstStyle/>
          <a:p>
            <a:r>
              <a:rPr lang="en-US" noProof="0"/>
              <a:t>2023</a:t>
            </a:r>
          </a:p>
        </p:txBody>
      </p:sp>
      <p:sp>
        <p:nvSpPr>
          <p:cNvPr id="8" name="Slide Number Placeholder 7">
            <a:extLst>
              <a:ext uri="{FF2B5EF4-FFF2-40B4-BE49-F238E27FC236}">
                <a16:creationId xmlns:a16="http://schemas.microsoft.com/office/drawing/2014/main" id="{B82D194F-0F14-B9CB-B871-5B6336DA473A}"/>
              </a:ext>
            </a:extLst>
          </p:cNvPr>
          <p:cNvSpPr>
            <a:spLocks noGrp="1"/>
          </p:cNvSpPr>
          <p:nvPr>
            <p:ph type="sldNum" sz="quarter" idx="4294967295"/>
          </p:nvPr>
        </p:nvSpPr>
        <p:spPr>
          <a:xfrm>
            <a:off x="0" y="6400800"/>
            <a:ext cx="365125" cy="247650"/>
          </a:xfrm>
        </p:spPr>
        <p:txBody>
          <a:bodyPr/>
          <a:lstStyle/>
          <a:p>
            <a:fld id="{8D0AFDD5-844D-364D-8AEC-50CF4D36D55D}" type="slidenum">
              <a:rPr lang="en-US" noProof="0" smtClean="0"/>
              <a:pPr/>
              <a:t>12</a:t>
            </a:fld>
            <a:endParaRPr lang="en-US" noProof="0"/>
          </a:p>
        </p:txBody>
      </p:sp>
      <p:sp>
        <p:nvSpPr>
          <p:cNvPr id="5" name="TextBox 4">
            <a:extLst>
              <a:ext uri="{FF2B5EF4-FFF2-40B4-BE49-F238E27FC236}">
                <a16:creationId xmlns:a16="http://schemas.microsoft.com/office/drawing/2014/main" id="{31316E37-A33F-89B1-7840-D066F3D7D802}"/>
              </a:ext>
            </a:extLst>
          </p:cNvPr>
          <p:cNvSpPr txBox="1"/>
          <p:nvPr/>
        </p:nvSpPr>
        <p:spPr>
          <a:xfrm>
            <a:off x="3205208" y="2516675"/>
            <a:ext cx="5781580" cy="2308324"/>
          </a:xfrm>
          <a:prstGeom prst="rect">
            <a:avLst/>
          </a:prstGeom>
          <a:noFill/>
        </p:spPr>
        <p:txBody>
          <a:bodyPr wrap="square">
            <a:spAutoFit/>
          </a:bodyPr>
          <a:lstStyle/>
          <a:p>
            <a:pPr marL="457200" indent="-457200">
              <a:buFont typeface="+mj-lt"/>
              <a:buAutoNum type="arabicPeriod"/>
            </a:pPr>
            <a:r>
              <a:rPr lang="en-US" sz="3600">
                <a:ln w="0"/>
                <a:solidFill>
                  <a:schemeClr val="tx1"/>
                </a:solidFill>
                <a:effectLst>
                  <a:outerShdw blurRad="38100" dist="19050" dir="2700000" algn="tl" rotWithShape="0">
                    <a:schemeClr val="dk1">
                      <a:alpha val="40000"/>
                    </a:schemeClr>
                  </a:outerShdw>
                </a:effectLst>
                <a:ea typeface="Meiryo"/>
              </a:rPr>
              <a:t>Added structure to The Hood</a:t>
            </a:r>
          </a:p>
          <a:p>
            <a:pPr marL="1257300" lvl="1" indent="-571500">
              <a:buFont typeface="Wingdings" pitchFamily="2" charset="2"/>
              <a:buChar char="§"/>
            </a:pPr>
            <a:r>
              <a:rPr lang="en-US" sz="3600">
                <a:ln w="0"/>
                <a:solidFill>
                  <a:schemeClr val="tx1"/>
                </a:solidFill>
                <a:effectLst>
                  <a:outerShdw blurRad="38100" dist="19050" dir="2700000" algn="tl" rotWithShape="0">
                    <a:prstClr val="black">
                      <a:alpha val="40000"/>
                    </a:prstClr>
                  </a:outerShdw>
                </a:effectLst>
                <a:ea typeface="Meiryo"/>
              </a:rPr>
              <a:t>Categories</a:t>
            </a:r>
            <a:endParaRPr lang="en-US" sz="3600">
              <a:ln w="0"/>
              <a:solidFill>
                <a:schemeClr val="tx1"/>
              </a:solidFill>
              <a:effectLst>
                <a:outerShdw blurRad="38100" dist="19050" dir="2700000" algn="tl" rotWithShape="0">
                  <a:schemeClr val="dk1">
                    <a:alpha val="40000"/>
                  </a:schemeClr>
                </a:outerShdw>
              </a:effectLst>
              <a:ea typeface="Meiryo"/>
            </a:endParaRPr>
          </a:p>
          <a:p>
            <a:pPr marL="457200" indent="-457200">
              <a:buFont typeface="+mj-lt"/>
              <a:buAutoNum type="arabicPeriod"/>
            </a:pPr>
            <a:r>
              <a:rPr lang="en-US" sz="3600">
                <a:ln w="0"/>
                <a:solidFill>
                  <a:schemeClr val="tx1"/>
                </a:solidFill>
                <a:effectLst>
                  <a:outerShdw blurRad="38100" dist="19050" dir="2700000" algn="tl" rotWithShape="0">
                    <a:schemeClr val="dk1">
                      <a:alpha val="40000"/>
                    </a:schemeClr>
                  </a:outerShdw>
                </a:effectLst>
                <a:ea typeface="Meiryo"/>
              </a:rPr>
              <a:t>Added Moderators</a:t>
            </a:r>
          </a:p>
          <a:p>
            <a:pPr marL="457200" indent="-457200">
              <a:buFont typeface="+mj-lt"/>
              <a:buAutoNum type="arabicPeriod"/>
            </a:pPr>
            <a:r>
              <a:rPr lang="en-US" sz="3600">
                <a:ln w="0"/>
                <a:effectLst>
                  <a:outerShdw blurRad="38100" dist="19050" dir="2700000" algn="tl" rotWithShape="0">
                    <a:schemeClr val="dk1">
                      <a:alpha val="40000"/>
                    </a:schemeClr>
                  </a:outerShdw>
                </a:effectLst>
                <a:ea typeface="Meiryo"/>
              </a:rPr>
              <a:t>Ability to Translate</a:t>
            </a:r>
            <a:endParaRPr lang="en-US" sz="3600">
              <a:ln w="0"/>
              <a:solidFill>
                <a:schemeClr val="tx1"/>
              </a:solidFill>
              <a:effectLst>
                <a:outerShdw blurRad="38100" dist="19050" dir="2700000" algn="tl" rotWithShape="0">
                  <a:schemeClr val="dk1">
                    <a:alpha val="40000"/>
                  </a:schemeClr>
                </a:outerShdw>
              </a:effectLst>
              <a:ea typeface="Meiryo"/>
            </a:endParaRPr>
          </a:p>
        </p:txBody>
      </p:sp>
      <p:pic>
        <p:nvPicPr>
          <p:cNvPr id="11" name="Picture 9" descr="Graphical user interface, text, application, email&#10;&#10;Description automatically generated">
            <a:extLst>
              <a:ext uri="{FF2B5EF4-FFF2-40B4-BE49-F238E27FC236}">
                <a16:creationId xmlns:a16="http://schemas.microsoft.com/office/drawing/2014/main" id="{B7A9F14E-E594-3737-1067-5236833BBD26}"/>
              </a:ext>
            </a:extLst>
          </p:cNvPr>
          <p:cNvPicPr>
            <a:picLocks noChangeAspect="1"/>
          </p:cNvPicPr>
          <p:nvPr/>
        </p:nvPicPr>
        <p:blipFill rotWithShape="1">
          <a:blip r:embed="rId4"/>
          <a:srcRect l="12530" r="14337" b="259"/>
          <a:stretch/>
        </p:blipFill>
        <p:spPr>
          <a:xfrm>
            <a:off x="580323" y="88855"/>
            <a:ext cx="10601205" cy="6680290"/>
          </a:xfrm>
          <a:prstGeom prst="rect">
            <a:avLst/>
          </a:prstGeom>
        </p:spPr>
      </p:pic>
      <p:sp>
        <p:nvSpPr>
          <p:cNvPr id="2" name="Title 1">
            <a:extLst>
              <a:ext uri="{FF2B5EF4-FFF2-40B4-BE49-F238E27FC236}">
                <a16:creationId xmlns:a16="http://schemas.microsoft.com/office/drawing/2014/main" id="{9F14557C-4BFB-DB40-11CB-726CCEC1470F}"/>
              </a:ext>
            </a:extLst>
          </p:cNvPr>
          <p:cNvSpPr>
            <a:spLocks noGrp="1"/>
          </p:cNvSpPr>
          <p:nvPr>
            <p:ph type="ctrTitle"/>
          </p:nvPr>
        </p:nvSpPr>
        <p:spPr>
          <a:xfrm>
            <a:off x="2215471" y="222189"/>
            <a:ext cx="7761055" cy="1265553"/>
          </a:xfrm>
          <a:solidFill>
            <a:srgbClr val="ECC4BF"/>
          </a:solidFill>
        </p:spPr>
        <p:txBody>
          <a:bodyPr/>
          <a:lstStyle/>
          <a:p>
            <a:pPr algn="ctr"/>
            <a:r>
              <a:rPr lang="en-US" sz="4400" b="1"/>
              <a:t>The Hood Lacks Structure and Moderation</a:t>
            </a:r>
          </a:p>
        </p:txBody>
      </p:sp>
    </p:spTree>
    <p:extLst>
      <p:ext uri="{BB962C8B-B14F-4D97-AF65-F5344CB8AC3E}">
        <p14:creationId xmlns:p14="http://schemas.microsoft.com/office/powerpoint/2010/main" val="94217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A4E84-E1A5-F9EC-0305-6EB3281EC589}"/>
              </a:ext>
            </a:extLst>
          </p:cNvPr>
          <p:cNvSpPr>
            <a:spLocks noGrp="1"/>
          </p:cNvSpPr>
          <p:nvPr>
            <p:ph type="title"/>
          </p:nvPr>
        </p:nvSpPr>
        <p:spPr>
          <a:xfrm>
            <a:off x="1139952" y="210208"/>
            <a:ext cx="9912096" cy="1014984"/>
          </a:xfrm>
          <a:solidFill>
            <a:schemeClr val="accent4"/>
          </a:solidFill>
          <a:ln w="38100">
            <a:solidFill>
              <a:schemeClr val="accent4">
                <a:lumMod val="50000"/>
              </a:schemeClr>
            </a:solidFill>
          </a:ln>
        </p:spPr>
        <p:txBody>
          <a:bodyPr/>
          <a:lstStyle/>
          <a:p>
            <a:r>
              <a:rPr lang="en-US" b="1"/>
              <a:t>Concluding Feedback</a:t>
            </a:r>
          </a:p>
        </p:txBody>
      </p:sp>
      <p:sp>
        <p:nvSpPr>
          <p:cNvPr id="5" name="Footer Placeholder 4">
            <a:extLst>
              <a:ext uri="{FF2B5EF4-FFF2-40B4-BE49-F238E27FC236}">
                <a16:creationId xmlns:a16="http://schemas.microsoft.com/office/drawing/2014/main" id="{A9DA2A46-D2DC-5641-BA4D-4825FA9BA961}"/>
              </a:ext>
            </a:extLst>
          </p:cNvPr>
          <p:cNvSpPr>
            <a:spLocks noGrp="1"/>
          </p:cNvSpPr>
          <p:nvPr>
            <p:ph type="ftr" sz="quarter" idx="11"/>
          </p:nvPr>
        </p:nvSpPr>
        <p:spPr/>
        <p:txBody>
          <a:bodyPr/>
          <a:lstStyle/>
          <a:p>
            <a:r>
              <a:rPr lang="en-US" noProof="0"/>
              <a:t>Cycling Without Age IT</a:t>
            </a:r>
          </a:p>
        </p:txBody>
      </p:sp>
      <p:sp>
        <p:nvSpPr>
          <p:cNvPr id="6" name="Date Placeholder 5">
            <a:extLst>
              <a:ext uri="{FF2B5EF4-FFF2-40B4-BE49-F238E27FC236}">
                <a16:creationId xmlns:a16="http://schemas.microsoft.com/office/drawing/2014/main" id="{D187C645-743C-71C7-0B90-3087A1924511}"/>
              </a:ext>
            </a:extLst>
          </p:cNvPr>
          <p:cNvSpPr>
            <a:spLocks noGrp="1"/>
          </p:cNvSpPr>
          <p:nvPr>
            <p:ph type="dt" sz="half" idx="10"/>
          </p:nvPr>
        </p:nvSpPr>
        <p:spPr/>
        <p:txBody>
          <a:bodyPr/>
          <a:lstStyle/>
          <a:p>
            <a:r>
              <a:rPr lang="en-US" noProof="0"/>
              <a:t>2023</a:t>
            </a:r>
          </a:p>
        </p:txBody>
      </p:sp>
      <p:sp>
        <p:nvSpPr>
          <p:cNvPr id="4" name="Slide Number Placeholder 3">
            <a:extLst>
              <a:ext uri="{FF2B5EF4-FFF2-40B4-BE49-F238E27FC236}">
                <a16:creationId xmlns:a16="http://schemas.microsoft.com/office/drawing/2014/main" id="{CC8F9D9E-A7E1-28F4-6593-3C9686D73C95}"/>
              </a:ext>
            </a:extLst>
          </p:cNvPr>
          <p:cNvSpPr>
            <a:spLocks noGrp="1"/>
          </p:cNvSpPr>
          <p:nvPr>
            <p:ph type="sldNum" sz="quarter" idx="12"/>
          </p:nvPr>
        </p:nvSpPr>
        <p:spPr/>
        <p:txBody>
          <a:bodyPr/>
          <a:lstStyle/>
          <a:p>
            <a:fld id="{8D0AFDD5-844D-364D-8AEC-50CF4D36D55D}" type="slidenum">
              <a:rPr lang="en-US" noProof="0" smtClean="0"/>
              <a:t>13</a:t>
            </a:fld>
            <a:endParaRPr lang="en-US" noProof="0"/>
          </a:p>
        </p:txBody>
      </p:sp>
      <p:sp>
        <p:nvSpPr>
          <p:cNvPr id="38" name="Arrow: Bent-Up 37">
            <a:extLst>
              <a:ext uri="{FF2B5EF4-FFF2-40B4-BE49-F238E27FC236}">
                <a16:creationId xmlns:a16="http://schemas.microsoft.com/office/drawing/2014/main" id="{155AE75C-118F-CEF7-2807-EEC9569F2D97}"/>
              </a:ext>
            </a:extLst>
          </p:cNvPr>
          <p:cNvSpPr/>
          <p:nvPr/>
        </p:nvSpPr>
        <p:spPr>
          <a:xfrm rot="5400000">
            <a:off x="101735" y="4307499"/>
            <a:ext cx="2238115" cy="1901069"/>
          </a:xfrm>
          <a:prstGeom prst="bentUpArrow">
            <a:avLst>
              <a:gd name="adj1" fmla="val 4622"/>
              <a:gd name="adj2" fmla="val 14598"/>
              <a:gd name="adj3" fmla="val 20839"/>
            </a:avLst>
          </a:prstGeom>
          <a:solidFill>
            <a:srgbClr val="2828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Bent-Up 42">
            <a:extLst>
              <a:ext uri="{FF2B5EF4-FFF2-40B4-BE49-F238E27FC236}">
                <a16:creationId xmlns:a16="http://schemas.microsoft.com/office/drawing/2014/main" id="{E3602FD7-9339-8B1C-0E56-32AF0F3BFB15}"/>
              </a:ext>
            </a:extLst>
          </p:cNvPr>
          <p:cNvSpPr/>
          <p:nvPr/>
        </p:nvSpPr>
        <p:spPr>
          <a:xfrm rot="16200000" flipH="1">
            <a:off x="9873923" y="4329273"/>
            <a:ext cx="2150523" cy="1945113"/>
          </a:xfrm>
          <a:prstGeom prst="bentUpArrow">
            <a:avLst>
              <a:gd name="adj1" fmla="val 5121"/>
              <a:gd name="adj2" fmla="val 14313"/>
              <a:gd name="adj3" fmla="val 21844"/>
            </a:avLst>
          </a:prstGeom>
          <a:solidFill>
            <a:srgbClr val="2828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E317C22-C4F4-840F-C6AE-9091E9FBD170}"/>
              </a:ext>
            </a:extLst>
          </p:cNvPr>
          <p:cNvSpPr txBox="1"/>
          <p:nvPr/>
        </p:nvSpPr>
        <p:spPr>
          <a:xfrm>
            <a:off x="2717921" y="1392391"/>
            <a:ext cx="6756151" cy="2169825"/>
          </a:xfrm>
          <a:prstGeom prst="rect">
            <a:avLst/>
          </a:prstGeom>
          <a:noFill/>
        </p:spPr>
        <p:txBody>
          <a:bodyPr wrap="square" rtlCol="0">
            <a:spAutoFit/>
          </a:bodyPr>
          <a:lstStyle/>
          <a:p>
            <a:pPr marL="285750" indent="-285750" algn="l">
              <a:buFont typeface="Wingdings" pitchFamily="2" charset="2"/>
              <a:buChar char="§"/>
            </a:pPr>
            <a:r>
              <a:rPr lang="en-US" sz="2700"/>
              <a:t>Lacking Integration within IT</a:t>
            </a:r>
          </a:p>
          <a:p>
            <a:pPr marL="285750" indent="-285750" algn="l">
              <a:buFont typeface="Wingdings" pitchFamily="2" charset="2"/>
              <a:buChar char="§"/>
            </a:pPr>
            <a:r>
              <a:rPr lang="en-US" sz="2700"/>
              <a:t>Need Accessibility within IT</a:t>
            </a:r>
          </a:p>
          <a:p>
            <a:pPr marL="285750" indent="-285750" algn="l">
              <a:buFont typeface="Wingdings" pitchFamily="2" charset="2"/>
              <a:buChar char="§"/>
            </a:pPr>
            <a:r>
              <a:rPr lang="en-US" sz="2700"/>
              <a:t>Needing an Online Presence and Marketing</a:t>
            </a:r>
          </a:p>
          <a:p>
            <a:pPr marL="285750" indent="-285750" algn="l">
              <a:buFont typeface="Wingdings" pitchFamily="2" charset="2"/>
              <a:buChar char="§"/>
            </a:pPr>
            <a:r>
              <a:rPr lang="en-US" sz="2700"/>
              <a:t>Connection to Effective Booking Platform </a:t>
            </a:r>
          </a:p>
          <a:p>
            <a:pPr marL="285750" indent="-285750" algn="l">
              <a:buFont typeface="Wingdings" pitchFamily="2" charset="2"/>
              <a:buChar char="§"/>
            </a:pPr>
            <a:r>
              <a:rPr lang="en-US" sz="2700"/>
              <a:t>Desire for a Single Sign On (SSO)</a:t>
            </a:r>
          </a:p>
        </p:txBody>
      </p:sp>
      <p:sp>
        <p:nvSpPr>
          <p:cNvPr id="46" name="TextBox 45">
            <a:extLst>
              <a:ext uri="{FF2B5EF4-FFF2-40B4-BE49-F238E27FC236}">
                <a16:creationId xmlns:a16="http://schemas.microsoft.com/office/drawing/2014/main" id="{0E8AF686-3E6F-5841-A024-C58445AF722F}"/>
              </a:ext>
            </a:extLst>
          </p:cNvPr>
          <p:cNvSpPr txBox="1"/>
          <p:nvPr/>
        </p:nvSpPr>
        <p:spPr>
          <a:xfrm>
            <a:off x="3653510" y="3564867"/>
            <a:ext cx="4884974" cy="1015663"/>
          </a:xfrm>
          <a:prstGeom prst="rect">
            <a:avLst/>
          </a:prstGeom>
          <a:noFill/>
        </p:spPr>
        <p:txBody>
          <a:bodyPr wrap="square" rtlCol="0">
            <a:spAutoFit/>
          </a:bodyPr>
          <a:lstStyle/>
          <a:p>
            <a:pPr algn="ctr"/>
            <a:r>
              <a:rPr lang="en-US" sz="6000" b="1">
                <a:latin typeface="+mj-lt"/>
              </a:rPr>
              <a:t>Therefore…</a:t>
            </a:r>
          </a:p>
        </p:txBody>
      </p:sp>
      <p:sp>
        <p:nvSpPr>
          <p:cNvPr id="47" name="Minus Sign 46">
            <a:extLst>
              <a:ext uri="{FF2B5EF4-FFF2-40B4-BE49-F238E27FC236}">
                <a16:creationId xmlns:a16="http://schemas.microsoft.com/office/drawing/2014/main" id="{198608C1-0290-E26D-27E1-10120045E72A}"/>
              </a:ext>
            </a:extLst>
          </p:cNvPr>
          <p:cNvSpPr/>
          <p:nvPr/>
        </p:nvSpPr>
        <p:spPr>
          <a:xfrm>
            <a:off x="-207909" y="3973133"/>
            <a:ext cx="3861419" cy="404289"/>
          </a:xfrm>
          <a:prstGeom prst="mathMinus">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inus Sign 48">
            <a:extLst>
              <a:ext uri="{FF2B5EF4-FFF2-40B4-BE49-F238E27FC236}">
                <a16:creationId xmlns:a16="http://schemas.microsoft.com/office/drawing/2014/main" id="{D47D99EE-8713-E3FD-3020-13E89D9A48B1}"/>
              </a:ext>
            </a:extLst>
          </p:cNvPr>
          <p:cNvSpPr/>
          <p:nvPr/>
        </p:nvSpPr>
        <p:spPr>
          <a:xfrm>
            <a:off x="8538484" y="4027662"/>
            <a:ext cx="3861419" cy="404289"/>
          </a:xfrm>
          <a:prstGeom prst="mathMinus">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4FE909E9-A3F9-1308-7063-29AA2D0BFDFA}"/>
              </a:ext>
            </a:extLst>
          </p:cNvPr>
          <p:cNvSpPr txBox="1"/>
          <p:nvPr/>
        </p:nvSpPr>
        <p:spPr>
          <a:xfrm>
            <a:off x="528877" y="4755523"/>
            <a:ext cx="4767082" cy="861774"/>
          </a:xfrm>
          <a:prstGeom prst="rect">
            <a:avLst/>
          </a:prstGeom>
          <a:solidFill>
            <a:schemeClr val="tx2">
              <a:lumMod val="60000"/>
              <a:lumOff val="40000"/>
            </a:schemeClr>
          </a:solidFill>
          <a:ln w="28575">
            <a:solidFill>
              <a:schemeClr val="bg1">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500"/>
              <a:t>Option 1:</a:t>
            </a:r>
          </a:p>
          <a:p>
            <a:pPr algn="ctr"/>
            <a:r>
              <a:rPr lang="en-US" sz="2500" b="1"/>
              <a:t>Enterprise Integration Dashboard</a:t>
            </a:r>
          </a:p>
        </p:txBody>
      </p:sp>
      <p:sp>
        <p:nvSpPr>
          <p:cNvPr id="52" name="TextBox 51">
            <a:extLst>
              <a:ext uri="{FF2B5EF4-FFF2-40B4-BE49-F238E27FC236}">
                <a16:creationId xmlns:a16="http://schemas.microsoft.com/office/drawing/2014/main" id="{2571C521-A84E-A51D-57D8-A1F9AF061F18}"/>
              </a:ext>
            </a:extLst>
          </p:cNvPr>
          <p:cNvSpPr txBox="1"/>
          <p:nvPr/>
        </p:nvSpPr>
        <p:spPr>
          <a:xfrm>
            <a:off x="6896042" y="4813995"/>
            <a:ext cx="4767082" cy="861774"/>
          </a:xfrm>
          <a:prstGeom prst="rect">
            <a:avLst/>
          </a:prstGeom>
          <a:solidFill>
            <a:schemeClr val="tx2">
              <a:lumMod val="60000"/>
              <a:lumOff val="40000"/>
            </a:schemeClr>
          </a:solidFill>
          <a:ln w="28575">
            <a:solidFill>
              <a:schemeClr val="bg1">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500"/>
              <a:t>Option 2:</a:t>
            </a:r>
          </a:p>
          <a:p>
            <a:pPr algn="ctr"/>
            <a:r>
              <a:rPr lang="en-US" sz="2500" b="1"/>
              <a:t>WordPress Integration</a:t>
            </a:r>
          </a:p>
        </p:txBody>
      </p:sp>
    </p:spTree>
    <p:extLst>
      <p:ext uri="{BB962C8B-B14F-4D97-AF65-F5344CB8AC3E}">
        <p14:creationId xmlns:p14="http://schemas.microsoft.com/office/powerpoint/2010/main" val="1880312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76F7B-1F8E-BF20-7A87-C60324908B0D}"/>
              </a:ext>
            </a:extLst>
          </p:cNvPr>
          <p:cNvSpPr>
            <a:spLocks noGrp="1"/>
          </p:cNvSpPr>
          <p:nvPr>
            <p:ph type="title"/>
          </p:nvPr>
        </p:nvSpPr>
        <p:spPr>
          <a:xfrm>
            <a:off x="173120" y="1061555"/>
            <a:ext cx="3224804" cy="2367445"/>
          </a:xfrm>
          <a:solidFill>
            <a:srgbClr val="ECC4BF"/>
          </a:solidFill>
          <a:ln>
            <a:solidFill>
              <a:schemeClr val="tx1"/>
            </a:solidFill>
          </a:ln>
        </p:spPr>
        <p:txBody>
          <a:bodyPr anchor="ctr"/>
          <a:lstStyle/>
          <a:p>
            <a:pPr algn="ctr"/>
            <a:r>
              <a:rPr lang="en-US" sz="3600" b="1"/>
              <a:t>Enterprise Integration Dashboard</a:t>
            </a:r>
            <a:br>
              <a:rPr lang="en-US" sz="3600" b="1"/>
            </a:br>
            <a:r>
              <a:rPr lang="en-US" sz="3600"/>
              <a:t>Option 1</a:t>
            </a:r>
            <a:endParaRPr lang="en-US" sz="3600" b="1"/>
          </a:p>
        </p:txBody>
      </p:sp>
      <p:sp>
        <p:nvSpPr>
          <p:cNvPr id="3" name="Subtitle 2">
            <a:extLst>
              <a:ext uri="{FF2B5EF4-FFF2-40B4-BE49-F238E27FC236}">
                <a16:creationId xmlns:a16="http://schemas.microsoft.com/office/drawing/2014/main" id="{453B6582-B8F6-8052-27CD-D60E7F111031}"/>
              </a:ext>
            </a:extLst>
          </p:cNvPr>
          <p:cNvSpPr>
            <a:spLocks noGrp="1"/>
          </p:cNvSpPr>
          <p:nvPr>
            <p:ph idx="1"/>
          </p:nvPr>
        </p:nvSpPr>
        <p:spPr>
          <a:xfrm>
            <a:off x="173120" y="3429000"/>
            <a:ext cx="3224804" cy="2656015"/>
          </a:xfrm>
          <a:solidFill>
            <a:schemeClr val="accent3">
              <a:lumMod val="60000"/>
              <a:lumOff val="40000"/>
            </a:schemeClr>
          </a:solidFill>
          <a:ln>
            <a:solidFill>
              <a:srgbClr val="282828"/>
            </a:solidFill>
          </a:ln>
        </p:spPr>
        <p:style>
          <a:lnRef idx="0">
            <a:scrgbClr r="0" g="0" b="0"/>
          </a:lnRef>
          <a:fillRef idx="0">
            <a:scrgbClr r="0" g="0" b="0"/>
          </a:fillRef>
          <a:effectRef idx="0">
            <a:scrgbClr r="0" g="0" b="0"/>
          </a:effectRef>
          <a:fontRef idx="minor">
            <a:schemeClr val="lt1"/>
          </a:fontRef>
        </p:style>
        <p:txBody>
          <a:bodyPr anchor="ctr"/>
          <a:lstStyle/>
          <a:p>
            <a:pPr marL="0" indent="0" algn="ctr">
              <a:buNone/>
            </a:pPr>
            <a:r>
              <a:rPr lang="en-US" sz="2800" b="1">
                <a:ln w="0"/>
                <a:solidFill>
                  <a:schemeClr val="tx1"/>
                </a:solidFill>
                <a:effectLst>
                  <a:outerShdw blurRad="38100" dist="19050" dir="2700000" algn="tl" rotWithShape="0">
                    <a:schemeClr val="dk1">
                      <a:alpha val="40000"/>
                    </a:schemeClr>
                  </a:outerShdw>
                </a:effectLst>
                <a:ea typeface="Meiryo"/>
              </a:rPr>
              <a:t>Benefits:</a:t>
            </a:r>
            <a:endParaRPr lang="en-US" sz="2800" b="1">
              <a:solidFill>
                <a:schemeClr val="tx1"/>
              </a:solidFill>
              <a:ea typeface="Meiryo"/>
            </a:endParaRPr>
          </a:p>
          <a:p>
            <a:pPr marL="285750" indent="-285750" algn="ctr">
              <a:buFont typeface="Arial"/>
              <a:buChar char="•"/>
            </a:pPr>
            <a:r>
              <a:rPr lang="en-US" sz="2800" b="1">
                <a:ln w="0"/>
                <a:solidFill>
                  <a:schemeClr val="tx1"/>
                </a:solidFill>
                <a:effectLst>
                  <a:outerShdw blurRad="38100" dist="19050" dir="2700000" algn="tl" rotWithShape="0">
                    <a:schemeClr val="dk1">
                      <a:alpha val="40000"/>
                    </a:schemeClr>
                  </a:outerShdw>
                </a:effectLst>
                <a:ea typeface="Meiryo"/>
              </a:rPr>
              <a:t>Individual SSO</a:t>
            </a:r>
          </a:p>
          <a:p>
            <a:pPr marL="285750" indent="-285750" algn="ctr">
              <a:buFont typeface="Arial"/>
              <a:buChar char="•"/>
            </a:pPr>
            <a:r>
              <a:rPr lang="en-US" sz="2800" b="1">
                <a:ln w="0"/>
                <a:solidFill>
                  <a:schemeClr val="tx1"/>
                </a:solidFill>
                <a:effectLst>
                  <a:outerShdw blurRad="38100" dist="19050" dir="2700000" algn="tl" rotWithShape="0">
                    <a:schemeClr val="dk1">
                      <a:alpha val="40000"/>
                    </a:schemeClr>
                  </a:outerShdw>
                </a:effectLst>
                <a:ea typeface="Meiryo"/>
              </a:rPr>
              <a:t>Customization</a:t>
            </a:r>
          </a:p>
          <a:p>
            <a:pPr marL="285750" indent="-285750" algn="ctr">
              <a:buFont typeface="Arial"/>
              <a:buChar char="•"/>
            </a:pPr>
            <a:r>
              <a:rPr lang="en-US" sz="2800" b="1">
                <a:ln w="0"/>
                <a:solidFill>
                  <a:schemeClr val="tx1"/>
                </a:solidFill>
                <a:effectLst>
                  <a:outerShdw blurRad="38100" dist="19050" dir="2700000" algn="tl" rotWithShape="0">
                    <a:schemeClr val="dk1">
                      <a:alpha val="40000"/>
                    </a:schemeClr>
                  </a:outerShdw>
                </a:effectLst>
                <a:ea typeface="Meiryo"/>
              </a:rPr>
              <a:t>Easily Accessible</a:t>
            </a:r>
          </a:p>
        </p:txBody>
      </p:sp>
      <p:sp>
        <p:nvSpPr>
          <p:cNvPr id="5" name="Slide Number Placeholder 14">
            <a:extLst>
              <a:ext uri="{FF2B5EF4-FFF2-40B4-BE49-F238E27FC236}">
                <a16:creationId xmlns:a16="http://schemas.microsoft.com/office/drawing/2014/main" id="{500CC77C-2E73-2AB7-1E81-3647423C6944}"/>
              </a:ext>
            </a:extLst>
          </p:cNvPr>
          <p:cNvSpPr>
            <a:spLocks noGrp="1"/>
          </p:cNvSpPr>
          <p:nvPr>
            <p:ph type="sldNum" sz="quarter" idx="12"/>
          </p:nvPr>
        </p:nvSpPr>
        <p:spPr>
          <a:xfrm>
            <a:off x="838200" y="6400904"/>
            <a:ext cx="365760" cy="246888"/>
          </a:xfrm>
        </p:spPr>
        <p:txBody>
          <a:bodyPr/>
          <a:lstStyle/>
          <a:p>
            <a:fld id="{8D0AFDD5-844D-364D-8AEC-50CF4D36D55D}" type="slidenum">
              <a:rPr lang="en-US" smtClean="0"/>
              <a:pPr/>
              <a:t>14</a:t>
            </a:fld>
            <a:endParaRPr lang="en-US"/>
          </a:p>
        </p:txBody>
      </p:sp>
      <p:sp>
        <p:nvSpPr>
          <p:cNvPr id="6" name="TextBox 5">
            <a:extLst>
              <a:ext uri="{FF2B5EF4-FFF2-40B4-BE49-F238E27FC236}">
                <a16:creationId xmlns:a16="http://schemas.microsoft.com/office/drawing/2014/main" id="{96C15EA3-EC6B-20EB-6927-8CF509B9064F}"/>
              </a:ext>
            </a:extLst>
          </p:cNvPr>
          <p:cNvSpPr txBox="1"/>
          <p:nvPr/>
        </p:nvSpPr>
        <p:spPr>
          <a:xfrm>
            <a:off x="4204570" y="1413063"/>
            <a:ext cx="7364881" cy="4031873"/>
          </a:xfrm>
          <a:prstGeom prst="rect">
            <a:avLst/>
          </a:prstGeom>
          <a:solidFill>
            <a:srgbClr val="E9C46A"/>
          </a:solidFill>
        </p:spPr>
        <p:txBody>
          <a:bodyPr wrap="square" rtlCol="0">
            <a:spAutoFit/>
          </a:bodyPr>
          <a:lstStyle/>
          <a:p>
            <a:pPr algn="l"/>
            <a:r>
              <a:rPr lang="en-US" sz="3200" b="1">
                <a:latin typeface="+mj-lt"/>
              </a:rPr>
              <a:t>Most Prevalent Available Platforms:</a:t>
            </a:r>
          </a:p>
          <a:p>
            <a:pPr marL="342900" indent="-342900" algn="l">
              <a:buAutoNum type="arabicPeriod"/>
            </a:pPr>
            <a:r>
              <a:rPr lang="en-US" sz="3200" b="1"/>
              <a:t>Make (</a:t>
            </a:r>
            <a:r>
              <a:rPr lang="en-US" sz="3200" b="1" err="1"/>
              <a:t>Integromat</a:t>
            </a:r>
            <a:r>
              <a:rPr lang="en-US" sz="3200" b="1"/>
              <a:t>) – Most Valuable Dashboard</a:t>
            </a:r>
          </a:p>
          <a:p>
            <a:pPr marL="342900" indent="-342900" algn="l">
              <a:buAutoNum type="arabicPeriod"/>
            </a:pPr>
            <a:r>
              <a:rPr lang="en-US" sz="3200" b="1" err="1"/>
              <a:t>Zapier</a:t>
            </a:r>
            <a:r>
              <a:rPr lang="en-US" sz="3200" b="1"/>
              <a:t> – Best Dashboard with Extra Features</a:t>
            </a:r>
          </a:p>
          <a:p>
            <a:pPr marL="342900" indent="-342900" algn="l">
              <a:buAutoNum type="arabicPeriod"/>
            </a:pPr>
            <a:r>
              <a:rPr lang="en-US" sz="3200" b="1"/>
              <a:t>NeonCRM – CRM that can be Integrated with </a:t>
            </a:r>
            <a:r>
              <a:rPr lang="en-US" sz="3200" b="1" err="1"/>
              <a:t>Zapier</a:t>
            </a:r>
            <a:endParaRPr lang="en-US" sz="3200" b="1"/>
          </a:p>
          <a:p>
            <a:pPr marL="342900" indent="-342900" algn="l">
              <a:buAutoNum type="arabicPeriod"/>
            </a:pPr>
            <a:r>
              <a:rPr lang="en-US" sz="3200" b="1" err="1"/>
              <a:t>Kindful</a:t>
            </a:r>
            <a:r>
              <a:rPr lang="en-US" sz="3200" b="1"/>
              <a:t> – CRM with Available Dashboard</a:t>
            </a:r>
          </a:p>
          <a:p>
            <a:pPr marL="342900" indent="-342900" algn="l">
              <a:buAutoNum type="arabicPeriod"/>
            </a:pPr>
            <a:r>
              <a:rPr lang="en-US" sz="3200" b="1" err="1"/>
              <a:t>Okta</a:t>
            </a:r>
            <a:r>
              <a:rPr lang="en-US" sz="3200" b="1"/>
              <a:t> – Best for Security Purposes</a:t>
            </a:r>
          </a:p>
        </p:txBody>
      </p:sp>
      <p:pic>
        <p:nvPicPr>
          <p:cNvPr id="12" name="Picture 11">
            <a:extLst>
              <a:ext uri="{FF2B5EF4-FFF2-40B4-BE49-F238E27FC236}">
                <a16:creationId xmlns:a16="http://schemas.microsoft.com/office/drawing/2014/main" id="{26C31D99-564C-3832-ADCC-42811BC7D8F6}"/>
              </a:ext>
            </a:extLst>
          </p:cNvPr>
          <p:cNvPicPr>
            <a:picLocks noGrp="1" noChangeAspect="1"/>
          </p:cNvPicPr>
          <p:nvPr/>
        </p:nvPicPr>
        <p:blipFill rotWithShape="1">
          <a:blip r:embed="rId3"/>
          <a:srcRect l="26577" t="15938" r="11450" b="21380"/>
          <a:stretch/>
        </p:blipFill>
        <p:spPr>
          <a:xfrm>
            <a:off x="3625726" y="383524"/>
            <a:ext cx="8292353" cy="6213040"/>
          </a:xfrm>
          <a:prstGeom prst="rect">
            <a:avLst/>
          </a:prstGeom>
        </p:spPr>
      </p:pic>
    </p:spTree>
    <p:extLst>
      <p:ext uri="{BB962C8B-B14F-4D97-AF65-F5344CB8AC3E}">
        <p14:creationId xmlns:p14="http://schemas.microsoft.com/office/powerpoint/2010/main" val="209772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119D6E-A5C9-750B-6B18-3CAAA3CF4444}"/>
              </a:ext>
            </a:extLst>
          </p:cNvPr>
          <p:cNvSpPr/>
          <p:nvPr/>
        </p:nvSpPr>
        <p:spPr>
          <a:xfrm>
            <a:off x="4049767" y="130173"/>
            <a:ext cx="7830744" cy="6125571"/>
          </a:xfrm>
          <a:prstGeom prst="rect">
            <a:avLst/>
          </a:prstGeom>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E76F7B-1F8E-BF20-7A87-C60324908B0D}"/>
              </a:ext>
            </a:extLst>
          </p:cNvPr>
          <p:cNvSpPr>
            <a:spLocks noGrp="1"/>
          </p:cNvSpPr>
          <p:nvPr>
            <p:ph type="ctrTitle" idx="4294967295"/>
          </p:nvPr>
        </p:nvSpPr>
        <p:spPr>
          <a:xfrm>
            <a:off x="325782" y="765566"/>
            <a:ext cx="2973728" cy="2538455"/>
          </a:xfrm>
          <a:solidFill>
            <a:schemeClr val="accent3">
              <a:lumMod val="40000"/>
              <a:lumOff val="60000"/>
            </a:schemeClr>
          </a:solidFill>
          <a:ln>
            <a:solidFill>
              <a:schemeClr val="tx1"/>
            </a:solidFill>
          </a:ln>
        </p:spPr>
        <p:txBody>
          <a:bodyPr anchor="ctr"/>
          <a:lstStyle/>
          <a:p>
            <a:pPr algn="ctr"/>
            <a:r>
              <a:rPr lang="en-US" sz="3600" b="1"/>
              <a:t>WordPress Integration</a:t>
            </a:r>
            <a:br>
              <a:rPr lang="en-US" sz="3600" b="1"/>
            </a:br>
            <a:r>
              <a:rPr lang="en-US" sz="3600"/>
              <a:t>Option 2</a:t>
            </a:r>
            <a:endParaRPr lang="en-US" sz="3600" b="1"/>
          </a:p>
        </p:txBody>
      </p:sp>
      <p:sp>
        <p:nvSpPr>
          <p:cNvPr id="3" name="Subtitle 2">
            <a:extLst>
              <a:ext uri="{FF2B5EF4-FFF2-40B4-BE49-F238E27FC236}">
                <a16:creationId xmlns:a16="http://schemas.microsoft.com/office/drawing/2014/main" id="{453B6582-B8F6-8052-27CD-D60E7F111031}"/>
              </a:ext>
            </a:extLst>
          </p:cNvPr>
          <p:cNvSpPr>
            <a:spLocks noGrp="1"/>
          </p:cNvSpPr>
          <p:nvPr>
            <p:ph type="subTitle" idx="4294967295"/>
          </p:nvPr>
        </p:nvSpPr>
        <p:spPr>
          <a:xfrm>
            <a:off x="325328" y="3304021"/>
            <a:ext cx="2973727" cy="2905761"/>
          </a:xfrm>
          <a:solidFill>
            <a:schemeClr val="accent2">
              <a:lumMod val="60000"/>
              <a:lumOff val="40000"/>
            </a:schemeClr>
          </a:solidFill>
          <a:ln>
            <a:solidFill>
              <a:srgbClr val="282828"/>
            </a:solidFill>
          </a:ln>
        </p:spPr>
        <p:style>
          <a:lnRef idx="0">
            <a:scrgbClr r="0" g="0" b="0"/>
          </a:lnRef>
          <a:fillRef idx="0">
            <a:scrgbClr r="0" g="0" b="0"/>
          </a:fillRef>
          <a:effectRef idx="0">
            <a:scrgbClr r="0" g="0" b="0"/>
          </a:effectRef>
          <a:fontRef idx="minor">
            <a:schemeClr val="lt1"/>
          </a:fontRef>
        </p:style>
        <p:txBody>
          <a:bodyPr anchor="ctr"/>
          <a:lstStyle/>
          <a:p>
            <a:pPr marL="0" indent="0" algn="ctr">
              <a:buNone/>
            </a:pPr>
            <a:r>
              <a:rPr lang="en-US" sz="3500" b="1">
                <a:ln w="0"/>
                <a:solidFill>
                  <a:schemeClr val="tx1"/>
                </a:solidFill>
                <a:effectLst>
                  <a:outerShdw blurRad="38100" dist="19050" dir="2700000" algn="tl" rotWithShape="0">
                    <a:schemeClr val="dk1">
                      <a:alpha val="40000"/>
                    </a:schemeClr>
                  </a:outerShdw>
                </a:effectLst>
                <a:ea typeface="Meiryo"/>
              </a:rPr>
              <a:t>Benefits:</a:t>
            </a:r>
            <a:endParaRPr lang="en-US" sz="3500" b="1">
              <a:solidFill>
                <a:schemeClr val="tx1"/>
              </a:solidFill>
              <a:ea typeface="Meiryo"/>
            </a:endParaRPr>
          </a:p>
          <a:p>
            <a:pPr marL="285750" indent="-285750" algn="ctr">
              <a:buFont typeface="Arial"/>
              <a:buChar char="•"/>
            </a:pPr>
            <a:r>
              <a:rPr lang="en-US" sz="3500" b="1">
                <a:ln w="0"/>
                <a:solidFill>
                  <a:schemeClr val="tx1"/>
                </a:solidFill>
                <a:effectLst>
                  <a:outerShdw blurRad="38100" dist="19050" dir="2700000" algn="tl" rotWithShape="0">
                    <a:schemeClr val="dk1">
                      <a:alpha val="40000"/>
                    </a:schemeClr>
                  </a:outerShdw>
                </a:effectLst>
                <a:ea typeface="Meiryo"/>
              </a:rPr>
              <a:t>Cost Effective</a:t>
            </a:r>
          </a:p>
          <a:p>
            <a:pPr marL="285750" indent="-285750" algn="ctr">
              <a:buFont typeface="Arial"/>
              <a:buChar char="•"/>
            </a:pPr>
            <a:r>
              <a:rPr lang="en-US" sz="3500" b="1">
                <a:ln w="0"/>
                <a:solidFill>
                  <a:schemeClr val="tx1"/>
                </a:solidFill>
                <a:effectLst>
                  <a:outerShdw blurRad="38100" dist="19050" dir="2700000" algn="tl" rotWithShape="0">
                    <a:schemeClr val="dk1">
                      <a:alpha val="40000"/>
                    </a:schemeClr>
                  </a:outerShdw>
                </a:effectLst>
                <a:ea typeface="Meiryo"/>
              </a:rPr>
              <a:t>Localized</a:t>
            </a:r>
          </a:p>
        </p:txBody>
      </p:sp>
      <p:pic>
        <p:nvPicPr>
          <p:cNvPr id="5" name="Picture 9">
            <a:extLst>
              <a:ext uri="{FF2B5EF4-FFF2-40B4-BE49-F238E27FC236}">
                <a16:creationId xmlns:a16="http://schemas.microsoft.com/office/drawing/2014/main" id="{0E96B696-56C4-D701-5D0F-D64B6187634E}"/>
              </a:ext>
            </a:extLst>
          </p:cNvPr>
          <p:cNvPicPr>
            <a:picLocks noChangeAspect="1"/>
          </p:cNvPicPr>
          <p:nvPr/>
        </p:nvPicPr>
        <p:blipFill>
          <a:blip r:embed="rId4"/>
          <a:stretch>
            <a:fillRect/>
          </a:stretch>
        </p:blipFill>
        <p:spPr>
          <a:xfrm>
            <a:off x="4747823" y="309044"/>
            <a:ext cx="6434631" cy="3913362"/>
          </a:xfrm>
          <a:prstGeom prst="rect">
            <a:avLst/>
          </a:prstGeom>
        </p:spPr>
      </p:pic>
      <p:pic>
        <p:nvPicPr>
          <p:cNvPr id="7" name="Picture 23">
            <a:extLst>
              <a:ext uri="{FF2B5EF4-FFF2-40B4-BE49-F238E27FC236}">
                <a16:creationId xmlns:a16="http://schemas.microsoft.com/office/drawing/2014/main" id="{93F9878B-0981-6B15-5840-26D56BE2887E}"/>
              </a:ext>
            </a:extLst>
          </p:cNvPr>
          <p:cNvPicPr>
            <a:picLocks noChangeAspect="1"/>
          </p:cNvPicPr>
          <p:nvPr/>
        </p:nvPicPr>
        <p:blipFill>
          <a:blip r:embed="rId5"/>
          <a:stretch>
            <a:fillRect/>
          </a:stretch>
        </p:blipFill>
        <p:spPr>
          <a:xfrm>
            <a:off x="6163917" y="5009856"/>
            <a:ext cx="2175916" cy="928569"/>
          </a:xfrm>
          <a:prstGeom prst="rect">
            <a:avLst/>
          </a:prstGeom>
        </p:spPr>
      </p:pic>
      <p:pic>
        <p:nvPicPr>
          <p:cNvPr id="9" name="Picture 9">
            <a:extLst>
              <a:ext uri="{FF2B5EF4-FFF2-40B4-BE49-F238E27FC236}">
                <a16:creationId xmlns:a16="http://schemas.microsoft.com/office/drawing/2014/main" id="{43215D89-858D-131C-8C7B-D60B1EA8485A}"/>
              </a:ext>
            </a:extLst>
          </p:cNvPr>
          <p:cNvPicPr>
            <a:picLocks noChangeAspect="1"/>
          </p:cNvPicPr>
          <p:nvPr/>
        </p:nvPicPr>
        <p:blipFill rotWithShape="1">
          <a:blip r:embed="rId6"/>
          <a:srcRect l="17448" t="11265" r="16552" b="13453"/>
          <a:stretch/>
        </p:blipFill>
        <p:spPr>
          <a:xfrm>
            <a:off x="4580443" y="4470767"/>
            <a:ext cx="1356436" cy="1467658"/>
          </a:xfrm>
          <a:prstGeom prst="rect">
            <a:avLst/>
          </a:prstGeom>
        </p:spPr>
      </p:pic>
      <p:pic>
        <p:nvPicPr>
          <p:cNvPr id="14" name="Picture 25">
            <a:extLst>
              <a:ext uri="{FF2B5EF4-FFF2-40B4-BE49-F238E27FC236}">
                <a16:creationId xmlns:a16="http://schemas.microsoft.com/office/drawing/2014/main" id="{C78177B5-6B1F-E9FF-8110-3AA8A0B08FB1}"/>
              </a:ext>
            </a:extLst>
          </p:cNvPr>
          <p:cNvPicPr>
            <a:picLocks noChangeAspect="1"/>
          </p:cNvPicPr>
          <p:nvPr/>
        </p:nvPicPr>
        <p:blipFill>
          <a:blip r:embed="rId7"/>
          <a:stretch>
            <a:fillRect/>
          </a:stretch>
        </p:blipFill>
        <p:spPr>
          <a:xfrm>
            <a:off x="10416365" y="3963328"/>
            <a:ext cx="1200349" cy="2061277"/>
          </a:xfrm>
          <a:prstGeom prst="rect">
            <a:avLst/>
          </a:prstGeom>
        </p:spPr>
      </p:pic>
      <p:sp>
        <p:nvSpPr>
          <p:cNvPr id="16" name="TextBox 15">
            <a:extLst>
              <a:ext uri="{FF2B5EF4-FFF2-40B4-BE49-F238E27FC236}">
                <a16:creationId xmlns:a16="http://schemas.microsoft.com/office/drawing/2014/main" id="{A1C85AC2-432A-2572-A212-6B2D4EE92745}"/>
              </a:ext>
            </a:extLst>
          </p:cNvPr>
          <p:cNvSpPr txBox="1"/>
          <p:nvPr/>
        </p:nvSpPr>
        <p:spPr>
          <a:xfrm flipH="1">
            <a:off x="9834997" y="5928214"/>
            <a:ext cx="2363084" cy="400110"/>
          </a:xfrm>
          <a:prstGeom prst="rect">
            <a:avLst/>
          </a:prstGeom>
          <a:noFill/>
        </p:spPr>
        <p:txBody>
          <a:bodyPr wrap="square" rtlCol="0">
            <a:spAutoFit/>
          </a:bodyPr>
          <a:lstStyle/>
          <a:p>
            <a:pPr algn="ctr"/>
            <a:r>
              <a:rPr lang="en-US" sz="2000" b="1">
                <a:latin typeface="Meiryo" panose="020B0604030504040204" pitchFamily="34" charset="-128"/>
                <a:ea typeface="Meiryo" panose="020B0604030504040204" pitchFamily="34" charset="-128"/>
              </a:rPr>
              <a:t>Book2Go</a:t>
            </a:r>
          </a:p>
        </p:txBody>
      </p:sp>
      <p:cxnSp>
        <p:nvCxnSpPr>
          <p:cNvPr id="17" name="Straight Arrow Connector 16">
            <a:extLst>
              <a:ext uri="{FF2B5EF4-FFF2-40B4-BE49-F238E27FC236}">
                <a16:creationId xmlns:a16="http://schemas.microsoft.com/office/drawing/2014/main" id="{26D2FDB7-9281-BB5D-E49D-0C172CB0C7C4}"/>
              </a:ext>
            </a:extLst>
          </p:cNvPr>
          <p:cNvCxnSpPr>
            <a:cxnSpLocks/>
            <a:stCxn id="9" idx="0"/>
          </p:cNvCxnSpPr>
          <p:nvPr/>
        </p:nvCxnSpPr>
        <p:spPr>
          <a:xfrm flipV="1">
            <a:off x="5258661" y="4054651"/>
            <a:ext cx="331816" cy="41611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2" name="Straight Arrow Connector 21">
            <a:extLst>
              <a:ext uri="{FF2B5EF4-FFF2-40B4-BE49-F238E27FC236}">
                <a16:creationId xmlns:a16="http://schemas.microsoft.com/office/drawing/2014/main" id="{2919F277-91AD-0112-2976-03342B99B05C}"/>
              </a:ext>
            </a:extLst>
          </p:cNvPr>
          <p:cNvCxnSpPr>
            <a:cxnSpLocks/>
            <a:stCxn id="7" idx="0"/>
          </p:cNvCxnSpPr>
          <p:nvPr/>
        </p:nvCxnSpPr>
        <p:spPr>
          <a:xfrm flipV="1">
            <a:off x="7251875" y="4017756"/>
            <a:ext cx="265849" cy="99210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6" name="Straight Arrow Connector 25">
            <a:extLst>
              <a:ext uri="{FF2B5EF4-FFF2-40B4-BE49-F238E27FC236}">
                <a16:creationId xmlns:a16="http://schemas.microsoft.com/office/drawing/2014/main" id="{73C218E4-489D-7E69-152E-2C67A0D1CB92}"/>
              </a:ext>
            </a:extLst>
          </p:cNvPr>
          <p:cNvCxnSpPr>
            <a:cxnSpLocks/>
          </p:cNvCxnSpPr>
          <p:nvPr/>
        </p:nvCxnSpPr>
        <p:spPr>
          <a:xfrm flipH="1" flipV="1">
            <a:off x="8312947" y="4054651"/>
            <a:ext cx="866175" cy="48495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1" name="Straight Arrow Connector 30">
            <a:extLst>
              <a:ext uri="{FF2B5EF4-FFF2-40B4-BE49-F238E27FC236}">
                <a16:creationId xmlns:a16="http://schemas.microsoft.com/office/drawing/2014/main" id="{5962CE84-65C5-757B-640D-9F8E14E2C566}"/>
              </a:ext>
            </a:extLst>
          </p:cNvPr>
          <p:cNvCxnSpPr>
            <a:cxnSpLocks/>
          </p:cNvCxnSpPr>
          <p:nvPr/>
        </p:nvCxnSpPr>
        <p:spPr>
          <a:xfrm flipH="1" flipV="1">
            <a:off x="10331818" y="3380818"/>
            <a:ext cx="811940" cy="76175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6" name="Slide Number Placeholder 14">
            <a:extLst>
              <a:ext uri="{FF2B5EF4-FFF2-40B4-BE49-F238E27FC236}">
                <a16:creationId xmlns:a16="http://schemas.microsoft.com/office/drawing/2014/main" id="{7937D3B3-F146-ECB1-79B0-BC5C7323C370}"/>
              </a:ext>
            </a:extLst>
          </p:cNvPr>
          <p:cNvSpPr>
            <a:spLocks noGrp="1"/>
          </p:cNvSpPr>
          <p:nvPr>
            <p:ph type="sldNum" sz="quarter" idx="12"/>
          </p:nvPr>
        </p:nvSpPr>
        <p:spPr>
          <a:xfrm>
            <a:off x="838200" y="6400904"/>
            <a:ext cx="365760" cy="246888"/>
          </a:xfrm>
        </p:spPr>
        <p:txBody>
          <a:bodyPr/>
          <a:lstStyle/>
          <a:p>
            <a:fld id="{8D0AFDD5-844D-364D-8AEC-50CF4D36D55D}" type="slidenum">
              <a:rPr lang="en-US" smtClean="0"/>
              <a:pPr/>
              <a:t>15</a:t>
            </a:fld>
            <a:endParaRPr lang="en-US"/>
          </a:p>
        </p:txBody>
      </p:sp>
      <p:sp>
        <p:nvSpPr>
          <p:cNvPr id="10" name="Footer Placeholder 13">
            <a:extLst>
              <a:ext uri="{FF2B5EF4-FFF2-40B4-BE49-F238E27FC236}">
                <a16:creationId xmlns:a16="http://schemas.microsoft.com/office/drawing/2014/main" id="{0F1561E9-9E43-F099-C5A6-887A04B3056D}"/>
              </a:ext>
            </a:extLst>
          </p:cNvPr>
          <p:cNvSpPr>
            <a:spLocks noGrp="1"/>
          </p:cNvSpPr>
          <p:nvPr>
            <p:ph type="ftr" sz="quarter" idx="11"/>
          </p:nvPr>
        </p:nvSpPr>
        <p:spPr>
          <a:xfrm>
            <a:off x="5364480" y="6400904"/>
            <a:ext cx="1463040" cy="246888"/>
          </a:xfrm>
        </p:spPr>
        <p:txBody>
          <a:bodyPr/>
          <a:lstStyle/>
          <a:p>
            <a:r>
              <a:rPr lang="en-US"/>
              <a:t>Cycling Without Age IT</a:t>
            </a:r>
          </a:p>
        </p:txBody>
      </p:sp>
      <p:sp>
        <p:nvSpPr>
          <p:cNvPr id="13" name="Date Placeholder 3">
            <a:extLst>
              <a:ext uri="{FF2B5EF4-FFF2-40B4-BE49-F238E27FC236}">
                <a16:creationId xmlns:a16="http://schemas.microsoft.com/office/drawing/2014/main" id="{21E37942-4544-45AF-8310-1CACE37D60D8}"/>
              </a:ext>
            </a:extLst>
          </p:cNvPr>
          <p:cNvSpPr>
            <a:spLocks noGrp="1"/>
          </p:cNvSpPr>
          <p:nvPr>
            <p:ph type="dt" sz="half" idx="10"/>
          </p:nvPr>
        </p:nvSpPr>
        <p:spPr>
          <a:xfrm>
            <a:off x="10629145" y="6400904"/>
            <a:ext cx="640080" cy="246888"/>
          </a:xfrm>
        </p:spPr>
        <p:txBody>
          <a:bodyPr/>
          <a:lstStyle/>
          <a:p>
            <a:r>
              <a:rPr lang="en-US" noProof="0"/>
              <a:t>2023</a:t>
            </a:r>
          </a:p>
        </p:txBody>
      </p:sp>
      <p:pic>
        <p:nvPicPr>
          <p:cNvPr id="11" name="Picture 24">
            <a:extLst>
              <a:ext uri="{FF2B5EF4-FFF2-40B4-BE49-F238E27FC236}">
                <a16:creationId xmlns:a16="http://schemas.microsoft.com/office/drawing/2014/main" id="{C5819BAD-66BB-AF55-00DA-769CF0B839AE}"/>
              </a:ext>
            </a:extLst>
          </p:cNvPr>
          <p:cNvPicPr>
            <a:picLocks noChangeAspect="1"/>
          </p:cNvPicPr>
          <p:nvPr/>
        </p:nvPicPr>
        <p:blipFill rotWithShape="1">
          <a:blip r:embed="rId8"/>
          <a:srcRect l="21679" r="20484"/>
          <a:stretch/>
        </p:blipFill>
        <p:spPr>
          <a:xfrm>
            <a:off x="8630517" y="4539610"/>
            <a:ext cx="1468278" cy="1398815"/>
          </a:xfrm>
          <a:prstGeom prst="rect">
            <a:avLst/>
          </a:prstGeom>
        </p:spPr>
      </p:pic>
    </p:spTree>
    <p:extLst>
      <p:ext uri="{BB962C8B-B14F-4D97-AF65-F5344CB8AC3E}">
        <p14:creationId xmlns:p14="http://schemas.microsoft.com/office/powerpoint/2010/main" val="1302258933"/>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B3421-27E8-64F7-C72E-A20B3B5BFD28}"/>
              </a:ext>
            </a:extLst>
          </p:cNvPr>
          <p:cNvSpPr>
            <a:spLocks noGrp="1"/>
          </p:cNvSpPr>
          <p:nvPr>
            <p:ph type="title"/>
          </p:nvPr>
        </p:nvSpPr>
        <p:spPr>
          <a:xfrm>
            <a:off x="1139952" y="799747"/>
            <a:ext cx="9912096" cy="1014984"/>
          </a:xfrm>
        </p:spPr>
        <p:txBody>
          <a:bodyPr/>
          <a:lstStyle/>
          <a:p>
            <a:r>
              <a:rPr lang="en-US"/>
              <a:t>Final Recommendations</a:t>
            </a:r>
          </a:p>
        </p:txBody>
      </p:sp>
      <p:sp>
        <p:nvSpPr>
          <p:cNvPr id="3" name="Text Placeholder 2">
            <a:extLst>
              <a:ext uri="{FF2B5EF4-FFF2-40B4-BE49-F238E27FC236}">
                <a16:creationId xmlns:a16="http://schemas.microsoft.com/office/drawing/2014/main" id="{6FFCC227-AEF6-4194-577B-C14BE9F08F99}"/>
              </a:ext>
            </a:extLst>
          </p:cNvPr>
          <p:cNvSpPr>
            <a:spLocks noGrp="1"/>
          </p:cNvSpPr>
          <p:nvPr>
            <p:ph type="body" sz="quarter" idx="13"/>
          </p:nvPr>
        </p:nvSpPr>
        <p:spPr/>
        <p:txBody>
          <a:bodyPr/>
          <a:lstStyle/>
          <a:p>
            <a:r>
              <a:rPr lang="en-US"/>
              <a:t>1</a:t>
            </a:r>
          </a:p>
        </p:txBody>
      </p:sp>
      <p:sp>
        <p:nvSpPr>
          <p:cNvPr id="4" name="Text Placeholder 3">
            <a:extLst>
              <a:ext uri="{FF2B5EF4-FFF2-40B4-BE49-F238E27FC236}">
                <a16:creationId xmlns:a16="http://schemas.microsoft.com/office/drawing/2014/main" id="{EDA1DEE7-E7EE-60E4-4393-4B4043EFAC72}"/>
              </a:ext>
            </a:extLst>
          </p:cNvPr>
          <p:cNvSpPr>
            <a:spLocks noGrp="1"/>
          </p:cNvSpPr>
          <p:nvPr>
            <p:ph type="body" sz="quarter" idx="14"/>
          </p:nvPr>
        </p:nvSpPr>
        <p:spPr/>
        <p:txBody>
          <a:bodyPr/>
          <a:lstStyle/>
          <a:p>
            <a:r>
              <a:rPr lang="en-US"/>
              <a:t>2</a:t>
            </a:r>
          </a:p>
        </p:txBody>
      </p:sp>
      <p:sp>
        <p:nvSpPr>
          <p:cNvPr id="5" name="Text Placeholder 4">
            <a:extLst>
              <a:ext uri="{FF2B5EF4-FFF2-40B4-BE49-F238E27FC236}">
                <a16:creationId xmlns:a16="http://schemas.microsoft.com/office/drawing/2014/main" id="{0D7E0F31-9524-2A85-6CB5-22AF4974A1F5}"/>
              </a:ext>
            </a:extLst>
          </p:cNvPr>
          <p:cNvSpPr>
            <a:spLocks noGrp="1"/>
          </p:cNvSpPr>
          <p:nvPr>
            <p:ph type="body" sz="quarter" idx="15"/>
          </p:nvPr>
        </p:nvSpPr>
        <p:spPr/>
        <p:txBody>
          <a:bodyPr/>
          <a:lstStyle/>
          <a:p>
            <a:r>
              <a:rPr lang="en-US"/>
              <a:t>3</a:t>
            </a:r>
          </a:p>
        </p:txBody>
      </p:sp>
      <p:sp>
        <p:nvSpPr>
          <p:cNvPr id="6" name="Text Placeholder 5">
            <a:extLst>
              <a:ext uri="{FF2B5EF4-FFF2-40B4-BE49-F238E27FC236}">
                <a16:creationId xmlns:a16="http://schemas.microsoft.com/office/drawing/2014/main" id="{79D4236D-E11C-38FC-772B-CE8903600265}"/>
              </a:ext>
            </a:extLst>
          </p:cNvPr>
          <p:cNvSpPr>
            <a:spLocks noGrp="1"/>
          </p:cNvSpPr>
          <p:nvPr>
            <p:ph type="body" sz="quarter" idx="16"/>
          </p:nvPr>
        </p:nvSpPr>
        <p:spPr/>
        <p:txBody>
          <a:bodyPr/>
          <a:lstStyle/>
          <a:p>
            <a:r>
              <a:rPr lang="en-US"/>
              <a:t>4</a:t>
            </a:r>
          </a:p>
        </p:txBody>
      </p:sp>
      <p:sp>
        <p:nvSpPr>
          <p:cNvPr id="7" name="Text Placeholder 6">
            <a:extLst>
              <a:ext uri="{FF2B5EF4-FFF2-40B4-BE49-F238E27FC236}">
                <a16:creationId xmlns:a16="http://schemas.microsoft.com/office/drawing/2014/main" id="{2FC2164E-29EB-0A75-9DCC-C2F08040A581}"/>
              </a:ext>
            </a:extLst>
          </p:cNvPr>
          <p:cNvSpPr>
            <a:spLocks noGrp="1"/>
          </p:cNvSpPr>
          <p:nvPr>
            <p:ph type="body" sz="quarter" idx="17"/>
          </p:nvPr>
        </p:nvSpPr>
        <p:spPr/>
        <p:txBody>
          <a:bodyPr/>
          <a:lstStyle/>
          <a:p>
            <a:r>
              <a:rPr lang="en-US"/>
              <a:t>5</a:t>
            </a:r>
          </a:p>
        </p:txBody>
      </p:sp>
      <p:sp>
        <p:nvSpPr>
          <p:cNvPr id="15" name="Slide Number Placeholder 14">
            <a:extLst>
              <a:ext uri="{FF2B5EF4-FFF2-40B4-BE49-F238E27FC236}">
                <a16:creationId xmlns:a16="http://schemas.microsoft.com/office/drawing/2014/main" id="{9EB92BE4-4ECF-AA5A-EBFA-AC2DBA93582C}"/>
              </a:ext>
            </a:extLst>
          </p:cNvPr>
          <p:cNvSpPr>
            <a:spLocks noGrp="1"/>
          </p:cNvSpPr>
          <p:nvPr>
            <p:ph type="sldNum" sz="quarter" idx="12"/>
          </p:nvPr>
        </p:nvSpPr>
        <p:spPr/>
        <p:txBody>
          <a:bodyPr/>
          <a:lstStyle/>
          <a:p>
            <a:fld id="{8D0AFDD5-844D-364D-8AEC-50CF4D36D55D}" type="slidenum">
              <a:rPr lang="en-US" smtClean="0"/>
              <a:pPr/>
              <a:t>16</a:t>
            </a:fld>
            <a:endParaRPr lang="en-US"/>
          </a:p>
        </p:txBody>
      </p:sp>
      <p:sp>
        <p:nvSpPr>
          <p:cNvPr id="14" name="Footer Placeholder 13">
            <a:extLst>
              <a:ext uri="{FF2B5EF4-FFF2-40B4-BE49-F238E27FC236}">
                <a16:creationId xmlns:a16="http://schemas.microsoft.com/office/drawing/2014/main" id="{DE3B97B2-F540-9F02-5569-597A7E7B6E59}"/>
              </a:ext>
            </a:extLst>
          </p:cNvPr>
          <p:cNvSpPr>
            <a:spLocks noGrp="1"/>
          </p:cNvSpPr>
          <p:nvPr>
            <p:ph type="ftr" sz="quarter" idx="11"/>
          </p:nvPr>
        </p:nvSpPr>
        <p:spPr/>
        <p:txBody>
          <a:bodyPr/>
          <a:lstStyle/>
          <a:p>
            <a:r>
              <a:rPr lang="en-US"/>
              <a:t>Cycling Without Age IT</a:t>
            </a:r>
          </a:p>
        </p:txBody>
      </p:sp>
      <p:sp>
        <p:nvSpPr>
          <p:cNvPr id="13" name="Date Placeholder 12">
            <a:extLst>
              <a:ext uri="{FF2B5EF4-FFF2-40B4-BE49-F238E27FC236}">
                <a16:creationId xmlns:a16="http://schemas.microsoft.com/office/drawing/2014/main" id="{8FA1C40B-4426-2DD0-CFB0-3E30E9C28215}"/>
              </a:ext>
            </a:extLst>
          </p:cNvPr>
          <p:cNvSpPr>
            <a:spLocks noGrp="1"/>
          </p:cNvSpPr>
          <p:nvPr>
            <p:ph type="dt" sz="half" idx="10"/>
          </p:nvPr>
        </p:nvSpPr>
        <p:spPr/>
        <p:txBody>
          <a:bodyPr/>
          <a:lstStyle/>
          <a:p>
            <a:r>
              <a:rPr lang="en-US"/>
              <a:t>2023</a:t>
            </a:r>
          </a:p>
        </p:txBody>
      </p:sp>
      <p:sp>
        <p:nvSpPr>
          <p:cNvPr id="17" name="Text Placeholder 16">
            <a:extLst>
              <a:ext uri="{FF2B5EF4-FFF2-40B4-BE49-F238E27FC236}">
                <a16:creationId xmlns:a16="http://schemas.microsoft.com/office/drawing/2014/main" id="{A09E271E-30D6-A570-07D6-006AFD762AF9}"/>
              </a:ext>
            </a:extLst>
          </p:cNvPr>
          <p:cNvSpPr>
            <a:spLocks noGrp="1"/>
          </p:cNvSpPr>
          <p:nvPr>
            <p:ph type="body" sz="quarter" idx="19"/>
          </p:nvPr>
        </p:nvSpPr>
        <p:spPr>
          <a:xfrm>
            <a:off x="2881915" y="4370654"/>
            <a:ext cx="2167954" cy="702295"/>
          </a:xfrm>
        </p:spPr>
        <p:txBody>
          <a:bodyPr/>
          <a:lstStyle/>
          <a:p>
            <a:r>
              <a:rPr lang="en-US" sz="2200"/>
              <a:t>Continued Development of Book2Go</a:t>
            </a:r>
          </a:p>
        </p:txBody>
      </p:sp>
      <p:sp>
        <p:nvSpPr>
          <p:cNvPr id="21" name="Text Placeholder 20">
            <a:extLst>
              <a:ext uri="{FF2B5EF4-FFF2-40B4-BE49-F238E27FC236}">
                <a16:creationId xmlns:a16="http://schemas.microsoft.com/office/drawing/2014/main" id="{64068A78-0DF0-3B54-D1AD-AD4C42726A94}"/>
              </a:ext>
            </a:extLst>
          </p:cNvPr>
          <p:cNvSpPr>
            <a:spLocks noGrp="1"/>
          </p:cNvSpPr>
          <p:nvPr>
            <p:ph type="body" sz="quarter" idx="20"/>
          </p:nvPr>
        </p:nvSpPr>
        <p:spPr>
          <a:xfrm>
            <a:off x="5122164" y="4325112"/>
            <a:ext cx="1947672" cy="567143"/>
          </a:xfrm>
        </p:spPr>
        <p:txBody>
          <a:bodyPr/>
          <a:lstStyle/>
          <a:p>
            <a:r>
              <a:rPr lang="en-US" sz="2200"/>
              <a:t>Wordpress Permission Updates </a:t>
            </a:r>
          </a:p>
        </p:txBody>
      </p:sp>
      <p:sp>
        <p:nvSpPr>
          <p:cNvPr id="23" name="Text Placeholder 22">
            <a:extLst>
              <a:ext uri="{FF2B5EF4-FFF2-40B4-BE49-F238E27FC236}">
                <a16:creationId xmlns:a16="http://schemas.microsoft.com/office/drawing/2014/main" id="{1580F508-FC67-D82E-5B14-59CE1485979A}"/>
              </a:ext>
            </a:extLst>
          </p:cNvPr>
          <p:cNvSpPr>
            <a:spLocks noGrp="1"/>
          </p:cNvSpPr>
          <p:nvPr>
            <p:ph type="body" sz="quarter" idx="21"/>
          </p:nvPr>
        </p:nvSpPr>
        <p:spPr>
          <a:xfrm>
            <a:off x="7054303" y="4313642"/>
            <a:ext cx="2519948" cy="816321"/>
          </a:xfrm>
        </p:spPr>
        <p:txBody>
          <a:bodyPr/>
          <a:lstStyle/>
          <a:p>
            <a:r>
              <a:rPr lang="en-US" sz="2200"/>
              <a:t>Added Structure to the Hood and Increased Fundraising Tools</a:t>
            </a:r>
          </a:p>
        </p:txBody>
      </p:sp>
      <p:sp>
        <p:nvSpPr>
          <p:cNvPr id="25" name="Text Placeholder 24">
            <a:extLst>
              <a:ext uri="{FF2B5EF4-FFF2-40B4-BE49-F238E27FC236}">
                <a16:creationId xmlns:a16="http://schemas.microsoft.com/office/drawing/2014/main" id="{F4F2A3E5-E2D4-F762-5484-D558041FAB80}"/>
              </a:ext>
            </a:extLst>
          </p:cNvPr>
          <p:cNvSpPr>
            <a:spLocks noGrp="1"/>
          </p:cNvSpPr>
          <p:nvPr>
            <p:ph type="body" sz="quarter" idx="22"/>
          </p:nvPr>
        </p:nvSpPr>
        <p:spPr>
          <a:xfrm>
            <a:off x="9512554" y="4325112"/>
            <a:ext cx="1947672" cy="1014984"/>
          </a:xfrm>
        </p:spPr>
        <p:txBody>
          <a:bodyPr/>
          <a:lstStyle/>
          <a:p>
            <a:r>
              <a:rPr lang="en-US" sz="2200"/>
              <a:t>Adoption of a CRM</a:t>
            </a:r>
          </a:p>
        </p:txBody>
      </p:sp>
      <p:sp>
        <p:nvSpPr>
          <p:cNvPr id="9" name="Text Placeholder 8">
            <a:extLst>
              <a:ext uri="{FF2B5EF4-FFF2-40B4-BE49-F238E27FC236}">
                <a16:creationId xmlns:a16="http://schemas.microsoft.com/office/drawing/2014/main" id="{793A525C-DE56-D1DB-9790-21ED85B7C626}"/>
              </a:ext>
            </a:extLst>
          </p:cNvPr>
          <p:cNvSpPr>
            <a:spLocks noGrp="1"/>
          </p:cNvSpPr>
          <p:nvPr>
            <p:ph type="body" sz="quarter" idx="18"/>
          </p:nvPr>
        </p:nvSpPr>
        <p:spPr>
          <a:xfrm>
            <a:off x="648034" y="4405155"/>
            <a:ext cx="2291491" cy="742314"/>
          </a:xfrm>
        </p:spPr>
        <p:txBody>
          <a:bodyPr/>
          <a:lstStyle/>
          <a:p>
            <a:r>
              <a:rPr lang="en-US" sz="2200"/>
              <a:t>Selection of One of the Integration Options</a:t>
            </a:r>
          </a:p>
        </p:txBody>
      </p:sp>
    </p:spTree>
    <p:extLst>
      <p:ext uri="{BB962C8B-B14F-4D97-AF65-F5344CB8AC3E}">
        <p14:creationId xmlns:p14="http://schemas.microsoft.com/office/powerpoint/2010/main" val="681978606"/>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A4C5B759-93CB-5B5A-B1D2-2E3C42747C75}"/>
              </a:ext>
            </a:extLst>
          </p:cNvPr>
          <p:cNvSpPr>
            <a:spLocks noGrp="1"/>
          </p:cNvSpPr>
          <p:nvPr>
            <p:ph type="ctrTitle"/>
          </p:nvPr>
        </p:nvSpPr>
        <p:spPr>
          <a:xfrm>
            <a:off x="1112510" y="1253475"/>
            <a:ext cx="4873752" cy="1709928"/>
          </a:xfrm>
        </p:spPr>
        <p:txBody>
          <a:bodyPr/>
          <a:lstStyle/>
          <a:p>
            <a:r>
              <a:rPr lang="en-US" b="1"/>
              <a:t>Thank you!</a:t>
            </a:r>
            <a:br>
              <a:rPr lang="en-US"/>
            </a:br>
            <a:r>
              <a:rPr lang="en-US" sz="5000"/>
              <a:t>Questions?</a:t>
            </a:r>
          </a:p>
        </p:txBody>
      </p:sp>
      <p:sp>
        <p:nvSpPr>
          <p:cNvPr id="25" name="Subtitle 24">
            <a:extLst>
              <a:ext uri="{FF2B5EF4-FFF2-40B4-BE49-F238E27FC236}">
                <a16:creationId xmlns:a16="http://schemas.microsoft.com/office/drawing/2014/main" id="{518B68B6-5284-F036-E87F-9BC3A435A7B3}"/>
              </a:ext>
            </a:extLst>
          </p:cNvPr>
          <p:cNvSpPr>
            <a:spLocks noGrp="1"/>
          </p:cNvSpPr>
          <p:nvPr>
            <p:ph type="subTitle" idx="1"/>
          </p:nvPr>
        </p:nvSpPr>
        <p:spPr>
          <a:xfrm>
            <a:off x="1179567" y="3429000"/>
            <a:ext cx="4568952" cy="1210305"/>
          </a:xfrm>
        </p:spPr>
        <p:txBody>
          <a:bodyPr/>
          <a:lstStyle/>
          <a:p>
            <a:r>
              <a:rPr lang="en-US" sz="2800"/>
              <a:t>Email: </a:t>
            </a:r>
            <a:r>
              <a:rPr lang="en-US" sz="2800" err="1"/>
              <a:t>gr-d23-cwait@wpi.edu</a:t>
            </a:r>
            <a:endParaRPr lang="en-US" sz="2800"/>
          </a:p>
          <a:p>
            <a:endParaRPr lang="en-US" sz="2800"/>
          </a:p>
        </p:txBody>
      </p:sp>
      <p:pic>
        <p:nvPicPr>
          <p:cNvPr id="4" name="Picture 4">
            <a:extLst>
              <a:ext uri="{FF2B5EF4-FFF2-40B4-BE49-F238E27FC236}">
                <a16:creationId xmlns:a16="http://schemas.microsoft.com/office/drawing/2014/main" id="{5CFD07BC-E9AC-39D1-A9AF-1D01C84724D2}"/>
              </a:ext>
            </a:extLst>
          </p:cNvPr>
          <p:cNvPicPr>
            <a:picLocks noGrp="1" noChangeAspect="1"/>
          </p:cNvPicPr>
          <p:nvPr>
            <p:ph type="pic" sz="quarter" idx="10"/>
          </p:nvPr>
        </p:nvPicPr>
        <p:blipFill rotWithShape="1">
          <a:blip r:embed="rId3"/>
          <a:srcRect l="18643" r="18643"/>
          <a:stretch/>
        </p:blipFill>
        <p:spPr/>
      </p:pic>
    </p:spTree>
    <p:extLst>
      <p:ext uri="{BB962C8B-B14F-4D97-AF65-F5344CB8AC3E}">
        <p14:creationId xmlns:p14="http://schemas.microsoft.com/office/powerpoint/2010/main" val="2397583386"/>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B27FB49D-70BC-8BD7-DD62-C2868B0C2313}"/>
              </a:ext>
            </a:extLst>
          </p:cNvPr>
          <p:cNvSpPr>
            <a:spLocks noGrp="1"/>
          </p:cNvSpPr>
          <p:nvPr>
            <p:ph type="title"/>
          </p:nvPr>
        </p:nvSpPr>
        <p:spPr>
          <a:xfrm>
            <a:off x="-278892" y="492739"/>
            <a:ext cx="9912096" cy="1014984"/>
          </a:xfrm>
        </p:spPr>
        <p:txBody>
          <a:bodyPr/>
          <a:lstStyle/>
          <a:p>
            <a:r>
              <a:rPr lang="en-US"/>
              <a:t>Meet our team</a:t>
            </a:r>
          </a:p>
        </p:txBody>
      </p:sp>
      <p:sp>
        <p:nvSpPr>
          <p:cNvPr id="3" name="Text Placeholder 2">
            <a:extLst>
              <a:ext uri="{FF2B5EF4-FFF2-40B4-BE49-F238E27FC236}">
                <a16:creationId xmlns:a16="http://schemas.microsoft.com/office/drawing/2014/main" id="{60FD45A3-E485-5F71-96BA-604BF623182D}"/>
              </a:ext>
            </a:extLst>
          </p:cNvPr>
          <p:cNvSpPr>
            <a:spLocks noGrp="1"/>
          </p:cNvSpPr>
          <p:nvPr>
            <p:ph type="body" sz="quarter" idx="14"/>
          </p:nvPr>
        </p:nvSpPr>
        <p:spPr/>
        <p:txBody>
          <a:bodyPr/>
          <a:lstStyle/>
          <a:p>
            <a:r>
              <a:rPr lang="da-DK" err="1"/>
              <a:t>Codey</a:t>
            </a:r>
            <a:r>
              <a:rPr lang="da-DK"/>
              <a:t> Battista</a:t>
            </a:r>
            <a:endParaRPr lang="en-US"/>
          </a:p>
        </p:txBody>
      </p:sp>
      <p:sp>
        <p:nvSpPr>
          <p:cNvPr id="5" name="Text Placeholder 4">
            <a:extLst>
              <a:ext uri="{FF2B5EF4-FFF2-40B4-BE49-F238E27FC236}">
                <a16:creationId xmlns:a16="http://schemas.microsoft.com/office/drawing/2014/main" id="{C8A5AB26-ED69-C202-1AFB-A4A19E16DC1E}"/>
              </a:ext>
            </a:extLst>
          </p:cNvPr>
          <p:cNvSpPr>
            <a:spLocks noGrp="1"/>
          </p:cNvSpPr>
          <p:nvPr>
            <p:ph type="body" sz="quarter" idx="15"/>
          </p:nvPr>
        </p:nvSpPr>
        <p:spPr/>
        <p:txBody>
          <a:bodyPr/>
          <a:lstStyle/>
          <a:p>
            <a:r>
              <a:rPr lang="en-US"/>
              <a:t>Biomedical Engineering</a:t>
            </a:r>
          </a:p>
        </p:txBody>
      </p:sp>
      <p:sp>
        <p:nvSpPr>
          <p:cNvPr id="6" name="Text Placeholder 5">
            <a:extLst>
              <a:ext uri="{FF2B5EF4-FFF2-40B4-BE49-F238E27FC236}">
                <a16:creationId xmlns:a16="http://schemas.microsoft.com/office/drawing/2014/main" id="{90E7501D-AFD6-532D-4983-B700A3729010}"/>
              </a:ext>
            </a:extLst>
          </p:cNvPr>
          <p:cNvSpPr>
            <a:spLocks noGrp="1"/>
          </p:cNvSpPr>
          <p:nvPr>
            <p:ph type="body" sz="quarter" idx="16"/>
          </p:nvPr>
        </p:nvSpPr>
        <p:spPr/>
        <p:txBody>
          <a:bodyPr/>
          <a:lstStyle/>
          <a:p>
            <a:r>
              <a:rPr lang="da-DK"/>
              <a:t>Lily </a:t>
            </a:r>
            <a:r>
              <a:rPr lang="da-DK" err="1"/>
              <a:t>Lancellotti</a:t>
            </a:r>
            <a:endParaRPr lang="en-US"/>
          </a:p>
        </p:txBody>
      </p:sp>
      <p:sp>
        <p:nvSpPr>
          <p:cNvPr id="8" name="Text Placeholder 7">
            <a:extLst>
              <a:ext uri="{FF2B5EF4-FFF2-40B4-BE49-F238E27FC236}">
                <a16:creationId xmlns:a16="http://schemas.microsoft.com/office/drawing/2014/main" id="{CEE43B57-52A2-C8A5-CFEA-59973049F942}"/>
              </a:ext>
            </a:extLst>
          </p:cNvPr>
          <p:cNvSpPr>
            <a:spLocks noGrp="1"/>
          </p:cNvSpPr>
          <p:nvPr>
            <p:ph type="body" sz="quarter" idx="18"/>
          </p:nvPr>
        </p:nvSpPr>
        <p:spPr/>
        <p:txBody>
          <a:bodyPr/>
          <a:lstStyle/>
          <a:p>
            <a:r>
              <a:rPr lang="en-US"/>
              <a:t>Biochemistry</a:t>
            </a:r>
          </a:p>
        </p:txBody>
      </p:sp>
      <p:sp>
        <p:nvSpPr>
          <p:cNvPr id="9" name="Text Placeholder 8">
            <a:extLst>
              <a:ext uri="{FF2B5EF4-FFF2-40B4-BE49-F238E27FC236}">
                <a16:creationId xmlns:a16="http://schemas.microsoft.com/office/drawing/2014/main" id="{0FC79EE2-13B4-9938-BB00-D56D9EFAB1F1}"/>
              </a:ext>
            </a:extLst>
          </p:cNvPr>
          <p:cNvSpPr>
            <a:spLocks noGrp="1"/>
          </p:cNvSpPr>
          <p:nvPr>
            <p:ph type="body" sz="quarter" idx="19"/>
          </p:nvPr>
        </p:nvSpPr>
        <p:spPr/>
        <p:txBody>
          <a:bodyPr/>
          <a:lstStyle/>
          <a:p>
            <a:r>
              <a:rPr lang="da-DK"/>
              <a:t>Kristin Lavoie</a:t>
            </a:r>
            <a:endParaRPr lang="en-US"/>
          </a:p>
        </p:txBody>
      </p:sp>
      <p:sp>
        <p:nvSpPr>
          <p:cNvPr id="11" name="Text Placeholder 10">
            <a:extLst>
              <a:ext uri="{FF2B5EF4-FFF2-40B4-BE49-F238E27FC236}">
                <a16:creationId xmlns:a16="http://schemas.microsoft.com/office/drawing/2014/main" id="{2CF4A809-29D8-165B-1C85-5FB69DA2EC4A}"/>
              </a:ext>
            </a:extLst>
          </p:cNvPr>
          <p:cNvSpPr>
            <a:spLocks noGrp="1"/>
          </p:cNvSpPr>
          <p:nvPr>
            <p:ph type="body" sz="quarter" idx="21"/>
          </p:nvPr>
        </p:nvSpPr>
        <p:spPr/>
        <p:txBody>
          <a:bodyPr/>
          <a:lstStyle/>
          <a:p>
            <a:r>
              <a:rPr lang="en-US"/>
              <a:t>Data Science</a:t>
            </a:r>
          </a:p>
        </p:txBody>
      </p:sp>
      <p:sp>
        <p:nvSpPr>
          <p:cNvPr id="39" name="Slide Number Placeholder 38">
            <a:extLst>
              <a:ext uri="{FF2B5EF4-FFF2-40B4-BE49-F238E27FC236}">
                <a16:creationId xmlns:a16="http://schemas.microsoft.com/office/drawing/2014/main" id="{AA30FCA2-80C6-CF3C-F17C-360C7DCD835E}"/>
              </a:ext>
            </a:extLst>
          </p:cNvPr>
          <p:cNvSpPr>
            <a:spLocks noGrp="1"/>
          </p:cNvSpPr>
          <p:nvPr>
            <p:ph type="sldNum" sz="quarter" idx="12"/>
          </p:nvPr>
        </p:nvSpPr>
        <p:spPr/>
        <p:txBody>
          <a:bodyPr/>
          <a:lstStyle/>
          <a:p>
            <a:fld id="{8D0AFDD5-844D-364D-8AEC-50CF4D36D55D}" type="slidenum">
              <a:rPr lang="en-US" smtClean="0"/>
              <a:pPr/>
              <a:t>2</a:t>
            </a:fld>
            <a:endParaRPr lang="en-US"/>
          </a:p>
        </p:txBody>
      </p:sp>
      <p:sp>
        <p:nvSpPr>
          <p:cNvPr id="38" name="Footer Placeholder 37">
            <a:extLst>
              <a:ext uri="{FF2B5EF4-FFF2-40B4-BE49-F238E27FC236}">
                <a16:creationId xmlns:a16="http://schemas.microsoft.com/office/drawing/2014/main" id="{C52926D2-18D2-AED1-3AE7-6A591CC1855C}"/>
              </a:ext>
            </a:extLst>
          </p:cNvPr>
          <p:cNvSpPr>
            <a:spLocks noGrp="1"/>
          </p:cNvSpPr>
          <p:nvPr>
            <p:ph type="ftr" sz="quarter" idx="11"/>
          </p:nvPr>
        </p:nvSpPr>
        <p:spPr>
          <a:xfrm>
            <a:off x="5364480" y="6400904"/>
            <a:ext cx="1463040" cy="246888"/>
          </a:xfrm>
        </p:spPr>
        <p:txBody>
          <a:bodyPr/>
          <a:lstStyle/>
          <a:p>
            <a:r>
              <a:rPr lang="en-US"/>
              <a:t>Cycling Without Age IT</a:t>
            </a:r>
          </a:p>
        </p:txBody>
      </p:sp>
      <p:sp>
        <p:nvSpPr>
          <p:cNvPr id="37" name="Date Placeholder 36">
            <a:extLst>
              <a:ext uri="{FF2B5EF4-FFF2-40B4-BE49-F238E27FC236}">
                <a16:creationId xmlns:a16="http://schemas.microsoft.com/office/drawing/2014/main" id="{FC12385A-2C7F-F62F-660D-F6C459FC1D53}"/>
              </a:ext>
            </a:extLst>
          </p:cNvPr>
          <p:cNvSpPr>
            <a:spLocks noGrp="1"/>
          </p:cNvSpPr>
          <p:nvPr>
            <p:ph type="dt" sz="half" idx="10"/>
          </p:nvPr>
        </p:nvSpPr>
        <p:spPr/>
        <p:txBody>
          <a:bodyPr/>
          <a:lstStyle/>
          <a:p>
            <a:r>
              <a:rPr lang="en-US"/>
              <a:t>20</a:t>
            </a:r>
            <a:r>
              <a:rPr lang="da-DK"/>
              <a:t>23</a:t>
            </a:r>
            <a:endParaRPr lang="en-US"/>
          </a:p>
        </p:txBody>
      </p:sp>
      <p:sp>
        <p:nvSpPr>
          <p:cNvPr id="17" name="Rectangle 16">
            <a:extLst>
              <a:ext uri="{FF2B5EF4-FFF2-40B4-BE49-F238E27FC236}">
                <a16:creationId xmlns:a16="http://schemas.microsoft.com/office/drawing/2014/main" id="{5C33A16D-B9F8-23DB-FE61-85AE6CAEF0A6}"/>
              </a:ext>
            </a:extLst>
          </p:cNvPr>
          <p:cNvSpPr/>
          <p:nvPr/>
        </p:nvSpPr>
        <p:spPr>
          <a:xfrm>
            <a:off x="9100504" y="2005781"/>
            <a:ext cx="2681011" cy="37594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F8A9E6C-92C4-98A9-EB00-C7D05848DAE9}"/>
              </a:ext>
            </a:extLst>
          </p:cNvPr>
          <p:cNvSpPr/>
          <p:nvPr/>
        </p:nvSpPr>
        <p:spPr>
          <a:xfrm>
            <a:off x="9338727" y="0"/>
            <a:ext cx="2853273"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4">
            <a:extLst>
              <a:ext uri="{FF2B5EF4-FFF2-40B4-BE49-F238E27FC236}">
                <a16:creationId xmlns:a16="http://schemas.microsoft.com/office/drawing/2014/main" id="{0A4E53FF-7ECB-0805-D703-2C81F43EF794}"/>
              </a:ext>
            </a:extLst>
          </p:cNvPr>
          <p:cNvPicPr>
            <a:picLocks noChangeAspect="1"/>
          </p:cNvPicPr>
          <p:nvPr/>
        </p:nvPicPr>
        <p:blipFill rotWithShape="1">
          <a:blip r:embed="rId3"/>
          <a:srcRect l="-461" t="28144" r="1977" b="32554"/>
          <a:stretch/>
        </p:blipFill>
        <p:spPr>
          <a:xfrm>
            <a:off x="615110" y="2239696"/>
            <a:ext cx="2475562" cy="21031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5">
            <a:extLst>
              <a:ext uri="{FF2B5EF4-FFF2-40B4-BE49-F238E27FC236}">
                <a16:creationId xmlns:a16="http://schemas.microsoft.com/office/drawing/2014/main" id="{F42F44B9-760D-0B3D-7C72-793205AD00E5}"/>
              </a:ext>
            </a:extLst>
          </p:cNvPr>
          <p:cNvPicPr>
            <a:picLocks noChangeAspect="1"/>
          </p:cNvPicPr>
          <p:nvPr/>
        </p:nvPicPr>
        <p:blipFill rotWithShape="1">
          <a:blip r:embed="rId4"/>
          <a:srcRect l="1662" t="17055" r="541" b="35619"/>
          <a:stretch/>
        </p:blipFill>
        <p:spPr>
          <a:xfrm>
            <a:off x="6267100" y="2183523"/>
            <a:ext cx="2514600" cy="21592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1">
            <a:extLst>
              <a:ext uri="{FF2B5EF4-FFF2-40B4-BE49-F238E27FC236}">
                <a16:creationId xmlns:a16="http://schemas.microsoft.com/office/drawing/2014/main" id="{96CA919C-6E66-670C-3FE1-0DF40D778F18}"/>
              </a:ext>
            </a:extLst>
          </p:cNvPr>
          <p:cNvPicPr>
            <a:picLocks noGrp="1" noChangeAspect="1"/>
          </p:cNvPicPr>
          <p:nvPr>
            <p:ph type="pic" sz="quarter" idx="17"/>
          </p:nvPr>
        </p:nvPicPr>
        <p:blipFill rotWithShape="1">
          <a:blip r:embed="rId5"/>
          <a:srcRect t="18291" b="18291"/>
          <a:stretch/>
        </p:blipFill>
        <p:spPr>
          <a:xfrm>
            <a:off x="3419856" y="2183523"/>
            <a:ext cx="2521520" cy="21592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1802089"/>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16E8D-F725-5549-D79B-2197F3311E34}"/>
              </a:ext>
            </a:extLst>
          </p:cNvPr>
          <p:cNvSpPr>
            <a:spLocks noGrp="1"/>
          </p:cNvSpPr>
          <p:nvPr>
            <p:ph type="title"/>
          </p:nvPr>
        </p:nvSpPr>
        <p:spPr>
          <a:xfrm>
            <a:off x="1108237" y="1108137"/>
            <a:ext cx="5502958" cy="796863"/>
          </a:xfrm>
          <a:solidFill>
            <a:schemeClr val="accent3">
              <a:lumMod val="20000"/>
              <a:lumOff val="80000"/>
            </a:schemeClr>
          </a:solidFill>
          <a:ln>
            <a:solidFill>
              <a:srgbClr val="282828"/>
            </a:solidFill>
          </a:ln>
        </p:spPr>
        <p:txBody>
          <a:bodyPr/>
          <a:lstStyle/>
          <a:p>
            <a:pPr algn="ctr"/>
            <a:r>
              <a:rPr lang="en-US" b="1"/>
              <a:t>Cycling Without Age</a:t>
            </a:r>
          </a:p>
        </p:txBody>
      </p:sp>
      <p:sp>
        <p:nvSpPr>
          <p:cNvPr id="8" name="Slide Number Placeholder 7">
            <a:extLst>
              <a:ext uri="{FF2B5EF4-FFF2-40B4-BE49-F238E27FC236}">
                <a16:creationId xmlns:a16="http://schemas.microsoft.com/office/drawing/2014/main" id="{A07AC1F3-FBD2-24FF-608E-1D301D279213}"/>
              </a:ext>
            </a:extLst>
          </p:cNvPr>
          <p:cNvSpPr>
            <a:spLocks noGrp="1"/>
          </p:cNvSpPr>
          <p:nvPr>
            <p:ph type="sldNum" sz="quarter" idx="18"/>
          </p:nvPr>
        </p:nvSpPr>
        <p:spPr>
          <a:xfrm>
            <a:off x="838200" y="6400904"/>
            <a:ext cx="365760" cy="246888"/>
          </a:xfrm>
        </p:spPr>
        <p:txBody>
          <a:bodyPr/>
          <a:lstStyle/>
          <a:p>
            <a:fld id="{8D0AFDD5-844D-364D-8AEC-50CF4D36D55D}" type="slidenum">
              <a:rPr lang="en-US" smtClean="0"/>
              <a:pPr/>
              <a:t>3</a:t>
            </a:fld>
            <a:endParaRPr lang="en-US"/>
          </a:p>
        </p:txBody>
      </p:sp>
      <p:sp>
        <p:nvSpPr>
          <p:cNvPr id="7" name="Footer Placeholder 6">
            <a:extLst>
              <a:ext uri="{FF2B5EF4-FFF2-40B4-BE49-F238E27FC236}">
                <a16:creationId xmlns:a16="http://schemas.microsoft.com/office/drawing/2014/main" id="{64C00235-80DB-8E65-4FFA-23DF4C0DE0E6}"/>
              </a:ext>
            </a:extLst>
          </p:cNvPr>
          <p:cNvSpPr>
            <a:spLocks noGrp="1"/>
          </p:cNvSpPr>
          <p:nvPr>
            <p:ph type="ftr" sz="quarter" idx="17"/>
          </p:nvPr>
        </p:nvSpPr>
        <p:spPr>
          <a:xfrm>
            <a:off x="5364480" y="6400904"/>
            <a:ext cx="1463040" cy="246888"/>
          </a:xfrm>
        </p:spPr>
        <p:txBody>
          <a:bodyPr/>
          <a:lstStyle/>
          <a:p>
            <a:r>
              <a:rPr lang="en-US"/>
              <a:t>Cycling Without Age IT</a:t>
            </a:r>
          </a:p>
        </p:txBody>
      </p:sp>
      <p:sp>
        <p:nvSpPr>
          <p:cNvPr id="3" name="Date Placeholder 2">
            <a:extLst>
              <a:ext uri="{FF2B5EF4-FFF2-40B4-BE49-F238E27FC236}">
                <a16:creationId xmlns:a16="http://schemas.microsoft.com/office/drawing/2014/main" id="{F0A0E4D9-A114-4773-6B3B-37FA10EAB08F}"/>
              </a:ext>
            </a:extLst>
          </p:cNvPr>
          <p:cNvSpPr>
            <a:spLocks noGrp="1"/>
          </p:cNvSpPr>
          <p:nvPr>
            <p:ph type="dt" sz="half" idx="16"/>
          </p:nvPr>
        </p:nvSpPr>
        <p:spPr>
          <a:xfrm>
            <a:off x="10629145" y="6400904"/>
            <a:ext cx="640080" cy="246888"/>
          </a:xfrm>
        </p:spPr>
        <p:txBody>
          <a:bodyPr/>
          <a:lstStyle/>
          <a:p>
            <a:r>
              <a:rPr lang="en-US"/>
              <a:t>2023</a:t>
            </a:r>
          </a:p>
        </p:txBody>
      </p:sp>
      <p:sp>
        <p:nvSpPr>
          <p:cNvPr id="13" name="TextBox 12">
            <a:extLst>
              <a:ext uri="{FF2B5EF4-FFF2-40B4-BE49-F238E27FC236}">
                <a16:creationId xmlns:a16="http://schemas.microsoft.com/office/drawing/2014/main" id="{7156EC41-E763-8C8A-05D0-90A77EE37820}"/>
              </a:ext>
            </a:extLst>
          </p:cNvPr>
          <p:cNvSpPr txBox="1"/>
          <p:nvPr/>
        </p:nvSpPr>
        <p:spPr>
          <a:xfrm>
            <a:off x="1108237" y="2429980"/>
            <a:ext cx="5502958" cy="2223044"/>
          </a:xfrm>
          <a:prstGeom prst="rect">
            <a:avLst/>
          </a:prstGeom>
          <a:noFill/>
        </p:spPr>
        <p:txBody>
          <a:bodyPr wrap="square" rtlCol="0">
            <a:spAutoFit/>
          </a:bodyPr>
          <a:lstStyle/>
          <a:p>
            <a:pPr marL="457200" indent="-457200">
              <a:lnSpc>
                <a:spcPct val="150000"/>
              </a:lnSpc>
              <a:buFont typeface="Wingdings" pitchFamily="2" charset="2"/>
              <a:buChar char="§"/>
            </a:pPr>
            <a:r>
              <a:rPr lang="en-US" sz="3200" b="1"/>
              <a:t>NGO improving the lives of seniors through trishaw rides</a:t>
            </a:r>
          </a:p>
          <a:p>
            <a:pPr marL="457200" indent="-457200">
              <a:lnSpc>
                <a:spcPct val="150000"/>
              </a:lnSpc>
              <a:buFont typeface="Wingdings" pitchFamily="2" charset="2"/>
              <a:buChar char="§"/>
            </a:pPr>
            <a:r>
              <a:rPr lang="en-US" sz="3200" b="1"/>
              <a:t>Growth of 125% in last 5 years</a:t>
            </a:r>
          </a:p>
        </p:txBody>
      </p:sp>
      <p:pic>
        <p:nvPicPr>
          <p:cNvPr id="6" name="Picture 5">
            <a:extLst>
              <a:ext uri="{FF2B5EF4-FFF2-40B4-BE49-F238E27FC236}">
                <a16:creationId xmlns:a16="http://schemas.microsoft.com/office/drawing/2014/main" id="{7E7AB75C-FCB9-9FC3-E78D-D5188281B846}"/>
              </a:ext>
            </a:extLst>
          </p:cNvPr>
          <p:cNvPicPr>
            <a:picLocks noGrp="1" noChangeAspect="1"/>
          </p:cNvPicPr>
          <p:nvPr/>
        </p:nvPicPr>
        <p:blipFill rotWithShape="1">
          <a:blip r:embed="rId3"/>
          <a:srcRect l="2177" r="2177"/>
          <a:stretch/>
        </p:blipFill>
        <p:spPr>
          <a:xfrm>
            <a:off x="6991774" y="834667"/>
            <a:ext cx="4091989" cy="1652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8" descr="A picture containing shape&#10;&#10;Description automatically generated">
            <a:extLst>
              <a:ext uri="{FF2B5EF4-FFF2-40B4-BE49-F238E27FC236}">
                <a16:creationId xmlns:a16="http://schemas.microsoft.com/office/drawing/2014/main" id="{36FD65A8-1C0C-537F-04AD-36D87381548E}"/>
              </a:ext>
            </a:extLst>
          </p:cNvPr>
          <p:cNvPicPr>
            <a:picLocks noChangeAspect="1"/>
          </p:cNvPicPr>
          <p:nvPr/>
        </p:nvPicPr>
        <p:blipFill>
          <a:blip r:embed="rId4"/>
          <a:stretch>
            <a:fillRect/>
          </a:stretch>
        </p:blipFill>
        <p:spPr>
          <a:xfrm>
            <a:off x="6991774" y="2537511"/>
            <a:ext cx="4091989" cy="1128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7">
            <a:extLst>
              <a:ext uri="{FF2B5EF4-FFF2-40B4-BE49-F238E27FC236}">
                <a16:creationId xmlns:a16="http://schemas.microsoft.com/office/drawing/2014/main" id="{4E4008A8-775B-9553-DC40-1599B0B74D36}"/>
              </a:ext>
            </a:extLst>
          </p:cNvPr>
          <p:cNvPicPr>
            <a:picLocks noChangeAspect="1"/>
          </p:cNvPicPr>
          <p:nvPr/>
        </p:nvPicPr>
        <p:blipFill rotWithShape="1">
          <a:blip r:embed="rId5"/>
          <a:srcRect t="1483" b="14763"/>
          <a:stretch/>
        </p:blipFill>
        <p:spPr>
          <a:xfrm>
            <a:off x="6991774" y="3715779"/>
            <a:ext cx="4091989" cy="20116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13288997"/>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597645" y="1138769"/>
            <a:ext cx="6990093" cy="1709928"/>
          </a:xfrm>
        </p:spPr>
        <p:txBody>
          <a:bodyPr/>
          <a:lstStyle/>
          <a:p>
            <a:pPr algn="ctr"/>
            <a:r>
              <a:rPr lang="en-US" b="1"/>
              <a:t>The Problem</a:t>
            </a:r>
            <a:br>
              <a:rPr lang="en-US" b="1">
                <a:sym typeface="DM Sans Medium"/>
              </a:rPr>
            </a:br>
            <a:endParaRPr lang="en-US" b="1"/>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4</a:t>
            </a:fld>
            <a:endParaRPr lang="en-US"/>
          </a:p>
        </p:txBody>
      </p:sp>
      <p:sp>
        <p:nvSpPr>
          <p:cNvPr id="5" name="Content Placeholder 2">
            <a:extLst>
              <a:ext uri="{FF2B5EF4-FFF2-40B4-BE49-F238E27FC236}">
                <a16:creationId xmlns:a16="http://schemas.microsoft.com/office/drawing/2014/main" id="{1029C837-BB60-AF2D-52CA-38E0C3555257}"/>
              </a:ext>
            </a:extLst>
          </p:cNvPr>
          <p:cNvSpPr txBox="1">
            <a:spLocks/>
          </p:cNvSpPr>
          <p:nvPr/>
        </p:nvSpPr>
        <p:spPr>
          <a:xfrm>
            <a:off x="1080578" y="1277086"/>
            <a:ext cx="6129403" cy="4715605"/>
          </a:xfrm>
          <a:prstGeom prst="rect">
            <a:avLst/>
          </a:prstGeom>
        </p:spPr>
        <p:txBody>
          <a:bodyPr vert="horz" lIns="109728" tIns="109728" rIns="109728" bIns="91440" rtlCol="0" anchor="ctr">
            <a:noAutofit/>
          </a:bodyPr>
          <a:lstStyle>
            <a:lvl1pPr marL="54864" indent="0" algn="l" defTabSz="914400" rtl="0" eaLnBrk="1" latinLnBrk="0" hangingPunct="1">
              <a:lnSpc>
                <a:spcPct val="120000"/>
              </a:lnSpc>
              <a:spcBef>
                <a:spcPts val="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40000"/>
              </a:lnSpc>
            </a:pPr>
            <a:r>
              <a:rPr lang="en-US" sz="3500">
                <a:ln w="0"/>
                <a:solidFill>
                  <a:schemeClr val="bg1">
                    <a:lumMod val="10000"/>
                  </a:schemeClr>
                </a:solidFill>
                <a:effectLst>
                  <a:outerShdw blurRad="38100" dist="19050" dir="2700000" algn="tl" rotWithShape="0">
                    <a:schemeClr val="dk1">
                      <a:alpha val="40000"/>
                    </a:schemeClr>
                  </a:outerShdw>
                </a:effectLst>
              </a:rPr>
              <a:t>CWA's growth has revealed </a:t>
            </a:r>
            <a:r>
              <a:rPr lang="en-US" sz="3500" b="1">
                <a:ln w="0"/>
                <a:solidFill>
                  <a:schemeClr val="bg1">
                    <a:lumMod val="10000"/>
                  </a:schemeClr>
                </a:solidFill>
                <a:effectLst>
                  <a:outerShdw blurRad="38100" dist="19050" dir="2700000" algn="tl" rotWithShape="0">
                    <a:schemeClr val="dk1">
                      <a:alpha val="40000"/>
                    </a:schemeClr>
                  </a:outerShdw>
                </a:effectLst>
              </a:rPr>
              <a:t>inefficiencies, </a:t>
            </a:r>
            <a:r>
              <a:rPr lang="en-US" sz="3500">
                <a:ln w="0"/>
                <a:solidFill>
                  <a:schemeClr val="bg1">
                    <a:lumMod val="10000"/>
                  </a:schemeClr>
                </a:solidFill>
                <a:effectLst>
                  <a:outerShdw blurRad="38100" dist="19050" dir="2700000" algn="tl" rotWithShape="0">
                    <a:schemeClr val="dk1">
                      <a:alpha val="40000"/>
                    </a:schemeClr>
                  </a:outerShdw>
                </a:effectLst>
              </a:rPr>
              <a:t>resulting in a</a:t>
            </a:r>
            <a:r>
              <a:rPr lang="en-US" sz="3500" b="1">
                <a:ln w="0"/>
                <a:solidFill>
                  <a:schemeClr val="bg1">
                    <a:lumMod val="10000"/>
                  </a:schemeClr>
                </a:solidFill>
                <a:effectLst>
                  <a:outerShdw blurRad="38100" dist="19050" dir="2700000" algn="tl" rotWithShape="0">
                    <a:schemeClr val="dk1">
                      <a:alpha val="40000"/>
                    </a:schemeClr>
                  </a:outerShdw>
                </a:effectLst>
              </a:rPr>
              <a:t> fragmented and disorganized IT strategy</a:t>
            </a:r>
            <a:endParaRPr lang="en-US" sz="3500">
              <a:ln w="0"/>
              <a:solidFill>
                <a:schemeClr val="bg1">
                  <a:lumMod val="10000"/>
                </a:schemeClr>
              </a:solidFill>
              <a:effectLst>
                <a:outerShdw blurRad="38100" dist="19050" dir="2700000" algn="tl" rotWithShape="0">
                  <a:prstClr val="black">
                    <a:alpha val="40000"/>
                  </a:prstClr>
                </a:outerShdw>
              </a:effectLst>
            </a:endParaRPr>
          </a:p>
        </p:txBody>
      </p:sp>
      <p:pic>
        <p:nvPicPr>
          <p:cNvPr id="2" name="Picture 5">
            <a:extLst>
              <a:ext uri="{FF2B5EF4-FFF2-40B4-BE49-F238E27FC236}">
                <a16:creationId xmlns:a16="http://schemas.microsoft.com/office/drawing/2014/main" id="{BF330A67-DF46-E02D-28F1-1934D1D809FA}"/>
              </a:ext>
            </a:extLst>
          </p:cNvPr>
          <p:cNvPicPr>
            <a:picLocks noGrp="1" noChangeAspect="1"/>
          </p:cNvPicPr>
          <p:nvPr>
            <p:ph type="pic" sz="quarter" idx="13"/>
          </p:nvPr>
        </p:nvPicPr>
        <p:blipFill rotWithShape="1">
          <a:blip r:embed="rId4"/>
          <a:srcRect l="38581" r="23549"/>
          <a:stretch/>
        </p:blipFill>
        <p:spPr>
          <a:xfrm>
            <a:off x="8296656" y="0"/>
            <a:ext cx="3895344" cy="6858000"/>
          </a:xfrm>
        </p:spPr>
      </p:pic>
    </p:spTree>
    <p:extLst>
      <p:ext uri="{BB962C8B-B14F-4D97-AF65-F5344CB8AC3E}">
        <p14:creationId xmlns:p14="http://schemas.microsoft.com/office/powerpoint/2010/main" val="3780002892"/>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42395-3319-7BA0-299E-241530BE3C9E}"/>
              </a:ext>
            </a:extLst>
          </p:cNvPr>
          <p:cNvSpPr>
            <a:spLocks noGrp="1"/>
          </p:cNvSpPr>
          <p:nvPr>
            <p:ph type="title"/>
          </p:nvPr>
        </p:nvSpPr>
        <p:spPr>
          <a:xfrm>
            <a:off x="5775867" y="1093448"/>
            <a:ext cx="4959821" cy="1162762"/>
          </a:xfrm>
          <a:solidFill>
            <a:schemeClr val="accent1">
              <a:lumMod val="90000"/>
            </a:schemeClr>
          </a:solidFill>
        </p:spPr>
        <p:txBody>
          <a:bodyPr anchor="ctr"/>
          <a:lstStyle/>
          <a:p>
            <a:pPr algn="ctr"/>
            <a:r>
              <a:rPr lang="en-US" b="1"/>
              <a:t>Our Mission</a:t>
            </a:r>
          </a:p>
        </p:txBody>
      </p:sp>
      <p:pic>
        <p:nvPicPr>
          <p:cNvPr id="8" name="Picture 8">
            <a:extLst>
              <a:ext uri="{FF2B5EF4-FFF2-40B4-BE49-F238E27FC236}">
                <a16:creationId xmlns:a16="http://schemas.microsoft.com/office/drawing/2014/main" id="{B6952CB3-FE29-F8B2-D577-E444F189CDD5}"/>
              </a:ext>
            </a:extLst>
          </p:cNvPr>
          <p:cNvPicPr>
            <a:picLocks noGrp="1" noChangeAspect="1"/>
          </p:cNvPicPr>
          <p:nvPr>
            <p:ph type="pic" sz="quarter" idx="13"/>
          </p:nvPr>
        </p:nvPicPr>
        <p:blipFill rotWithShape="1">
          <a:blip r:embed="rId2"/>
          <a:srcRect l="35862" t="-389" r="21898" b="389"/>
          <a:stretch/>
        </p:blipFill>
        <p:spPr>
          <a:xfrm>
            <a:off x="0" y="0"/>
            <a:ext cx="4351128" cy="6858000"/>
          </a:xfrm>
        </p:spPr>
      </p:pic>
      <p:sp>
        <p:nvSpPr>
          <p:cNvPr id="5" name="Slide Number Placeholder 4">
            <a:extLst>
              <a:ext uri="{FF2B5EF4-FFF2-40B4-BE49-F238E27FC236}">
                <a16:creationId xmlns:a16="http://schemas.microsoft.com/office/drawing/2014/main" id="{CDAC385F-D6AF-4D62-0AD5-DE200C45D5E5}"/>
              </a:ext>
            </a:extLst>
          </p:cNvPr>
          <p:cNvSpPr>
            <a:spLocks noGrp="1"/>
          </p:cNvSpPr>
          <p:nvPr>
            <p:ph type="sldNum" sz="quarter" idx="12"/>
          </p:nvPr>
        </p:nvSpPr>
        <p:spPr/>
        <p:txBody>
          <a:bodyPr/>
          <a:lstStyle/>
          <a:p>
            <a:fld id="{8D0AFDD5-844D-364D-8AEC-50CF4D36D55D}" type="slidenum">
              <a:rPr lang="en-US" noProof="0" smtClean="0"/>
              <a:pPr/>
              <a:t>5</a:t>
            </a:fld>
            <a:endParaRPr lang="en-US" noProof="0"/>
          </a:p>
        </p:txBody>
      </p:sp>
      <p:sp>
        <p:nvSpPr>
          <p:cNvPr id="7" name="Content Placeholder 8">
            <a:extLst>
              <a:ext uri="{FF2B5EF4-FFF2-40B4-BE49-F238E27FC236}">
                <a16:creationId xmlns:a16="http://schemas.microsoft.com/office/drawing/2014/main" id="{BE196026-FFF3-E065-74FA-EF6EB4243132}"/>
              </a:ext>
            </a:extLst>
          </p:cNvPr>
          <p:cNvSpPr txBox="1">
            <a:spLocks noGrp="1"/>
          </p:cNvSpPr>
          <p:nvPr>
            <p:ph idx="1"/>
          </p:nvPr>
        </p:nvSpPr>
        <p:spPr>
          <a:xfrm>
            <a:off x="5344836" y="2256210"/>
            <a:ext cx="5821881" cy="3193860"/>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70000"/>
              </a:lnSpc>
            </a:pPr>
            <a:r>
              <a:rPr lang="en-US" sz="2800" b="1">
                <a:ln w="0"/>
                <a:effectLst>
                  <a:outerShdw blurRad="38100" dist="19050" dir="2700000" algn="tl" rotWithShape="0">
                    <a:schemeClr val="dk1">
                      <a:alpha val="40000"/>
                    </a:schemeClr>
                  </a:outerShdw>
                </a:effectLst>
              </a:rPr>
              <a:t>Analyze</a:t>
            </a:r>
            <a:r>
              <a:rPr lang="en-US" sz="2800">
                <a:ln w="0"/>
                <a:effectLst>
                  <a:outerShdw blurRad="38100" dist="19050" dir="2700000" algn="tl" rotWithShape="0">
                    <a:schemeClr val="dk1">
                      <a:alpha val="40000"/>
                    </a:schemeClr>
                  </a:outerShdw>
                </a:effectLst>
              </a:rPr>
              <a:t> CWA’s current </a:t>
            </a:r>
            <a:r>
              <a:rPr lang="en-US" sz="2800" b="1">
                <a:ln w="0"/>
                <a:effectLst>
                  <a:outerShdw blurRad="38100" dist="19050" dir="2700000" algn="tl" rotWithShape="0">
                    <a:schemeClr val="dk1">
                      <a:alpha val="40000"/>
                    </a:schemeClr>
                  </a:outerShdw>
                </a:effectLst>
              </a:rPr>
              <a:t>IT strategy </a:t>
            </a:r>
            <a:r>
              <a:rPr lang="en-US" sz="2800">
                <a:ln w="0"/>
                <a:effectLst>
                  <a:outerShdw blurRad="38100" dist="19050" dir="2700000" algn="tl" rotWithShape="0">
                    <a:schemeClr val="dk1">
                      <a:alpha val="40000"/>
                    </a:schemeClr>
                  </a:outerShdw>
                </a:effectLst>
              </a:rPr>
              <a:t>to suggest a new strategy better suited for their </a:t>
            </a:r>
            <a:r>
              <a:rPr lang="en-US" sz="2800" b="1">
                <a:ln w="0"/>
                <a:effectLst>
                  <a:outerShdw blurRad="38100" dist="19050" dir="2700000" algn="tl" rotWithShape="0">
                    <a:schemeClr val="dk1">
                      <a:alpha val="40000"/>
                    </a:schemeClr>
                  </a:outerShdw>
                </a:effectLst>
              </a:rPr>
              <a:t>continued growth</a:t>
            </a:r>
            <a:r>
              <a:rPr lang="en-US" sz="2800">
                <a:ln w="0"/>
                <a:effectLst>
                  <a:outerShdw blurRad="38100" dist="19050" dir="2700000" algn="tl" rotWithShape="0">
                    <a:schemeClr val="dk1">
                      <a:alpha val="40000"/>
                    </a:schemeClr>
                  </a:outerShdw>
                </a:effectLst>
              </a:rPr>
              <a:t> while </a:t>
            </a:r>
            <a:r>
              <a:rPr lang="en-US" sz="2800" b="1">
                <a:ln w="0"/>
                <a:effectLst>
                  <a:outerShdw blurRad="38100" dist="19050" dir="2700000" algn="tl" rotWithShape="0">
                    <a:schemeClr val="dk1">
                      <a:alpha val="40000"/>
                    </a:schemeClr>
                  </a:outerShdw>
                </a:effectLst>
              </a:rPr>
              <a:t>prioritizing</a:t>
            </a:r>
            <a:r>
              <a:rPr lang="en-US" sz="2800">
                <a:ln w="0"/>
                <a:effectLst>
                  <a:outerShdw blurRad="38100" dist="19050" dir="2700000" algn="tl" rotWithShape="0">
                    <a:schemeClr val="dk1">
                      <a:alpha val="40000"/>
                    </a:schemeClr>
                  </a:outerShdw>
                </a:effectLst>
              </a:rPr>
              <a:t> their </a:t>
            </a:r>
            <a:r>
              <a:rPr lang="en-US" sz="2800" b="1">
                <a:ln w="0"/>
                <a:effectLst>
                  <a:outerShdw blurRad="38100" dist="19050" dir="2700000" algn="tl" rotWithShape="0">
                    <a:schemeClr val="dk1">
                      <a:alpha val="40000"/>
                    </a:schemeClr>
                  </a:outerShdw>
                </a:effectLst>
              </a:rPr>
              <a:t>values</a:t>
            </a:r>
            <a:r>
              <a:rPr lang="en-US" sz="2800">
                <a:ln w="0"/>
                <a:effectLst>
                  <a:outerShdw blurRad="38100" dist="19050" dir="2700000" algn="tl" rotWithShape="0">
                    <a:schemeClr val="dk1">
                      <a:alpha val="40000"/>
                    </a:schemeClr>
                  </a:outerShdw>
                </a:effectLst>
              </a:rPr>
              <a:t> and </a:t>
            </a:r>
            <a:r>
              <a:rPr lang="en-US" sz="2800" b="1">
                <a:ln w="0"/>
                <a:effectLst>
                  <a:outerShdw blurRad="38100" dist="19050" dir="2700000" algn="tl" rotWithShape="0">
                    <a:schemeClr val="dk1">
                      <a:alpha val="40000"/>
                    </a:schemeClr>
                  </a:outerShdw>
                </a:effectLst>
              </a:rPr>
              <a:t>resources</a:t>
            </a:r>
            <a:endParaRPr lang="en-US" sz="2800">
              <a:ln w="0"/>
              <a:effectLst>
                <a:outerShdw blurRad="38100" dist="19050" dir="2700000" algn="tl" rotWithShape="0">
                  <a:schemeClr val="dk1">
                    <a:alpha val="40000"/>
                  </a:schemeClr>
                </a:outerShdw>
              </a:effectLst>
              <a:ea typeface="Meiryo"/>
            </a:endParaRPr>
          </a:p>
        </p:txBody>
      </p:sp>
    </p:spTree>
    <p:extLst>
      <p:ext uri="{BB962C8B-B14F-4D97-AF65-F5344CB8AC3E}">
        <p14:creationId xmlns:p14="http://schemas.microsoft.com/office/powerpoint/2010/main" val="147141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0CAC6-3968-4D63-A855-09547BB06588}"/>
              </a:ext>
            </a:extLst>
          </p:cNvPr>
          <p:cNvSpPr>
            <a:spLocks noGrp="1"/>
          </p:cNvSpPr>
          <p:nvPr>
            <p:ph type="title"/>
          </p:nvPr>
        </p:nvSpPr>
        <p:spPr/>
        <p:txBody>
          <a:bodyPr/>
          <a:lstStyle/>
          <a:p>
            <a:r>
              <a:rPr lang="en-US" b="1"/>
              <a:t>Our Objectives</a:t>
            </a:r>
          </a:p>
        </p:txBody>
      </p:sp>
      <p:sp>
        <p:nvSpPr>
          <p:cNvPr id="3" name="Text Placeholder 2">
            <a:extLst>
              <a:ext uri="{FF2B5EF4-FFF2-40B4-BE49-F238E27FC236}">
                <a16:creationId xmlns:a16="http://schemas.microsoft.com/office/drawing/2014/main" id="{2629AC71-9ED4-FA59-D386-5BD9C585DC67}"/>
              </a:ext>
            </a:extLst>
          </p:cNvPr>
          <p:cNvSpPr>
            <a:spLocks noGrp="1"/>
          </p:cNvSpPr>
          <p:nvPr>
            <p:ph type="body" sz="quarter" idx="14"/>
          </p:nvPr>
        </p:nvSpPr>
        <p:spPr>
          <a:xfrm>
            <a:off x="681228" y="1956816"/>
            <a:ext cx="3246120" cy="3986784"/>
          </a:xfrm>
        </p:spPr>
        <p:txBody>
          <a:bodyPr/>
          <a:lstStyle/>
          <a:p>
            <a:r>
              <a:rPr lang="en-US" sz="4000" b="1"/>
              <a:t>Identify</a:t>
            </a:r>
            <a:r>
              <a:rPr lang="en-US" sz="2800"/>
              <a:t>​</a:t>
            </a:r>
          </a:p>
        </p:txBody>
      </p:sp>
      <p:sp>
        <p:nvSpPr>
          <p:cNvPr id="4" name="Text Placeholder 3">
            <a:extLst>
              <a:ext uri="{FF2B5EF4-FFF2-40B4-BE49-F238E27FC236}">
                <a16:creationId xmlns:a16="http://schemas.microsoft.com/office/drawing/2014/main" id="{1E2CADAC-D2BA-2781-21DF-E36A2D898FA9}"/>
              </a:ext>
            </a:extLst>
          </p:cNvPr>
          <p:cNvSpPr>
            <a:spLocks noGrp="1"/>
          </p:cNvSpPr>
          <p:nvPr>
            <p:ph type="body" sz="quarter" idx="16"/>
          </p:nvPr>
        </p:nvSpPr>
        <p:spPr/>
        <p:txBody>
          <a:bodyPr/>
          <a:lstStyle/>
          <a:p>
            <a:r>
              <a:rPr lang="en-US" sz="4000" b="1"/>
              <a:t>Determine</a:t>
            </a:r>
          </a:p>
        </p:txBody>
      </p:sp>
      <p:sp>
        <p:nvSpPr>
          <p:cNvPr id="7" name="Content Placeholder 6">
            <a:extLst>
              <a:ext uri="{FF2B5EF4-FFF2-40B4-BE49-F238E27FC236}">
                <a16:creationId xmlns:a16="http://schemas.microsoft.com/office/drawing/2014/main" id="{0750929C-496C-419D-93BC-D4ABBE462EF5}"/>
              </a:ext>
            </a:extLst>
          </p:cNvPr>
          <p:cNvSpPr>
            <a:spLocks noGrp="1"/>
          </p:cNvSpPr>
          <p:nvPr>
            <p:ph sz="half" idx="13"/>
          </p:nvPr>
        </p:nvSpPr>
        <p:spPr>
          <a:xfrm>
            <a:off x="4724400" y="2980548"/>
            <a:ext cx="2743200" cy="2785100"/>
          </a:xfrm>
        </p:spPr>
        <p:txBody>
          <a:bodyPr anchor="ctr"/>
          <a:lstStyle/>
          <a:p>
            <a:r>
              <a:rPr lang="en-US" sz="2600"/>
              <a:t>Determine if better systems or integration are available</a:t>
            </a:r>
          </a:p>
          <a:p>
            <a:endParaRPr lang="en-US" sz="2600"/>
          </a:p>
        </p:txBody>
      </p:sp>
      <p:sp>
        <p:nvSpPr>
          <p:cNvPr id="5" name="Text Placeholder 4">
            <a:extLst>
              <a:ext uri="{FF2B5EF4-FFF2-40B4-BE49-F238E27FC236}">
                <a16:creationId xmlns:a16="http://schemas.microsoft.com/office/drawing/2014/main" id="{8E688B1D-28C5-C399-CA01-21BE7C5F1E51}"/>
              </a:ext>
            </a:extLst>
          </p:cNvPr>
          <p:cNvSpPr>
            <a:spLocks noGrp="1"/>
          </p:cNvSpPr>
          <p:nvPr>
            <p:ph type="body" sz="quarter" idx="19"/>
          </p:nvPr>
        </p:nvSpPr>
        <p:spPr/>
        <p:txBody>
          <a:bodyPr/>
          <a:lstStyle/>
          <a:p>
            <a:r>
              <a:rPr lang="en-US" sz="4000" b="1"/>
              <a:t>Develop</a:t>
            </a:r>
          </a:p>
        </p:txBody>
      </p:sp>
      <p:sp>
        <p:nvSpPr>
          <p:cNvPr id="8" name="Content Placeholder 7">
            <a:extLst>
              <a:ext uri="{FF2B5EF4-FFF2-40B4-BE49-F238E27FC236}">
                <a16:creationId xmlns:a16="http://schemas.microsoft.com/office/drawing/2014/main" id="{ABC5E498-99B3-E3F4-A9B8-F11B4B9B0F27}"/>
              </a:ext>
            </a:extLst>
          </p:cNvPr>
          <p:cNvSpPr>
            <a:spLocks noGrp="1"/>
          </p:cNvSpPr>
          <p:nvPr>
            <p:ph sz="half" idx="20"/>
          </p:nvPr>
        </p:nvSpPr>
        <p:spPr>
          <a:xfrm>
            <a:off x="8499348" y="2980548"/>
            <a:ext cx="2743200" cy="2785100"/>
          </a:xfrm>
        </p:spPr>
        <p:txBody>
          <a:bodyPr anchor="ctr"/>
          <a:lstStyle/>
          <a:p>
            <a:r>
              <a:rPr lang="en-US" sz="2600"/>
              <a:t>Develop an IT Strategy for future growth and CWAs values</a:t>
            </a:r>
          </a:p>
          <a:p>
            <a:endParaRPr lang="en-US" sz="2600"/>
          </a:p>
        </p:txBody>
      </p:sp>
      <p:sp>
        <p:nvSpPr>
          <p:cNvPr id="32" name="Slide Number Placeholder 31">
            <a:extLst>
              <a:ext uri="{FF2B5EF4-FFF2-40B4-BE49-F238E27FC236}">
                <a16:creationId xmlns:a16="http://schemas.microsoft.com/office/drawing/2014/main" id="{25633612-F774-0CAE-9E5C-D01184B43E6F}"/>
              </a:ext>
            </a:extLst>
          </p:cNvPr>
          <p:cNvSpPr>
            <a:spLocks noGrp="1"/>
          </p:cNvSpPr>
          <p:nvPr>
            <p:ph type="sldNum" sz="quarter" idx="12"/>
          </p:nvPr>
        </p:nvSpPr>
        <p:spPr/>
        <p:txBody>
          <a:bodyPr/>
          <a:lstStyle/>
          <a:p>
            <a:fld id="{8D0AFDD5-844D-364D-8AEC-50CF4D36D55D}" type="slidenum">
              <a:rPr lang="en-US" smtClean="0"/>
              <a:pPr/>
              <a:t>6</a:t>
            </a:fld>
            <a:endParaRPr lang="en-US"/>
          </a:p>
        </p:txBody>
      </p:sp>
      <p:sp>
        <p:nvSpPr>
          <p:cNvPr id="31" name="Footer Placeholder 30">
            <a:extLst>
              <a:ext uri="{FF2B5EF4-FFF2-40B4-BE49-F238E27FC236}">
                <a16:creationId xmlns:a16="http://schemas.microsoft.com/office/drawing/2014/main" id="{C2B4FE06-34C7-A80C-5DBE-4F5168C9EBDC}"/>
              </a:ext>
            </a:extLst>
          </p:cNvPr>
          <p:cNvSpPr>
            <a:spLocks noGrp="1"/>
          </p:cNvSpPr>
          <p:nvPr>
            <p:ph type="ftr" sz="quarter" idx="11"/>
          </p:nvPr>
        </p:nvSpPr>
        <p:spPr/>
        <p:txBody>
          <a:bodyPr/>
          <a:lstStyle/>
          <a:p>
            <a:r>
              <a:rPr lang="en-US"/>
              <a:t>Cycling Without Age IT</a:t>
            </a:r>
          </a:p>
        </p:txBody>
      </p:sp>
      <p:sp>
        <p:nvSpPr>
          <p:cNvPr id="30" name="Date Placeholder 29">
            <a:extLst>
              <a:ext uri="{FF2B5EF4-FFF2-40B4-BE49-F238E27FC236}">
                <a16:creationId xmlns:a16="http://schemas.microsoft.com/office/drawing/2014/main" id="{E227DBC0-C280-AC5C-C7A8-FF8D56C9DFE5}"/>
              </a:ext>
            </a:extLst>
          </p:cNvPr>
          <p:cNvSpPr>
            <a:spLocks noGrp="1"/>
          </p:cNvSpPr>
          <p:nvPr>
            <p:ph type="dt" sz="half" idx="10"/>
          </p:nvPr>
        </p:nvSpPr>
        <p:spPr/>
        <p:txBody>
          <a:bodyPr/>
          <a:lstStyle/>
          <a:p>
            <a:r>
              <a:rPr lang="en-US"/>
              <a:t>2023</a:t>
            </a:r>
          </a:p>
        </p:txBody>
      </p:sp>
      <p:sp>
        <p:nvSpPr>
          <p:cNvPr id="12" name="Content Placeholder 11">
            <a:extLst>
              <a:ext uri="{FF2B5EF4-FFF2-40B4-BE49-F238E27FC236}">
                <a16:creationId xmlns:a16="http://schemas.microsoft.com/office/drawing/2014/main" id="{105829C5-0653-1CE9-4752-193865337EB4}"/>
              </a:ext>
            </a:extLst>
          </p:cNvPr>
          <p:cNvSpPr>
            <a:spLocks noGrp="1"/>
          </p:cNvSpPr>
          <p:nvPr>
            <p:ph sz="half" idx="2"/>
          </p:nvPr>
        </p:nvSpPr>
        <p:spPr>
          <a:xfrm>
            <a:off x="932688" y="2980548"/>
            <a:ext cx="2743200" cy="2492213"/>
          </a:xfrm>
        </p:spPr>
        <p:txBody>
          <a:bodyPr anchor="ctr"/>
          <a:lstStyle/>
          <a:p>
            <a:r>
              <a:rPr lang="en-US" sz="2600">
                <a:ea typeface="Meiryo"/>
              </a:rPr>
              <a:t>Identify CWA needs and the effectiveness of existing IT platforms</a:t>
            </a:r>
            <a:endParaRPr lang="en-US" sz="2600"/>
          </a:p>
        </p:txBody>
      </p:sp>
    </p:spTree>
    <p:extLst>
      <p:ext uri="{BB962C8B-B14F-4D97-AF65-F5344CB8AC3E}">
        <p14:creationId xmlns:p14="http://schemas.microsoft.com/office/powerpoint/2010/main" val="3095245344"/>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29B01E-177E-AFC0-882A-4E677ED93CD7}"/>
              </a:ext>
            </a:extLst>
          </p:cNvPr>
          <p:cNvSpPr>
            <a:spLocks noGrp="1"/>
          </p:cNvSpPr>
          <p:nvPr>
            <p:ph type="title"/>
          </p:nvPr>
        </p:nvSpPr>
        <p:spPr>
          <a:xfrm>
            <a:off x="1835001" y="395870"/>
            <a:ext cx="8525639" cy="943361"/>
          </a:xfrm>
          <a:solidFill>
            <a:schemeClr val="accent1"/>
          </a:solidFill>
        </p:spPr>
        <p:txBody>
          <a:bodyPr vert="horz" lIns="91440" tIns="45720" rIns="91440" bIns="45720" rtlCol="0" anchor="ctr">
            <a:normAutofit/>
          </a:bodyPr>
          <a:lstStyle/>
          <a:p>
            <a:pPr algn="ctr"/>
            <a:r>
              <a:rPr lang="en-US" sz="4400" b="1">
                <a:solidFill>
                  <a:srgbClr val="282828"/>
                </a:solidFill>
              </a:rPr>
              <a:t>WordPress and CMS</a:t>
            </a:r>
            <a:endParaRPr lang="en-US" sz="4400" b="1" kern="1200">
              <a:solidFill>
                <a:srgbClr val="282828"/>
              </a:solidFill>
              <a:latin typeface="+mj-lt"/>
            </a:endParaRPr>
          </a:p>
        </p:txBody>
      </p:sp>
      <p:sp>
        <p:nvSpPr>
          <p:cNvPr id="18" name="Rectangle: Rounded Corners 17">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84BDE92-4697-093E-09B0-A8FDD306DF07}"/>
              </a:ext>
            </a:extLst>
          </p:cNvPr>
          <p:cNvSpPr>
            <a:spLocks noGrp="1"/>
          </p:cNvSpPr>
          <p:nvPr>
            <p:ph idx="1"/>
          </p:nvPr>
        </p:nvSpPr>
        <p:spPr>
          <a:xfrm>
            <a:off x="632818" y="1649189"/>
            <a:ext cx="4156291" cy="348506"/>
          </a:xfrm>
        </p:spPr>
        <p:txBody>
          <a:bodyPr anchor="ctr"/>
          <a:lstStyle/>
          <a:p>
            <a:pPr algn="ctr" defTabSz="786384">
              <a:spcAft>
                <a:spcPts val="600"/>
              </a:spcAft>
            </a:pPr>
            <a:r>
              <a:rPr lang="en-US" sz="2400" b="1" kern="1200">
                <a:latin typeface="+mn-lt"/>
                <a:ea typeface="+mn-ea"/>
                <a:cs typeface="+mn-cs"/>
              </a:rPr>
              <a:t>Do you use the shared </a:t>
            </a:r>
            <a:r>
              <a:rPr lang="en-US" sz="2400" b="1"/>
              <a:t>WordPress</a:t>
            </a:r>
            <a:r>
              <a:rPr lang="en-US" sz="2400" b="1" kern="1200">
                <a:latin typeface="+mn-lt"/>
                <a:ea typeface="+mn-ea"/>
                <a:cs typeface="+mn-cs"/>
              </a:rPr>
              <a:t>?</a:t>
            </a:r>
            <a:endParaRPr lang="en-US" sz="2400" b="1"/>
          </a:p>
        </p:txBody>
      </p:sp>
      <p:sp>
        <p:nvSpPr>
          <p:cNvPr id="9" name="Slide Number Placeholder 8">
            <a:extLst>
              <a:ext uri="{FF2B5EF4-FFF2-40B4-BE49-F238E27FC236}">
                <a16:creationId xmlns:a16="http://schemas.microsoft.com/office/drawing/2014/main" id="{884E6C6A-E303-8E0E-AF0B-59D2FE3E2449}"/>
              </a:ext>
            </a:extLst>
          </p:cNvPr>
          <p:cNvSpPr>
            <a:spLocks noGrp="1"/>
          </p:cNvSpPr>
          <p:nvPr>
            <p:ph type="sldNum" sz="quarter" idx="12"/>
          </p:nvPr>
        </p:nvSpPr>
        <p:spPr>
          <a:xfrm>
            <a:off x="7801077" y="5234021"/>
            <a:ext cx="315468" cy="212941"/>
          </a:xfrm>
        </p:spPr>
        <p:txBody>
          <a:bodyPr/>
          <a:lstStyle/>
          <a:p>
            <a:pPr defTabSz="786384">
              <a:spcAft>
                <a:spcPts val="600"/>
              </a:spcAft>
            </a:pPr>
            <a:fld id="{8D0AFDD5-844D-364D-8AEC-50CF4D36D55D}" type="slidenum">
              <a:rPr lang="en-US" sz="860" kern="1200">
                <a:solidFill>
                  <a:schemeClr val="tx1"/>
                </a:solidFill>
                <a:latin typeface="+mj-lt"/>
                <a:ea typeface="+mn-ea"/>
                <a:cs typeface="+mn-cs"/>
              </a:rPr>
              <a:pPr defTabSz="786384">
                <a:spcAft>
                  <a:spcPts val="600"/>
                </a:spcAft>
              </a:pPr>
              <a:t>7</a:t>
            </a:fld>
            <a:endParaRPr lang="en-US" noProof="0"/>
          </a:p>
        </p:txBody>
      </p:sp>
      <p:sp>
        <p:nvSpPr>
          <p:cNvPr id="14" name="TextBox 13">
            <a:extLst>
              <a:ext uri="{FF2B5EF4-FFF2-40B4-BE49-F238E27FC236}">
                <a16:creationId xmlns:a16="http://schemas.microsoft.com/office/drawing/2014/main" id="{1C9DA1A0-05D6-2CF5-C149-24404800F919}"/>
              </a:ext>
            </a:extLst>
          </p:cNvPr>
          <p:cNvSpPr txBox="1"/>
          <p:nvPr/>
        </p:nvSpPr>
        <p:spPr>
          <a:xfrm>
            <a:off x="1793875" y="2968624"/>
            <a:ext cx="650874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3600"/>
              <a:t>Limit users of the site</a:t>
            </a:r>
          </a:p>
          <a:p>
            <a:pPr marL="342900" indent="-342900">
              <a:buAutoNum type="arabicPeriod"/>
            </a:pPr>
            <a:r>
              <a:rPr lang="en-US" sz="3600"/>
              <a:t>Create templates/Manual for how to use</a:t>
            </a:r>
          </a:p>
          <a:p>
            <a:pPr marL="342900" indent="-342900">
              <a:buAutoNum type="arabicPeriod"/>
            </a:pPr>
            <a:r>
              <a:rPr lang="en-US" sz="3600"/>
              <a:t>Integrate with other sources</a:t>
            </a:r>
          </a:p>
        </p:txBody>
      </p:sp>
      <p:sp>
        <p:nvSpPr>
          <p:cNvPr id="3" name="TextBox 2">
            <a:extLst>
              <a:ext uri="{FF2B5EF4-FFF2-40B4-BE49-F238E27FC236}">
                <a16:creationId xmlns:a16="http://schemas.microsoft.com/office/drawing/2014/main" id="{468FFE37-193D-CCE7-8AC9-54B02847A334}"/>
              </a:ext>
            </a:extLst>
          </p:cNvPr>
          <p:cNvSpPr txBox="1"/>
          <p:nvPr/>
        </p:nvSpPr>
        <p:spPr>
          <a:xfrm>
            <a:off x="-158750" y="2000249"/>
            <a:ext cx="69215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Century Gothic"/>
              </a:rPr>
              <a:t>Recommendations</a:t>
            </a:r>
          </a:p>
        </p:txBody>
      </p:sp>
      <p:sp>
        <p:nvSpPr>
          <p:cNvPr id="8" name="Rectangle 7">
            <a:extLst>
              <a:ext uri="{FF2B5EF4-FFF2-40B4-BE49-F238E27FC236}">
                <a16:creationId xmlns:a16="http://schemas.microsoft.com/office/drawing/2014/main" id="{3BE284CA-6C07-7058-EEFD-477F460BCC6F}"/>
              </a:ext>
            </a:extLst>
          </p:cNvPr>
          <p:cNvSpPr/>
          <p:nvPr/>
        </p:nvSpPr>
        <p:spPr>
          <a:xfrm>
            <a:off x="748241" y="2010922"/>
            <a:ext cx="3925447" cy="392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8AD32E4-5CBD-9A4D-336F-76D27EB630AE}"/>
              </a:ext>
            </a:extLst>
          </p:cNvPr>
          <p:cNvPicPr>
            <a:picLocks noChangeAspect="1"/>
          </p:cNvPicPr>
          <p:nvPr/>
        </p:nvPicPr>
        <p:blipFill>
          <a:blip r:embed="rId2"/>
          <a:stretch>
            <a:fillRect/>
          </a:stretch>
        </p:blipFill>
        <p:spPr>
          <a:xfrm>
            <a:off x="4633185" y="2100036"/>
            <a:ext cx="6576295" cy="3744247"/>
          </a:xfrm>
          <a:prstGeom prst="rect">
            <a:avLst/>
          </a:prstGeom>
          <a:ln>
            <a:noFill/>
          </a:ln>
          <a:effectLst>
            <a:outerShdw blurRad="190500" algn="tl" rotWithShape="0">
              <a:srgbClr val="000000">
                <a:alpha val="70000"/>
              </a:srgbClr>
            </a:outerShdw>
          </a:effectLst>
        </p:spPr>
      </p:pic>
      <p:pic>
        <p:nvPicPr>
          <p:cNvPr id="5" name="Picture 20" descr="Chart, pie chart&#10;&#10;Description automatically generated">
            <a:extLst>
              <a:ext uri="{FF2B5EF4-FFF2-40B4-BE49-F238E27FC236}">
                <a16:creationId xmlns:a16="http://schemas.microsoft.com/office/drawing/2014/main" id="{AA4AF3E5-99D7-707D-5581-A38F8FB6924D}"/>
              </a:ext>
            </a:extLst>
          </p:cNvPr>
          <p:cNvPicPr>
            <a:picLocks noChangeAspect="1"/>
          </p:cNvPicPr>
          <p:nvPr/>
        </p:nvPicPr>
        <p:blipFill rotWithShape="1">
          <a:blip r:embed="rId3"/>
          <a:srcRect l="2758" t="14330" r="2559" b="-313"/>
          <a:stretch/>
        </p:blipFill>
        <p:spPr>
          <a:xfrm>
            <a:off x="1235924" y="4069432"/>
            <a:ext cx="3034745" cy="1716880"/>
          </a:xfrm>
          <a:prstGeom prst="rect">
            <a:avLst/>
          </a:prstGeom>
        </p:spPr>
      </p:pic>
      <p:pic>
        <p:nvPicPr>
          <p:cNvPr id="6" name="Picture Placeholder 5" descr="Chart, pie chart&#10;&#10;Description automatically generated">
            <a:extLst>
              <a:ext uri="{FF2B5EF4-FFF2-40B4-BE49-F238E27FC236}">
                <a16:creationId xmlns:a16="http://schemas.microsoft.com/office/drawing/2014/main" id="{A6E0D978-B657-7771-9C35-B3EE84C90759}"/>
              </a:ext>
            </a:extLst>
          </p:cNvPr>
          <p:cNvPicPr>
            <a:picLocks noGrp="1" noChangeAspect="1"/>
          </p:cNvPicPr>
          <p:nvPr>
            <p:ph type="pic" sz="quarter" idx="13"/>
          </p:nvPr>
        </p:nvPicPr>
        <p:blipFill rotWithShape="1">
          <a:blip r:embed="rId4"/>
          <a:srcRect l="2825" t="19575" r="2463" b="1809"/>
          <a:stretch/>
        </p:blipFill>
        <p:spPr>
          <a:xfrm>
            <a:off x="1059635" y="2208359"/>
            <a:ext cx="3319142" cy="1716880"/>
          </a:xfrm>
          <a:prstGeom prst="rect">
            <a:avLst/>
          </a:prstGeom>
        </p:spPr>
      </p:pic>
      <p:sp>
        <p:nvSpPr>
          <p:cNvPr id="12" name="TextBox 11">
            <a:extLst>
              <a:ext uri="{FF2B5EF4-FFF2-40B4-BE49-F238E27FC236}">
                <a16:creationId xmlns:a16="http://schemas.microsoft.com/office/drawing/2014/main" id="{763E8770-4F6F-5C99-38CB-85BDB9C150EC}"/>
              </a:ext>
            </a:extLst>
          </p:cNvPr>
          <p:cNvSpPr txBox="1"/>
          <p:nvPr/>
        </p:nvSpPr>
        <p:spPr>
          <a:xfrm>
            <a:off x="3110943" y="2117480"/>
            <a:ext cx="1614369" cy="477054"/>
          </a:xfrm>
          <a:prstGeom prst="rect">
            <a:avLst/>
          </a:prstGeom>
          <a:noFill/>
          <a:ln>
            <a:noFill/>
          </a:ln>
        </p:spPr>
        <p:txBody>
          <a:bodyPr wrap="square" rtlCol="0">
            <a:spAutoFit/>
          </a:bodyPr>
          <a:lstStyle/>
          <a:p>
            <a:pPr algn="ctr"/>
            <a:r>
              <a:rPr lang="en-US" sz="2500" b="1" u="sng"/>
              <a:t>Partners</a:t>
            </a:r>
          </a:p>
        </p:txBody>
      </p:sp>
      <p:sp>
        <p:nvSpPr>
          <p:cNvPr id="13" name="TextBox 12">
            <a:extLst>
              <a:ext uri="{FF2B5EF4-FFF2-40B4-BE49-F238E27FC236}">
                <a16:creationId xmlns:a16="http://schemas.microsoft.com/office/drawing/2014/main" id="{BC51D611-6A5F-E80E-2065-0FA9CD480AE2}"/>
              </a:ext>
            </a:extLst>
          </p:cNvPr>
          <p:cNvSpPr txBox="1"/>
          <p:nvPr/>
        </p:nvSpPr>
        <p:spPr>
          <a:xfrm>
            <a:off x="661952" y="3832036"/>
            <a:ext cx="1828800" cy="477054"/>
          </a:xfrm>
          <a:prstGeom prst="rect">
            <a:avLst/>
          </a:prstGeom>
          <a:noFill/>
        </p:spPr>
        <p:txBody>
          <a:bodyPr wrap="square" lIns="91440" tIns="45720" rIns="91440" bIns="45720" rtlCol="0" anchor="t">
            <a:spAutoFit/>
          </a:bodyPr>
          <a:lstStyle/>
          <a:p>
            <a:pPr algn="ctr"/>
            <a:r>
              <a:rPr lang="en-US" sz="2500" b="1" u="sng"/>
              <a:t>Affiliates</a:t>
            </a:r>
          </a:p>
        </p:txBody>
      </p:sp>
    </p:spTree>
    <p:extLst>
      <p:ext uri="{BB962C8B-B14F-4D97-AF65-F5344CB8AC3E}">
        <p14:creationId xmlns:p14="http://schemas.microsoft.com/office/powerpoint/2010/main" val="428694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8" grpId="0" animBg="1"/>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A132D7-3A7C-02E7-05A6-DAA02DC07920}"/>
              </a:ext>
            </a:extLst>
          </p:cNvPr>
          <p:cNvSpPr>
            <a:spLocks noGrp="1"/>
          </p:cNvSpPr>
          <p:nvPr>
            <p:ph idx="1"/>
          </p:nvPr>
        </p:nvSpPr>
        <p:spPr>
          <a:xfrm>
            <a:off x="1021080" y="932299"/>
            <a:ext cx="3984343" cy="996087"/>
          </a:xfrm>
        </p:spPr>
        <p:txBody>
          <a:bodyPr anchor="ctr"/>
          <a:lstStyle/>
          <a:p>
            <a:pPr algn="ctr"/>
            <a:r>
              <a:rPr lang="en-US" sz="2400" b="1">
                <a:latin typeface="+mj-lt"/>
              </a:rPr>
              <a:t>RECOMMENDATIONS</a:t>
            </a:r>
          </a:p>
        </p:txBody>
      </p:sp>
      <p:sp>
        <p:nvSpPr>
          <p:cNvPr id="6" name="Date Placeholder 5">
            <a:extLst>
              <a:ext uri="{FF2B5EF4-FFF2-40B4-BE49-F238E27FC236}">
                <a16:creationId xmlns:a16="http://schemas.microsoft.com/office/drawing/2014/main" id="{32DADDD4-EE19-A365-73F8-78AE68E629AA}"/>
              </a:ext>
            </a:extLst>
          </p:cNvPr>
          <p:cNvSpPr>
            <a:spLocks noGrp="1"/>
          </p:cNvSpPr>
          <p:nvPr>
            <p:ph type="dt" sz="half" idx="16"/>
          </p:nvPr>
        </p:nvSpPr>
        <p:spPr/>
        <p:txBody>
          <a:bodyPr/>
          <a:lstStyle/>
          <a:p>
            <a:r>
              <a:rPr lang="en-US" noProof="0"/>
              <a:t>2023</a:t>
            </a:r>
          </a:p>
        </p:txBody>
      </p:sp>
      <p:sp>
        <p:nvSpPr>
          <p:cNvPr id="5" name="Footer Placeholder 4">
            <a:extLst>
              <a:ext uri="{FF2B5EF4-FFF2-40B4-BE49-F238E27FC236}">
                <a16:creationId xmlns:a16="http://schemas.microsoft.com/office/drawing/2014/main" id="{3FF6936E-AD85-A093-14CA-A659F7CF19E3}"/>
              </a:ext>
            </a:extLst>
          </p:cNvPr>
          <p:cNvSpPr>
            <a:spLocks noGrp="1"/>
          </p:cNvSpPr>
          <p:nvPr>
            <p:ph type="ftr" sz="quarter" idx="17"/>
          </p:nvPr>
        </p:nvSpPr>
        <p:spPr/>
        <p:txBody>
          <a:bodyPr/>
          <a:lstStyle/>
          <a:p>
            <a:r>
              <a:rPr lang="en-US" noProof="0"/>
              <a:t>Cycling Without Age IT</a:t>
            </a:r>
          </a:p>
        </p:txBody>
      </p:sp>
      <p:sp>
        <p:nvSpPr>
          <p:cNvPr id="4" name="Slide Number Placeholder 3">
            <a:extLst>
              <a:ext uri="{FF2B5EF4-FFF2-40B4-BE49-F238E27FC236}">
                <a16:creationId xmlns:a16="http://schemas.microsoft.com/office/drawing/2014/main" id="{D0A190AC-0FBC-56D8-F532-54B5FFCFDD7F}"/>
              </a:ext>
            </a:extLst>
          </p:cNvPr>
          <p:cNvSpPr>
            <a:spLocks noGrp="1"/>
          </p:cNvSpPr>
          <p:nvPr>
            <p:ph type="sldNum" sz="quarter" idx="18"/>
          </p:nvPr>
        </p:nvSpPr>
        <p:spPr/>
        <p:txBody>
          <a:bodyPr/>
          <a:lstStyle/>
          <a:p>
            <a:fld id="{8D0AFDD5-844D-364D-8AEC-50CF4D36D55D}" type="slidenum">
              <a:rPr lang="en-US" noProof="0" smtClean="0"/>
              <a:t>8</a:t>
            </a:fld>
            <a:endParaRPr lang="en-US" noProof="0"/>
          </a:p>
        </p:txBody>
      </p:sp>
      <p:sp>
        <p:nvSpPr>
          <p:cNvPr id="15" name="TextBox 14">
            <a:extLst>
              <a:ext uri="{FF2B5EF4-FFF2-40B4-BE49-F238E27FC236}">
                <a16:creationId xmlns:a16="http://schemas.microsoft.com/office/drawing/2014/main" id="{32F37816-434F-1640-8D6A-1FB017B52902}"/>
              </a:ext>
            </a:extLst>
          </p:cNvPr>
          <p:cNvSpPr txBox="1"/>
          <p:nvPr/>
        </p:nvSpPr>
        <p:spPr>
          <a:xfrm>
            <a:off x="3387163" y="1866601"/>
            <a:ext cx="5417671" cy="3431709"/>
          </a:xfrm>
          <a:prstGeom prst="rect">
            <a:avLst/>
          </a:prstGeom>
          <a:noFill/>
        </p:spPr>
        <p:txBody>
          <a:bodyPr wrap="square" rtlCol="0" anchor="t">
            <a:spAutoFit/>
          </a:bodyPr>
          <a:lstStyle/>
          <a:p>
            <a:pPr marL="342900" indent="-342900" algn="l">
              <a:buFont typeface="+mj-lt"/>
              <a:buAutoNum type="arabicPeriod"/>
            </a:pPr>
            <a:r>
              <a:rPr lang="en-US" sz="3100">
                <a:ln w="0"/>
                <a:effectLst>
                  <a:outerShdw blurRad="38100" dist="19050" dir="2700000" algn="tl" rotWithShape="0">
                    <a:schemeClr val="dk1">
                      <a:alpha val="40000"/>
                    </a:schemeClr>
                  </a:outerShdw>
                </a:effectLst>
              </a:rPr>
              <a:t>Each chapter gets their own page</a:t>
            </a:r>
          </a:p>
          <a:p>
            <a:pPr marL="914400" lvl="1" indent="-457200">
              <a:buFont typeface="Wingdings" pitchFamily="2" charset="2"/>
              <a:buChar char="§"/>
            </a:pPr>
            <a:r>
              <a:rPr lang="en-US" sz="3100">
                <a:ln w="0"/>
                <a:effectLst>
                  <a:outerShdw blurRad="38100" dist="19050" dir="2700000" algn="tl" rotWithShape="0">
                    <a:schemeClr val="dk1">
                      <a:alpha val="40000"/>
                    </a:schemeClr>
                  </a:outerShdw>
                </a:effectLst>
                <a:ea typeface="Meiryo"/>
              </a:rPr>
              <a:t>Individual site linked from here</a:t>
            </a:r>
          </a:p>
          <a:p>
            <a:pPr marL="914400" lvl="1" indent="-457200">
              <a:buFont typeface="Wingdings" pitchFamily="2" charset="2"/>
              <a:buChar char="§"/>
            </a:pPr>
            <a:r>
              <a:rPr lang="en-US" sz="3100">
                <a:ln w="0"/>
                <a:effectLst>
                  <a:outerShdw blurRad="38100" dist="19050" dir="2700000" algn="tl" rotWithShape="0">
                    <a:schemeClr val="dk1">
                      <a:alpha val="40000"/>
                    </a:schemeClr>
                  </a:outerShdw>
                </a:effectLst>
                <a:ea typeface="Meiryo"/>
              </a:rPr>
              <a:t>Populates map</a:t>
            </a:r>
          </a:p>
          <a:p>
            <a:pPr marL="342900" indent="-342900">
              <a:buFont typeface="+mj-lt"/>
              <a:buAutoNum type="arabicPeriod"/>
            </a:pPr>
            <a:r>
              <a:rPr lang="en-US" sz="3100">
                <a:ln w="0"/>
                <a:effectLst>
                  <a:outerShdw blurRad="38100" dist="19050" dir="2700000" algn="tl" rotWithShape="0">
                    <a:schemeClr val="dk1">
                      <a:alpha val="40000"/>
                    </a:schemeClr>
                  </a:outerShdw>
                </a:effectLst>
                <a:ea typeface="Meiryo"/>
              </a:rPr>
              <a:t>Updates to ride booking/calendar</a:t>
            </a:r>
          </a:p>
          <a:p>
            <a:pPr marL="342900" indent="-342900">
              <a:buFont typeface="+mj-lt"/>
              <a:buAutoNum type="arabicPeriod"/>
            </a:pPr>
            <a:r>
              <a:rPr lang="en-US" sz="3100">
                <a:ln w="0"/>
                <a:effectLst>
                  <a:outerShdw blurRad="38100" dist="19050" dir="2700000" algn="tl" rotWithShape="0">
                    <a:schemeClr val="dk1">
                      <a:alpha val="40000"/>
                    </a:schemeClr>
                  </a:outerShdw>
                </a:effectLst>
                <a:ea typeface="Meiryo"/>
              </a:rPr>
              <a:t>Updated permissions (relating to coordinator)</a:t>
            </a:r>
            <a:endParaRPr lang="en-US" sz="3100">
              <a:ln w="0"/>
              <a:effectLst>
                <a:outerShdw blurRad="38100" dist="19050" dir="2700000" algn="tl" rotWithShape="0">
                  <a:schemeClr val="dk1">
                    <a:alpha val="40000"/>
                  </a:schemeClr>
                </a:outerShdw>
              </a:effectLst>
            </a:endParaRPr>
          </a:p>
        </p:txBody>
      </p:sp>
      <p:sp>
        <p:nvSpPr>
          <p:cNvPr id="2" name="TextBox 1">
            <a:extLst>
              <a:ext uri="{FF2B5EF4-FFF2-40B4-BE49-F238E27FC236}">
                <a16:creationId xmlns:a16="http://schemas.microsoft.com/office/drawing/2014/main" id="{AD94C2F2-DEFD-9B75-7239-B2E91FDE9791}"/>
              </a:ext>
            </a:extLst>
          </p:cNvPr>
          <p:cNvSpPr txBox="1"/>
          <p:nvPr/>
        </p:nvSpPr>
        <p:spPr>
          <a:xfrm>
            <a:off x="5186580" y="2515845"/>
            <a:ext cx="1828800" cy="1828800"/>
          </a:xfrm>
          <a:prstGeom prst="rect">
            <a:avLst/>
          </a:prstGeom>
          <a:noFill/>
        </p:spPr>
        <p:txBody>
          <a:bodyPr wrap="square" rtlCol="0">
            <a:spAutoFit/>
          </a:bodyPr>
          <a:lstStyle/>
          <a:p>
            <a:pPr algn="l"/>
            <a:endParaRPr lang="en-US"/>
          </a:p>
        </p:txBody>
      </p:sp>
      <p:sp>
        <p:nvSpPr>
          <p:cNvPr id="7" name="TextBox 6">
            <a:extLst>
              <a:ext uri="{FF2B5EF4-FFF2-40B4-BE49-F238E27FC236}">
                <a16:creationId xmlns:a16="http://schemas.microsoft.com/office/drawing/2014/main" id="{3A89A5D4-80D8-FF20-1473-4D47B14398B3}"/>
              </a:ext>
            </a:extLst>
          </p:cNvPr>
          <p:cNvSpPr txBox="1"/>
          <p:nvPr/>
        </p:nvSpPr>
        <p:spPr>
          <a:xfrm>
            <a:off x="5186580" y="2515845"/>
            <a:ext cx="1828800" cy="1828800"/>
          </a:xfrm>
          <a:prstGeom prst="rect">
            <a:avLst/>
          </a:prstGeom>
          <a:noFill/>
        </p:spPr>
        <p:txBody>
          <a:bodyPr wrap="square" rtlCol="0">
            <a:spAutoFit/>
          </a:bodyPr>
          <a:lstStyle/>
          <a:p>
            <a:pPr algn="l"/>
            <a:endParaRPr lang="en-US"/>
          </a:p>
        </p:txBody>
      </p:sp>
      <p:sp>
        <p:nvSpPr>
          <p:cNvPr id="8" name="TextBox 7">
            <a:extLst>
              <a:ext uri="{FF2B5EF4-FFF2-40B4-BE49-F238E27FC236}">
                <a16:creationId xmlns:a16="http://schemas.microsoft.com/office/drawing/2014/main" id="{726DA44B-0305-78E5-89E4-0FD3E126BEBF}"/>
              </a:ext>
            </a:extLst>
          </p:cNvPr>
          <p:cNvSpPr txBox="1"/>
          <p:nvPr/>
        </p:nvSpPr>
        <p:spPr>
          <a:xfrm>
            <a:off x="2361733" y="115580"/>
            <a:ext cx="7468529" cy="584775"/>
          </a:xfrm>
          <a:prstGeom prst="rect">
            <a:avLst/>
          </a:prstGeom>
          <a:solidFill>
            <a:schemeClr val="bg1"/>
          </a:solidFill>
          <a:ln>
            <a:solidFill>
              <a:srgbClr val="282828"/>
            </a:solidFill>
          </a:ln>
        </p:spPr>
        <p:txBody>
          <a:bodyPr wrap="square" rtlCol="0">
            <a:spAutoFit/>
          </a:bodyPr>
          <a:lstStyle/>
          <a:p>
            <a:pPr algn="ctr"/>
            <a:r>
              <a:rPr lang="en-US" sz="3200" b="1">
                <a:latin typeface="+mj-lt"/>
              </a:rPr>
              <a:t>Book2Go</a:t>
            </a:r>
          </a:p>
        </p:txBody>
      </p:sp>
      <p:pic>
        <p:nvPicPr>
          <p:cNvPr id="11" name="Picture 14" descr="Graphical user interface, application&#10;&#10;Description automatically generated">
            <a:extLst>
              <a:ext uri="{FF2B5EF4-FFF2-40B4-BE49-F238E27FC236}">
                <a16:creationId xmlns:a16="http://schemas.microsoft.com/office/drawing/2014/main" id="{D0AF0D5C-EAF0-0D8E-B621-C52D83BC8500}"/>
              </a:ext>
            </a:extLst>
          </p:cNvPr>
          <p:cNvPicPr>
            <a:picLocks noChangeAspect="1"/>
          </p:cNvPicPr>
          <p:nvPr/>
        </p:nvPicPr>
        <p:blipFill rotWithShape="1">
          <a:blip r:embed="rId3"/>
          <a:srcRect l="9243" t="136" r="2763" b="-136"/>
          <a:stretch/>
        </p:blipFill>
        <p:spPr>
          <a:xfrm>
            <a:off x="5604437" y="1989647"/>
            <a:ext cx="6400794" cy="4090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3" descr="Graphical user interface, application&#10;&#10;Description automatically generated">
            <a:extLst>
              <a:ext uri="{FF2B5EF4-FFF2-40B4-BE49-F238E27FC236}">
                <a16:creationId xmlns:a16="http://schemas.microsoft.com/office/drawing/2014/main" id="{78C3C4CB-29C1-733D-1F29-5518BFF725B6}"/>
              </a:ext>
            </a:extLst>
          </p:cNvPr>
          <p:cNvPicPr>
            <a:picLocks noChangeAspect="1"/>
          </p:cNvPicPr>
          <p:nvPr/>
        </p:nvPicPr>
        <p:blipFill rotWithShape="1">
          <a:blip r:embed="rId4"/>
          <a:srcRect l="3144"/>
          <a:stretch/>
        </p:blipFill>
        <p:spPr>
          <a:xfrm>
            <a:off x="127141" y="777670"/>
            <a:ext cx="6539969" cy="4400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281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38E41D2A-5172-405E-5B39-C09D1C171542}"/>
              </a:ext>
            </a:extLst>
          </p:cNvPr>
          <p:cNvPicPr>
            <a:picLocks noChangeAspect="1"/>
          </p:cNvPicPr>
          <p:nvPr/>
        </p:nvPicPr>
        <p:blipFill rotWithShape="1">
          <a:blip r:embed="rId3"/>
          <a:srcRect t="5257" b="16241"/>
          <a:stretch/>
        </p:blipFill>
        <p:spPr>
          <a:xfrm>
            <a:off x="-34518" y="1"/>
            <a:ext cx="12329900" cy="6858000"/>
          </a:xfrm>
          <a:prstGeom prst="rect">
            <a:avLst/>
          </a:prstGeom>
        </p:spPr>
      </p:pic>
      <p:sp>
        <p:nvSpPr>
          <p:cNvPr id="3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C02090-B93D-D37D-8CAB-E2711706E7C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nSpc>
                <a:spcPct val="90000"/>
              </a:lnSpc>
            </a:pPr>
            <a:r>
              <a:rPr lang="en-US" sz="3600" b="1">
                <a:solidFill>
                  <a:schemeClr val="tx1">
                    <a:lumMod val="85000"/>
                    <a:lumOff val="15000"/>
                  </a:schemeClr>
                </a:solidFill>
              </a:rPr>
              <a:t>The WordPress Map is Flawed</a:t>
            </a:r>
          </a:p>
        </p:txBody>
      </p:sp>
      <p:cxnSp>
        <p:nvCxnSpPr>
          <p:cNvPr id="35"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29">
            <a:extLst>
              <a:ext uri="{FF2B5EF4-FFF2-40B4-BE49-F238E27FC236}">
                <a16:creationId xmlns:a16="http://schemas.microsoft.com/office/drawing/2014/main" id="{E5408210-4102-1633-3C9D-CC35BD87647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lgn="l" defTabSz="457200">
              <a:spcAft>
                <a:spcPts val="600"/>
              </a:spcAft>
            </a:pPr>
            <a:r>
              <a:rPr lang="en-US" sz="1200">
                <a:solidFill>
                  <a:srgbClr val="FFFFFF"/>
                </a:solidFill>
                <a:latin typeface="+mn-lt"/>
              </a:rPr>
              <a:t>2023</a:t>
            </a:r>
          </a:p>
        </p:txBody>
      </p:sp>
      <p:sp>
        <p:nvSpPr>
          <p:cNvPr id="7" name="Footer Placeholder 30">
            <a:extLst>
              <a:ext uri="{FF2B5EF4-FFF2-40B4-BE49-F238E27FC236}">
                <a16:creationId xmlns:a16="http://schemas.microsoft.com/office/drawing/2014/main" id="{7F0DEAA8-6DAA-5B6A-F26E-0A17F703951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457200">
              <a:spcAft>
                <a:spcPts val="600"/>
              </a:spcAft>
            </a:pPr>
            <a:r>
              <a:rPr lang="en-US" sz="1200" kern="1200">
                <a:solidFill>
                  <a:srgbClr val="FFFFFF"/>
                </a:solidFill>
                <a:latin typeface="+mn-lt"/>
                <a:ea typeface="+mn-ea"/>
                <a:cs typeface="+mn-cs"/>
              </a:rPr>
              <a:t>Cycling Without Age IT</a:t>
            </a:r>
          </a:p>
        </p:txBody>
      </p:sp>
      <p:sp>
        <p:nvSpPr>
          <p:cNvPr id="5" name="Slide Number Placeholder 4">
            <a:extLst>
              <a:ext uri="{FF2B5EF4-FFF2-40B4-BE49-F238E27FC236}">
                <a16:creationId xmlns:a16="http://schemas.microsoft.com/office/drawing/2014/main" id="{ADDC97C9-7E31-CC33-CD34-6B8594DFD07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defTabSz="457200">
              <a:spcAft>
                <a:spcPts val="600"/>
              </a:spcAft>
            </a:pPr>
            <a:fld id="{8D0AFDD5-844D-364D-8AEC-50CF4D36D55D}" type="slidenum">
              <a:rPr lang="en-US" sz="1200" noProof="0">
                <a:solidFill>
                  <a:srgbClr val="FFFFFF"/>
                </a:solidFill>
                <a:latin typeface="+mn-lt"/>
              </a:rPr>
              <a:pPr algn="r" defTabSz="457200">
                <a:spcAft>
                  <a:spcPts val="600"/>
                </a:spcAft>
              </a:pPr>
              <a:t>9</a:t>
            </a:fld>
            <a:endParaRPr lang="en-US" sz="1200" noProof="0">
              <a:solidFill>
                <a:srgbClr val="FFFFFF"/>
              </a:solidFill>
              <a:latin typeface="+mn-lt"/>
            </a:endParaRPr>
          </a:p>
        </p:txBody>
      </p:sp>
    </p:spTree>
    <p:extLst>
      <p:ext uri="{BB962C8B-B14F-4D97-AF65-F5344CB8AC3E}">
        <p14:creationId xmlns:p14="http://schemas.microsoft.com/office/powerpoint/2010/main" val="2105175782"/>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Custom 30">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fontScheme name="Custom 28">
      <a:majorFont>
        <a:latin typeface="Century Gothic"/>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Angles_Win32_CP_v11" id="{557BB2FF-F1F4-4776-80DE-DC11FC14475E}" vid="{E0321167-E0D5-4285-8F17-B2BAD920F1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D9A46C-D3F3-4D45-B248-B831C6B5FC85}">
  <ds:schemaRefs>
    <ds:schemaRef ds:uri="http://schemas.microsoft.com/office/2006/metadata/properties"/>
    <ds:schemaRef ds:uri="http://www.w3.org/2000/xmlns/"/>
    <ds:schemaRef ds:uri="http://schemas.microsoft.com/sharepoint/v3"/>
    <ds:schemaRef ds:uri="http://www.w3.org/2001/XMLSchema-instance"/>
    <ds:schemaRef ds:uri="71af3243-3dd4-4a8d-8c0d-dd76da1f02a5"/>
    <ds:schemaRef ds:uri="http://schemas.microsoft.com/office/infopath/2007/PartnerControls"/>
    <ds:schemaRef ds:uri="230e9df3-be65-4c73-a93b-d1236ebd677e"/>
  </ds:schemaRefs>
</ds:datastoreItem>
</file>

<file path=customXml/itemProps2.xml><?xml version="1.0" encoding="utf-8"?>
<ds:datastoreItem xmlns:ds="http://schemas.openxmlformats.org/officeDocument/2006/customXml" ds:itemID="{5FA78568-A730-4D3B-A489-FD854E91254A}">
  <ds:schemaRefs>
    <ds:schemaRef ds:uri="http://schemas.microsoft.com/sharepoint/v3/contenttype/forms"/>
  </ds:schemaRefs>
</ds:datastoreItem>
</file>

<file path=customXml/itemProps3.xml><?xml version="1.0" encoding="utf-8"?>
<ds:datastoreItem xmlns:ds="http://schemas.openxmlformats.org/officeDocument/2006/customXml" ds:itemID="{A7D90517-43A3-4BC6-B197-5C7B7D3DBCAD}">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17</Slides>
  <Notes>4</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Cycling Without Age IT Strategy</vt:lpstr>
      <vt:lpstr>Meet our team</vt:lpstr>
      <vt:lpstr>Cycling Without Age</vt:lpstr>
      <vt:lpstr>The Problem </vt:lpstr>
      <vt:lpstr>Our Mission</vt:lpstr>
      <vt:lpstr>Our Objectives</vt:lpstr>
      <vt:lpstr>WordPress and CMS</vt:lpstr>
      <vt:lpstr>PowerPoint Presentation</vt:lpstr>
      <vt:lpstr>The WordPress Map is Flawed</vt:lpstr>
      <vt:lpstr>CWA should move to the Book2Go Map</vt:lpstr>
      <vt:lpstr>Podio and CRM</vt:lpstr>
      <vt:lpstr>The Hood Lacks Structure and Moderation</vt:lpstr>
      <vt:lpstr>Concluding Feedback</vt:lpstr>
      <vt:lpstr>Enterprise Integration Dashboard Option 1</vt:lpstr>
      <vt:lpstr>WordPress Integration Option 2</vt:lpstr>
      <vt:lpstr>Final Recommendations</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Lancellotti, Lily</dc:creator>
  <cp:lastModifiedBy>Lancellotti, Lily</cp:lastModifiedBy>
  <cp:revision>1</cp:revision>
  <dcterms:created xsi:type="dcterms:W3CDTF">2023-04-24T17:14:39Z</dcterms:created>
  <dcterms:modified xsi:type="dcterms:W3CDTF">2023-04-30T22:26:00Z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