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Hammersmith One"/>
      <p:regular r:id="rId28"/>
    </p:embeddedFont>
    <p:embeddedFont>
      <p:font typeface="Glass Antiqua"/>
      <p:regular r:id="rId29"/>
    </p:embeddedFont>
    <p:embeddedFont>
      <p:font typeface="DM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234">
          <p15:clr>
            <a:srgbClr val="9AA0A6"/>
          </p15:clr>
        </p15:guide>
        <p15:guide id="2" pos="43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34"/>
        <p:guide pos="432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DMSans-bold.fntdata"/><Relationship Id="rId30" Type="http://schemas.openxmlformats.org/officeDocument/2006/relationships/font" Target="fonts/DMSans-regular.fntdata"/><Relationship Id="rId33" Type="http://schemas.openxmlformats.org/officeDocument/2006/relationships/font" Target="fonts/DMSans-boldItalic.fntdata"/><Relationship Id="rId32" Type="http://schemas.openxmlformats.org/officeDocument/2006/relationships/font" Target="fonts/DMSans-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HammersmithOne-regular.fntdata"/><Relationship Id="rId27" Type="http://schemas.openxmlformats.org/officeDocument/2006/relationships/slide" Target="slides/slide22.xml"/><Relationship Id="rId29" Type="http://schemas.openxmlformats.org/officeDocument/2006/relationships/font" Target="fonts/GlassAntiqua-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g107b11f12ba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0" name="Google Shape;1220;g107b11f12ba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105a4868e5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2" name="Google Shape;1332;g105a4868e5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g1072fc74507_0_1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4" name="Google Shape;1344;g1072fc74507_0_1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REVIEWED THE CASEL DATABASES  - SHOW SLIDE - AND WE FOUND...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WE SPOKE TO THESE GREAT PEOPLE - WHO GENEROUSLY GAVE US FANTASTIC ON THE GROUND INFORMATION, EG...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1072fc74507_0_1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4" name="Google Shape;1364;g1072fc74507_0_1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WE LEARNED ABOUT SEL, ITS IMPORTANCE IN LEARNING, AND ITS VALUE IN DISADVANTAGED COMMUNITIES, AND HOW IT CAN HELP US..AS WPI STUDENTS AND AS PEOPLE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g1072fc74507_0_48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1" name="Google Shape;1371;g1072fc74507_0_4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5" name="Shape 1375"/>
        <p:cNvGrpSpPr/>
        <p:nvPr/>
      </p:nvGrpSpPr>
      <p:grpSpPr>
        <a:xfrm>
          <a:off x="0" y="0"/>
          <a:ext cx="0" cy="0"/>
          <a:chOff x="0" y="0"/>
          <a:chExt cx="0" cy="0"/>
        </a:xfrm>
      </p:grpSpPr>
      <p:sp>
        <p:nvSpPr>
          <p:cNvPr id="1376" name="Google Shape;1376;gc6a01074ef_0_20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7" name="Google Shape;1377;gc6a01074ef_0_20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9C858B"/>
              </a:buClr>
              <a:buSzPts val="1800"/>
              <a:buFont typeface="Hammersmith One"/>
              <a:buChar char="●"/>
            </a:pPr>
            <a:r>
              <a:rPr lang="en" sz="1600">
                <a:solidFill>
                  <a:srgbClr val="806860"/>
                </a:solidFill>
                <a:latin typeface="Manjari"/>
                <a:ea typeface="Manjari"/>
                <a:cs typeface="Manjari"/>
                <a:sym typeface="Manjari"/>
              </a:rPr>
              <a:t>Incredible Years - use of engaging puppets and pull out program</a:t>
            </a:r>
            <a:endParaRPr sz="1600">
              <a:solidFill>
                <a:srgbClr val="806860"/>
              </a:solidFill>
              <a:latin typeface="Manjari"/>
              <a:ea typeface="Manjari"/>
              <a:cs typeface="Manjari"/>
              <a:sym typeface="Manjari"/>
            </a:endParaRPr>
          </a:p>
          <a:p>
            <a:pPr indent="-342900" lvl="0" marL="457200" rtl="0" algn="l">
              <a:lnSpc>
                <a:spcPct val="115000"/>
              </a:lnSpc>
              <a:spcBef>
                <a:spcPts val="0"/>
              </a:spcBef>
              <a:spcAft>
                <a:spcPts val="0"/>
              </a:spcAft>
              <a:buClr>
                <a:srgbClr val="9C858B"/>
              </a:buClr>
              <a:buSzPts val="1800"/>
              <a:buFont typeface="Hammersmith One"/>
              <a:buChar char="●"/>
            </a:pPr>
            <a:r>
              <a:rPr lang="en" sz="1600">
                <a:solidFill>
                  <a:srgbClr val="806860"/>
                </a:solidFill>
                <a:latin typeface="Manjari"/>
                <a:ea typeface="Manjari"/>
                <a:cs typeface="Manjari"/>
                <a:sym typeface="Manjari"/>
              </a:rPr>
              <a:t>Tools of the Mind - use of extensive roleplay, academic integration, and data analysis</a:t>
            </a:r>
            <a:endParaRPr sz="1600">
              <a:solidFill>
                <a:srgbClr val="806860"/>
              </a:solidFill>
              <a:latin typeface="Manjari"/>
              <a:ea typeface="Manjari"/>
              <a:cs typeface="Manjari"/>
              <a:sym typeface="Manjari"/>
            </a:endParaRPr>
          </a:p>
          <a:p>
            <a:pPr indent="-342900" lvl="0" marL="457200" rtl="0" algn="l">
              <a:lnSpc>
                <a:spcPct val="115000"/>
              </a:lnSpc>
              <a:spcBef>
                <a:spcPts val="0"/>
              </a:spcBef>
              <a:spcAft>
                <a:spcPts val="0"/>
              </a:spcAft>
              <a:buClr>
                <a:srgbClr val="9C858B"/>
              </a:buClr>
              <a:buSzPts val="1800"/>
              <a:buFont typeface="Hammersmith One"/>
              <a:buChar char="●"/>
            </a:pPr>
            <a:r>
              <a:rPr lang="en" sz="1600">
                <a:solidFill>
                  <a:srgbClr val="806860"/>
                </a:solidFill>
                <a:latin typeface="Manjari"/>
                <a:ea typeface="Manjari"/>
                <a:cs typeface="Manjari"/>
                <a:sym typeface="Manjari"/>
              </a:rPr>
              <a:t>Social Skills Improvement System (SSIS) - for integration of SEL assessments</a:t>
            </a:r>
            <a:endParaRPr sz="1600">
              <a:solidFill>
                <a:srgbClr val="806860"/>
              </a:solidFill>
              <a:latin typeface="Manjari"/>
              <a:ea typeface="Manjari"/>
              <a:cs typeface="Manjari"/>
              <a:sym typeface="Manjari"/>
            </a:endParaRPr>
          </a:p>
          <a:p>
            <a:pPr indent="-342900" lvl="0" marL="457200" rtl="0" algn="l">
              <a:lnSpc>
                <a:spcPct val="115000"/>
              </a:lnSpc>
              <a:spcBef>
                <a:spcPts val="0"/>
              </a:spcBef>
              <a:spcAft>
                <a:spcPts val="0"/>
              </a:spcAft>
              <a:buClr>
                <a:srgbClr val="9C858B"/>
              </a:buClr>
              <a:buSzPts val="1800"/>
              <a:buFont typeface="Hammersmith One"/>
              <a:buChar char="●"/>
            </a:pPr>
            <a:r>
              <a:rPr lang="en" sz="1600">
                <a:solidFill>
                  <a:srgbClr val="806860"/>
                </a:solidFill>
                <a:latin typeface="Manjari"/>
                <a:ea typeface="Manjari"/>
                <a:cs typeface="Manjari"/>
                <a:sym typeface="Manjari"/>
              </a:rPr>
              <a:t>Student Success Skills - for commitment to providing affordable SEL resources</a:t>
            </a:r>
            <a:endParaRPr sz="1600">
              <a:solidFill>
                <a:srgbClr val="806860"/>
              </a:solidFill>
              <a:latin typeface="Manjari"/>
              <a:ea typeface="Manjari"/>
              <a:cs typeface="Manjari"/>
              <a:sym typeface="Manjari"/>
            </a:endParaRPr>
          </a:p>
          <a:p>
            <a:pPr indent="0" lvl="0" marL="0" rtl="0" algn="l">
              <a:spcBef>
                <a:spcPts val="16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g1072fc74507_0_48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5" name="Google Shape;1405;g1072fc74507_0_48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highlight>
                  <a:srgbClr val="FFFFFF"/>
                </a:highlight>
              </a:rPr>
              <a:t>"What the PATHS program provides is a wide variety of strategies and activities that keeps it fresh for students and for teachers, but it also provides students with lots of practice and repetition of the skills that that you we want them to learn, and that's how students are going to learn, is by practicing"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1072fc74507_0_4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8" name="Google Shape;1418;g1072fc74507_0_4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40474B"/>
              </a:buClr>
              <a:buSzPts val="1800"/>
              <a:buFont typeface="Manjari"/>
              <a:buChar char="●"/>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g1072fc74507_0_48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2" name="Google Shape;1432;g1072fc74507_0_48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1072fc74b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4" name="Google Shape;1444;g1072fc74b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g1072fc74507_0_48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7" name="Google Shape;1457;g1072fc74507_0_48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g107b11f12ba_3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5" name="Google Shape;1225;g107b11f12ba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g107b11f12ba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9" name="Google Shape;1469;g107b11f12ba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g1072fc74507_0_19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6" name="Google Shape;1476;g1072fc74507_0_19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g1072fc74507_0_19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3" name="Google Shape;1483;g1072fc74507_0_19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107b11f12ba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3" name="Google Shape;1233;g107b11f12ba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6" name="Shape 1236"/>
        <p:cNvGrpSpPr/>
        <p:nvPr/>
      </p:nvGrpSpPr>
      <p:grpSpPr>
        <a:xfrm>
          <a:off x="0" y="0"/>
          <a:ext cx="0" cy="0"/>
          <a:chOff x="0" y="0"/>
          <a:chExt cx="0" cy="0"/>
        </a:xfrm>
      </p:grpSpPr>
      <p:sp>
        <p:nvSpPr>
          <p:cNvPr id="1237" name="Google Shape;1237;g1064f73004b_2_1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8" name="Google Shape;1238;g1064f73004b_2_1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1072fc74507_0_1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7" name="Google Shape;1247;g1072fc74507_0_1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g1072fc74507_0_1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5" name="Google Shape;1255;g1072fc74507_0_1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9C858B"/>
              </a:buClr>
              <a:buSzPts val="1800"/>
              <a:buFont typeface="Hammersmith One"/>
              <a:buChar char="-"/>
            </a:pPr>
            <a:r>
              <a:rPr lang="en" sz="1600">
                <a:solidFill>
                  <a:srgbClr val="806860"/>
                </a:solidFill>
                <a:latin typeface="Manjari"/>
                <a:ea typeface="Manjari"/>
                <a:cs typeface="Manjari"/>
                <a:sym typeface="Manjari"/>
              </a:rPr>
              <a:t>Define Interactive Qualifying Project </a:t>
            </a:r>
            <a:endParaRPr sz="1600">
              <a:solidFill>
                <a:srgbClr val="806860"/>
              </a:solidFill>
              <a:latin typeface="Manjari"/>
              <a:ea typeface="Manjari"/>
              <a:cs typeface="Manjari"/>
              <a:sym typeface="Manjari"/>
            </a:endParaRPr>
          </a:p>
          <a:p>
            <a:pPr indent="-342900" lvl="0" marL="457200" rtl="0" algn="l">
              <a:lnSpc>
                <a:spcPct val="115000"/>
              </a:lnSpc>
              <a:spcBef>
                <a:spcPts val="0"/>
              </a:spcBef>
              <a:spcAft>
                <a:spcPts val="0"/>
              </a:spcAft>
              <a:buClr>
                <a:srgbClr val="9C858B"/>
              </a:buClr>
              <a:buSzPts val="1800"/>
              <a:buFont typeface="Hammersmith One"/>
              <a:buChar char="-"/>
            </a:pPr>
            <a:r>
              <a:rPr lang="en" sz="1600">
                <a:solidFill>
                  <a:srgbClr val="806860"/>
                </a:solidFill>
                <a:latin typeface="Manjari"/>
                <a:ea typeface="Manjari"/>
                <a:cs typeface="Manjari"/>
                <a:sym typeface="Manjari"/>
              </a:rPr>
              <a:t>Project center, project sponsor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g1072fc74507_0_16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1" name="Google Shape;1281;g1072fc74507_0_16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 READ OUT THE 5 COMPETENCIES AND NOTE THAT THESE ARE WIDELY ACCEPTED AND THAT SEL IS EQUIVALENT TO, OR SOMETIMES REFERRED TO AS EMOTIONAL INTELLIGENCE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1072fc74507_0_1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2" name="Google Shape;1312;g1072fc74507_0_1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9C858B"/>
              </a:buClr>
              <a:buSzPts val="1800"/>
              <a:buFont typeface="Hammersmith One"/>
              <a:buChar char="●"/>
            </a:pPr>
            <a:r>
              <a:rPr lang="en" sz="1600">
                <a:solidFill>
                  <a:srgbClr val="806860"/>
                </a:solidFill>
                <a:latin typeface="Manjari"/>
                <a:ea typeface="Manjari"/>
                <a:cs typeface="Manjari"/>
                <a:sym typeface="Manjari"/>
              </a:rPr>
              <a:t>Acknowledge Eric and Jaime</a:t>
            </a:r>
            <a:endParaRPr sz="1600">
              <a:solidFill>
                <a:srgbClr val="806860"/>
              </a:solidFill>
              <a:latin typeface="Manjari"/>
              <a:ea typeface="Manjari"/>
              <a:cs typeface="Manjari"/>
              <a:sym typeface="Manjari"/>
            </a:endParaRPr>
          </a:p>
          <a:p>
            <a:pPr indent="-330200" lvl="0" marL="457200" rtl="0" algn="l">
              <a:lnSpc>
                <a:spcPct val="115000"/>
              </a:lnSpc>
              <a:spcBef>
                <a:spcPts val="0"/>
              </a:spcBef>
              <a:spcAft>
                <a:spcPts val="0"/>
              </a:spcAft>
              <a:buClr>
                <a:srgbClr val="806860"/>
              </a:buClr>
              <a:buSzPts val="1600"/>
              <a:buFont typeface="Manjari"/>
              <a:buChar char="●"/>
            </a:pPr>
            <a:r>
              <a:rPr lang="en" sz="1600">
                <a:solidFill>
                  <a:srgbClr val="806860"/>
                </a:solidFill>
                <a:latin typeface="Manjari"/>
                <a:ea typeface="Manjari"/>
                <a:cs typeface="Manjari"/>
                <a:sym typeface="Manjari"/>
              </a:rPr>
              <a:t>Talk about broadmeadows context</a:t>
            </a:r>
            <a:endParaRPr sz="1600">
              <a:solidFill>
                <a:srgbClr val="806860"/>
              </a:solidFill>
              <a:latin typeface="Manjari"/>
              <a:ea typeface="Manjari"/>
              <a:cs typeface="Manjari"/>
              <a:sym typeface="Manjari"/>
            </a:endParaRPr>
          </a:p>
          <a:p>
            <a:pPr indent="-330200" lvl="0" marL="457200" rtl="0" algn="l">
              <a:lnSpc>
                <a:spcPct val="150000"/>
              </a:lnSpc>
              <a:spcBef>
                <a:spcPts val="0"/>
              </a:spcBef>
              <a:spcAft>
                <a:spcPts val="0"/>
              </a:spcAft>
              <a:buClr>
                <a:srgbClr val="806860"/>
              </a:buClr>
              <a:buSzPts val="1600"/>
              <a:buFont typeface="Manjari"/>
              <a:buChar char="●"/>
            </a:pPr>
            <a:r>
              <a:rPr lang="en" sz="1600">
                <a:solidFill>
                  <a:srgbClr val="2D3B45"/>
                </a:solidFill>
                <a:latin typeface="Manjari"/>
                <a:ea typeface="Manjari"/>
                <a:cs typeface="Manjari"/>
                <a:sym typeface="Manjari"/>
              </a:rPr>
              <a:t>The NCESE specializes in supporting student engagement</a:t>
            </a:r>
            <a:endParaRPr sz="1600">
              <a:solidFill>
                <a:srgbClr val="2D3B45"/>
              </a:solidFill>
              <a:latin typeface="Manjari"/>
              <a:ea typeface="Manjari"/>
              <a:cs typeface="Manjari"/>
              <a:sym typeface="Manjari"/>
            </a:endParaRPr>
          </a:p>
          <a:p>
            <a:pPr indent="-330200" lvl="0" marL="457200" rtl="0" algn="l">
              <a:lnSpc>
                <a:spcPct val="150000"/>
              </a:lnSpc>
              <a:spcBef>
                <a:spcPts val="0"/>
              </a:spcBef>
              <a:spcAft>
                <a:spcPts val="0"/>
              </a:spcAft>
              <a:buClr>
                <a:srgbClr val="2D3B45"/>
              </a:buClr>
              <a:buSzPts val="1600"/>
              <a:buFont typeface="Manjari"/>
              <a:buChar char="●"/>
            </a:pPr>
            <a:r>
              <a:rPr lang="en" sz="1600">
                <a:solidFill>
                  <a:srgbClr val="2D3B45"/>
                </a:solidFill>
                <a:latin typeface="Manjari"/>
                <a:ea typeface="Manjari"/>
                <a:cs typeface="Manjari"/>
                <a:sym typeface="Manjari"/>
              </a:rPr>
              <a:t>Broadmeadows is located in the South-East of Hume City in Melbourne, Victoria. The population in Broadmeadows is a diverse mix of cultures, incomes, religions, ethnicities and races, and has higher than average public tenancy.  Banksia Gardens Community Services exists to serve the health, welfare and education needs of this diverse range of local people. AEDC data is about vulnerability and school readiness at ages 5-6 years. As you can see, Broadmeadows have twice the levels of student vulnerability, or low schools readiness, as these ages.</a:t>
            </a:r>
            <a:endParaRPr sz="1600">
              <a:solidFill>
                <a:srgbClr val="2D3B45"/>
              </a:solidFill>
              <a:latin typeface="Manjari"/>
              <a:ea typeface="Manjari"/>
              <a:cs typeface="Manjari"/>
              <a:sym typeface="Manjari"/>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g1072fc74507_0_16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4" name="Google Shape;1324;g1072fc74507_0_16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rot="10800000">
            <a:off x="-1411582" y="-1157400"/>
            <a:ext cx="4436782" cy="3714342"/>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062825" y="3370500"/>
            <a:ext cx="775608" cy="1012954"/>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rgbClr val="A0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7605425" y="342175"/>
            <a:ext cx="2052600" cy="2052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6412578" y="-640069"/>
            <a:ext cx="1962482" cy="1953284"/>
            <a:chOff x="386328" y="2672681"/>
            <a:chExt cx="1962482" cy="1953284"/>
          </a:xfrm>
        </p:grpSpPr>
        <p:sp>
          <p:nvSpPr>
            <p:cNvPr id="14" name="Google Shape;14;p2"/>
            <p:cNvSpPr/>
            <p:nvPr/>
          </p:nvSpPr>
          <p:spPr>
            <a:xfrm>
              <a:off x="602590" y="3031586"/>
              <a:ext cx="2321" cy="2364"/>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86328" y="2672681"/>
              <a:ext cx="1962482" cy="1953284"/>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95817" y="2846396"/>
              <a:ext cx="10401" cy="808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906269" y="2679600"/>
              <a:ext cx="308321" cy="260014"/>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314642" y="2672681"/>
              <a:ext cx="309481" cy="266933"/>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724131" y="2785411"/>
              <a:ext cx="117372" cy="69065"/>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874810" y="2808447"/>
              <a:ext cx="6962" cy="131167"/>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451868" y="3289279"/>
              <a:ext cx="2364" cy="4642"/>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516292" y="3153513"/>
              <a:ext cx="88620" cy="55269"/>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704963" y="2940732"/>
              <a:ext cx="308321" cy="353189"/>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113335" y="2940732"/>
              <a:ext cx="309481" cy="35202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522825" y="2940732"/>
              <a:ext cx="308321" cy="35202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931197" y="2975243"/>
              <a:ext cx="308321" cy="317518"/>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389766" y="3559565"/>
              <a:ext cx="8080" cy="10401"/>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497897" y="3303075"/>
              <a:ext cx="308321" cy="35202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906269" y="3303075"/>
              <a:ext cx="308321" cy="35202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314642" y="3303075"/>
              <a:ext cx="309481" cy="35202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1724131" y="3301915"/>
              <a:ext cx="308321" cy="353189"/>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132503" y="3301915"/>
              <a:ext cx="207109" cy="353189"/>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395525" y="3644703"/>
              <a:ext cx="209386" cy="35202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704963" y="3644703"/>
              <a:ext cx="308321" cy="35202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113335" y="3644703"/>
              <a:ext cx="309481" cy="35202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522825" y="3644703"/>
              <a:ext cx="308321" cy="35202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931197" y="3644703"/>
              <a:ext cx="308321" cy="35202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339569" y="3728681"/>
              <a:ext cx="6919" cy="10401"/>
            </a:xfrm>
            <a:custGeom>
              <a:rect b="b" l="l" r="r" t="t"/>
              <a:pathLst>
                <a:path extrusionOk="0" h="242" w="161">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497897" y="4010528"/>
              <a:ext cx="308321" cy="314080"/>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906269" y="4010528"/>
              <a:ext cx="308321" cy="35202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1314642" y="4010528"/>
              <a:ext cx="309481" cy="35202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1724131" y="4010528"/>
              <a:ext cx="308321" cy="35202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132503" y="4095623"/>
              <a:ext cx="84021" cy="52948"/>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890153" y="4437294"/>
              <a:ext cx="123131" cy="73663"/>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855642" y="4352156"/>
              <a:ext cx="6962" cy="139247"/>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113335" y="4352156"/>
              <a:ext cx="309481" cy="273810"/>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522825" y="4352156"/>
              <a:ext cx="308321" cy="26577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931197" y="4437294"/>
              <a:ext cx="13839" cy="10401"/>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 name="Google Shape;49;p2"/>
          <p:cNvSpPr/>
          <p:nvPr/>
        </p:nvSpPr>
        <p:spPr>
          <a:xfrm>
            <a:off x="-125" y="4599425"/>
            <a:ext cx="9144321" cy="595550"/>
          </a:xfrm>
          <a:custGeom>
            <a:rect b="b" l="l" r="r" t="t"/>
            <a:pathLst>
              <a:path extrusionOk="0" h="23822" w="287196">
                <a:moveTo>
                  <a:pt x="1" y="0"/>
                </a:moveTo>
                <a:lnTo>
                  <a:pt x="1" y="23822"/>
                </a:lnTo>
                <a:lnTo>
                  <a:pt x="287196" y="23822"/>
                </a:lnTo>
                <a:lnTo>
                  <a:pt x="287196" y="0"/>
                </a:lnTo>
                <a:close/>
              </a:path>
            </a:pathLst>
          </a:custGeom>
          <a:solidFill>
            <a:srgbClr val="C8A5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txBox="1"/>
          <p:nvPr>
            <p:ph type="ctrTitle"/>
          </p:nvPr>
        </p:nvSpPr>
        <p:spPr>
          <a:xfrm>
            <a:off x="1283094" y="1290750"/>
            <a:ext cx="65778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b="1" sz="5500">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1" name="Google Shape;51;p2"/>
          <p:cNvSpPr txBox="1"/>
          <p:nvPr>
            <p:ph idx="1" type="subTitle"/>
          </p:nvPr>
        </p:nvSpPr>
        <p:spPr>
          <a:xfrm>
            <a:off x="1283100" y="3394625"/>
            <a:ext cx="6577800" cy="458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2" name="Google Shape;52;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4" name="Shape 174"/>
        <p:cNvGrpSpPr/>
        <p:nvPr/>
      </p:nvGrpSpPr>
      <p:grpSpPr>
        <a:xfrm>
          <a:off x="0" y="0"/>
          <a:ext cx="0" cy="0"/>
          <a:chOff x="0" y="0"/>
          <a:chExt cx="0" cy="0"/>
        </a:xfrm>
      </p:grpSpPr>
      <p:sp>
        <p:nvSpPr>
          <p:cNvPr id="175" name="Google Shape;175;p11"/>
          <p:cNvSpPr/>
          <p:nvPr/>
        </p:nvSpPr>
        <p:spPr>
          <a:xfrm flipH="1" rot="-3415034">
            <a:off x="5360216" y="729047"/>
            <a:ext cx="4814608" cy="409530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rot="5400000">
            <a:off x="-1253772" y="2378259"/>
            <a:ext cx="4906632" cy="319691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 name="Google Shape;177;p11"/>
          <p:cNvGrpSpPr/>
          <p:nvPr/>
        </p:nvGrpSpPr>
        <p:grpSpPr>
          <a:xfrm flipH="1" rot="10800000">
            <a:off x="-135159" y="-547193"/>
            <a:ext cx="1696762" cy="1688828"/>
            <a:chOff x="2414491" y="671177"/>
            <a:chExt cx="1830972" cy="1822411"/>
          </a:xfrm>
        </p:grpSpPr>
        <p:sp>
          <p:nvSpPr>
            <p:cNvPr id="178" name="Google Shape;178;p11"/>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1"/>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1"/>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1"/>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 name="Google Shape;212;p11"/>
          <p:cNvSpPr/>
          <p:nvPr/>
        </p:nvSpPr>
        <p:spPr>
          <a:xfrm>
            <a:off x="1661788" y="1441452"/>
            <a:ext cx="1434654" cy="1265482"/>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txBox="1"/>
          <p:nvPr>
            <p:ph hasCustomPrompt="1" type="title"/>
          </p:nvPr>
        </p:nvSpPr>
        <p:spPr>
          <a:xfrm>
            <a:off x="2967200" y="1441438"/>
            <a:ext cx="5142900" cy="17889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solidFill>
                  <a:schemeClr val="l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14" name="Google Shape;214;p11"/>
          <p:cNvSpPr txBox="1"/>
          <p:nvPr>
            <p:ph idx="1" type="body"/>
          </p:nvPr>
        </p:nvSpPr>
        <p:spPr>
          <a:xfrm>
            <a:off x="2967200" y="3236713"/>
            <a:ext cx="5142900" cy="4434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sz="1600">
                <a:solidFill>
                  <a:schemeClr val="lt2"/>
                </a:solidFill>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215" name="Google Shape;215;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2"/>
                </a:solidFill>
              </a:defRPr>
            </a:lvl1pPr>
            <a:lvl2pPr lvl="1">
              <a:buNone/>
              <a:defRPr>
                <a:solidFill>
                  <a:schemeClr val="lt2"/>
                </a:solidFill>
              </a:defRPr>
            </a:lvl2pPr>
            <a:lvl3pPr lvl="2">
              <a:buNone/>
              <a:defRPr>
                <a:solidFill>
                  <a:schemeClr val="lt2"/>
                </a:solidFill>
              </a:defRPr>
            </a:lvl3pPr>
            <a:lvl4pPr lvl="3">
              <a:buNone/>
              <a:defRPr>
                <a:solidFill>
                  <a:schemeClr val="lt2"/>
                </a:solidFill>
              </a:defRPr>
            </a:lvl4pPr>
            <a:lvl5pPr lvl="4">
              <a:buNone/>
              <a:defRPr>
                <a:solidFill>
                  <a:schemeClr val="lt2"/>
                </a:solidFill>
              </a:defRPr>
            </a:lvl5pPr>
            <a:lvl6pPr lvl="5">
              <a:buNone/>
              <a:defRPr>
                <a:solidFill>
                  <a:schemeClr val="lt2"/>
                </a:solidFill>
              </a:defRPr>
            </a:lvl6pPr>
            <a:lvl7pPr lvl="6">
              <a:buNone/>
              <a:defRPr>
                <a:solidFill>
                  <a:schemeClr val="lt2"/>
                </a:solidFill>
              </a:defRPr>
            </a:lvl7pPr>
            <a:lvl8pPr lvl="7">
              <a:buNone/>
              <a:defRPr>
                <a:solidFill>
                  <a:schemeClr val="lt2"/>
                </a:solidFill>
              </a:defRPr>
            </a:lvl8pPr>
            <a:lvl9pPr lvl="8">
              <a:buNone/>
              <a:defRPr>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6" name="Shape 216"/>
        <p:cNvGrpSpPr/>
        <p:nvPr/>
      </p:nvGrpSpPr>
      <p:grpSpPr>
        <a:xfrm>
          <a:off x="0" y="0"/>
          <a:ext cx="0" cy="0"/>
          <a:chOff x="0" y="0"/>
          <a:chExt cx="0" cy="0"/>
        </a:xfrm>
      </p:grpSpPr>
      <p:sp>
        <p:nvSpPr>
          <p:cNvPr id="217" name="Google Shape;217;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7">
    <p:spTree>
      <p:nvGrpSpPr>
        <p:cNvPr id="218" name="Shape 218"/>
        <p:cNvGrpSpPr/>
        <p:nvPr/>
      </p:nvGrpSpPr>
      <p:grpSpPr>
        <a:xfrm>
          <a:off x="0" y="0"/>
          <a:ext cx="0" cy="0"/>
          <a:chOff x="0" y="0"/>
          <a:chExt cx="0" cy="0"/>
        </a:xfrm>
      </p:grpSpPr>
      <p:sp>
        <p:nvSpPr>
          <p:cNvPr id="219" name="Google Shape;219;p13"/>
          <p:cNvSpPr/>
          <p:nvPr/>
        </p:nvSpPr>
        <p:spPr>
          <a:xfrm>
            <a:off x="7233675" y="-730075"/>
            <a:ext cx="3030078" cy="3486687"/>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p:nvPr/>
        </p:nvSpPr>
        <p:spPr>
          <a:xfrm rot="2540379">
            <a:off x="-721411" y="3502530"/>
            <a:ext cx="2268525" cy="1945325"/>
          </a:xfrm>
          <a:custGeom>
            <a:rect b="b" l="l" r="r" t="t"/>
            <a:pathLst>
              <a:path extrusionOk="0" h="34326" w="40029">
                <a:moveTo>
                  <a:pt x="7939" y="1669"/>
                </a:moveTo>
                <a:cubicBezTo>
                  <a:pt x="12943" y="3370"/>
                  <a:pt x="11275" y="10875"/>
                  <a:pt x="18780" y="8040"/>
                </a:cubicBezTo>
                <a:cubicBezTo>
                  <a:pt x="26286" y="5238"/>
                  <a:pt x="30722" y="3770"/>
                  <a:pt x="35392" y="8040"/>
                </a:cubicBezTo>
                <a:cubicBezTo>
                  <a:pt x="40029" y="12343"/>
                  <a:pt x="29621" y="14411"/>
                  <a:pt x="33991" y="20682"/>
                </a:cubicBezTo>
                <a:cubicBezTo>
                  <a:pt x="38361" y="26920"/>
                  <a:pt x="27520" y="34325"/>
                  <a:pt x="19814" y="30523"/>
                </a:cubicBezTo>
                <a:cubicBezTo>
                  <a:pt x="12109" y="26720"/>
                  <a:pt x="4937" y="23851"/>
                  <a:pt x="2502" y="16613"/>
                </a:cubicBezTo>
                <a:cubicBezTo>
                  <a:pt x="0" y="9207"/>
                  <a:pt x="2936" y="1"/>
                  <a:pt x="7939" y="166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3"/>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22" name="Google Shape;222;p13">
            <a:hlinkClick/>
          </p:cNvPr>
          <p:cNvSpPr txBox="1"/>
          <p:nvPr>
            <p:ph idx="1" type="subTitle"/>
          </p:nvPr>
        </p:nvSpPr>
        <p:spPr>
          <a:xfrm>
            <a:off x="1391100" y="1434475"/>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23" name="Google Shape;223;p13">
            <a:hlinkClick/>
          </p:cNvPr>
          <p:cNvSpPr txBox="1"/>
          <p:nvPr>
            <p:ph idx="2" type="subTitle"/>
          </p:nvPr>
        </p:nvSpPr>
        <p:spPr>
          <a:xfrm>
            <a:off x="3905700" y="1434475"/>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24" name="Google Shape;224;p13">
            <a:hlinkClick/>
          </p:cNvPr>
          <p:cNvSpPr txBox="1"/>
          <p:nvPr>
            <p:ph idx="3" type="subTitle"/>
          </p:nvPr>
        </p:nvSpPr>
        <p:spPr>
          <a:xfrm>
            <a:off x="1391100" y="2992287"/>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25" name="Google Shape;225;p13">
            <a:hlinkClick/>
          </p:cNvPr>
          <p:cNvSpPr txBox="1"/>
          <p:nvPr>
            <p:ph idx="4" type="subTitle"/>
          </p:nvPr>
        </p:nvSpPr>
        <p:spPr>
          <a:xfrm>
            <a:off x="3905700" y="2992287"/>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26" name="Google Shape;226;p13">
            <a:hlinkClick/>
          </p:cNvPr>
          <p:cNvSpPr txBox="1"/>
          <p:nvPr>
            <p:ph hasCustomPrompt="1" idx="5" type="title"/>
          </p:nvPr>
        </p:nvSpPr>
        <p:spPr>
          <a:xfrm>
            <a:off x="792175" y="1434475"/>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27" name="Google Shape;227;p13">
            <a:hlinkClick/>
          </p:cNvPr>
          <p:cNvSpPr txBox="1"/>
          <p:nvPr>
            <p:ph hasCustomPrompt="1" idx="6" type="title"/>
          </p:nvPr>
        </p:nvSpPr>
        <p:spPr>
          <a:xfrm>
            <a:off x="3314700" y="1434475"/>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28" name="Google Shape;228;p13">
            <a:hlinkClick/>
          </p:cNvPr>
          <p:cNvSpPr txBox="1"/>
          <p:nvPr>
            <p:ph hasCustomPrompt="1" idx="7" type="title"/>
          </p:nvPr>
        </p:nvSpPr>
        <p:spPr>
          <a:xfrm>
            <a:off x="792175" y="2992276"/>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29" name="Google Shape;229;p13">
            <a:hlinkClick/>
          </p:cNvPr>
          <p:cNvSpPr txBox="1"/>
          <p:nvPr>
            <p:ph hasCustomPrompt="1" idx="8" type="title"/>
          </p:nvPr>
        </p:nvSpPr>
        <p:spPr>
          <a:xfrm>
            <a:off x="3314700" y="2992276"/>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30" name="Google Shape;230;p13">
            <a:hlinkClick/>
          </p:cNvPr>
          <p:cNvSpPr txBox="1"/>
          <p:nvPr>
            <p:ph idx="9" type="subTitle"/>
          </p:nvPr>
        </p:nvSpPr>
        <p:spPr>
          <a:xfrm>
            <a:off x="6428225" y="1434475"/>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31" name="Google Shape;231;p13">
            <a:hlinkClick/>
          </p:cNvPr>
          <p:cNvSpPr txBox="1"/>
          <p:nvPr>
            <p:ph idx="13" type="subTitle"/>
          </p:nvPr>
        </p:nvSpPr>
        <p:spPr>
          <a:xfrm>
            <a:off x="6428225" y="2992287"/>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32" name="Google Shape;232;p13">
            <a:hlinkClick/>
          </p:cNvPr>
          <p:cNvSpPr txBox="1"/>
          <p:nvPr>
            <p:ph hasCustomPrompt="1" idx="14" type="title"/>
          </p:nvPr>
        </p:nvSpPr>
        <p:spPr>
          <a:xfrm>
            <a:off x="5837225" y="1434475"/>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33" name="Google Shape;233;p13">
            <a:hlinkClick/>
          </p:cNvPr>
          <p:cNvSpPr txBox="1"/>
          <p:nvPr>
            <p:ph hasCustomPrompt="1" idx="15" type="title"/>
          </p:nvPr>
        </p:nvSpPr>
        <p:spPr>
          <a:xfrm>
            <a:off x="5837225" y="2992276"/>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34" name="Google Shape;234;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6">
    <p:spTree>
      <p:nvGrpSpPr>
        <p:cNvPr id="235" name="Shape 235"/>
        <p:cNvGrpSpPr/>
        <p:nvPr/>
      </p:nvGrpSpPr>
      <p:grpSpPr>
        <a:xfrm>
          <a:off x="0" y="0"/>
          <a:ext cx="0" cy="0"/>
          <a:chOff x="0" y="0"/>
          <a:chExt cx="0" cy="0"/>
        </a:xfrm>
      </p:grpSpPr>
      <p:sp>
        <p:nvSpPr>
          <p:cNvPr id="236" name="Google Shape;236;p14"/>
          <p:cNvSpPr txBox="1"/>
          <p:nvPr>
            <p:ph type="title"/>
          </p:nvPr>
        </p:nvSpPr>
        <p:spPr>
          <a:xfrm flipH="1">
            <a:off x="3275625" y="2841950"/>
            <a:ext cx="45750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237" name="Google Shape;237;p14"/>
          <p:cNvSpPr txBox="1"/>
          <p:nvPr>
            <p:ph idx="1" type="subTitle"/>
          </p:nvPr>
        </p:nvSpPr>
        <p:spPr>
          <a:xfrm flipH="1">
            <a:off x="3275625" y="1728850"/>
            <a:ext cx="4575000" cy="1107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8" name="Google Shape;238;p14"/>
          <p:cNvSpPr/>
          <p:nvPr/>
        </p:nvSpPr>
        <p:spPr>
          <a:xfrm flipH="1" rot="-3415034">
            <a:off x="6361616" y="308997"/>
            <a:ext cx="4814608" cy="409530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4"/>
          <p:cNvSpPr/>
          <p:nvPr/>
        </p:nvSpPr>
        <p:spPr>
          <a:xfrm rot="-7977677">
            <a:off x="155820" y="233131"/>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4"/>
          <p:cNvSpPr/>
          <p:nvPr/>
        </p:nvSpPr>
        <p:spPr>
          <a:xfrm>
            <a:off x="7092213" y="3598577"/>
            <a:ext cx="1434654" cy="1265482"/>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4">
    <p:spTree>
      <p:nvGrpSpPr>
        <p:cNvPr id="242" name="Shape 242"/>
        <p:cNvGrpSpPr/>
        <p:nvPr/>
      </p:nvGrpSpPr>
      <p:grpSpPr>
        <a:xfrm>
          <a:off x="0" y="0"/>
          <a:ext cx="0" cy="0"/>
          <a:chOff x="0" y="0"/>
          <a:chExt cx="0" cy="0"/>
        </a:xfrm>
      </p:grpSpPr>
      <p:sp>
        <p:nvSpPr>
          <p:cNvPr id="243" name="Google Shape;243;p15"/>
          <p:cNvSpPr/>
          <p:nvPr/>
        </p:nvSpPr>
        <p:spPr>
          <a:xfrm flipH="1" rot="2465585">
            <a:off x="-2193957" y="2702195"/>
            <a:ext cx="4267802" cy="2625668"/>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5"/>
          <p:cNvSpPr/>
          <p:nvPr/>
        </p:nvSpPr>
        <p:spPr>
          <a:xfrm flipH="1" rot="-6430284">
            <a:off x="6992855" y="-1008460"/>
            <a:ext cx="3967958" cy="3604468"/>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
          <p:cNvSpPr/>
          <p:nvPr/>
        </p:nvSpPr>
        <p:spPr>
          <a:xfrm>
            <a:off x="-458900" y="-740250"/>
            <a:ext cx="2037008" cy="2154203"/>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
          <p:cNvSpPr txBox="1"/>
          <p:nvPr>
            <p:ph idx="1" type="subTitle"/>
          </p:nvPr>
        </p:nvSpPr>
        <p:spPr>
          <a:xfrm>
            <a:off x="628701" y="234377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7" name="Google Shape;247;p15"/>
          <p:cNvSpPr txBox="1"/>
          <p:nvPr>
            <p:ph idx="2" type="subTitle"/>
          </p:nvPr>
        </p:nvSpPr>
        <p:spPr>
          <a:xfrm>
            <a:off x="3488100" y="234377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8" name="Google Shape;248;p15"/>
          <p:cNvSpPr txBox="1"/>
          <p:nvPr>
            <p:ph idx="3" type="subTitle"/>
          </p:nvPr>
        </p:nvSpPr>
        <p:spPr>
          <a:xfrm>
            <a:off x="628700" y="3649713"/>
            <a:ext cx="2167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49" name="Google Shape;249;p15"/>
          <p:cNvSpPr txBox="1"/>
          <p:nvPr>
            <p:ph idx="4" type="subTitle"/>
          </p:nvPr>
        </p:nvSpPr>
        <p:spPr>
          <a:xfrm>
            <a:off x="3488100" y="3649713"/>
            <a:ext cx="2167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50" name="Google Shape;250;p15"/>
          <p:cNvSpPr txBox="1"/>
          <p:nvPr>
            <p:ph hasCustomPrompt="1" type="title"/>
          </p:nvPr>
        </p:nvSpPr>
        <p:spPr>
          <a:xfrm>
            <a:off x="628699" y="1464438"/>
            <a:ext cx="21678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30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51" name="Google Shape;251;p15"/>
          <p:cNvSpPr txBox="1"/>
          <p:nvPr>
            <p:ph hasCustomPrompt="1" idx="5" type="title"/>
          </p:nvPr>
        </p:nvSpPr>
        <p:spPr>
          <a:xfrm>
            <a:off x="3456213" y="1464438"/>
            <a:ext cx="21678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30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52" name="Google Shape;252;p15"/>
          <p:cNvSpPr txBox="1"/>
          <p:nvPr>
            <p:ph idx="6" type="subTitle"/>
          </p:nvPr>
        </p:nvSpPr>
        <p:spPr>
          <a:xfrm>
            <a:off x="6347500" y="234377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3" name="Google Shape;253;p15"/>
          <p:cNvSpPr txBox="1"/>
          <p:nvPr>
            <p:ph idx="7" type="subTitle"/>
          </p:nvPr>
        </p:nvSpPr>
        <p:spPr>
          <a:xfrm>
            <a:off x="6347488" y="3649713"/>
            <a:ext cx="2167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54" name="Google Shape;254;p15"/>
          <p:cNvSpPr txBox="1"/>
          <p:nvPr>
            <p:ph hasCustomPrompt="1" idx="8" type="title"/>
          </p:nvPr>
        </p:nvSpPr>
        <p:spPr>
          <a:xfrm>
            <a:off x="6347501" y="1464438"/>
            <a:ext cx="21678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30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55" name="Google Shape;255;p15"/>
          <p:cNvSpPr txBox="1"/>
          <p:nvPr>
            <p:ph idx="9"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56" name="Google Shape;256;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5">
    <p:spTree>
      <p:nvGrpSpPr>
        <p:cNvPr id="257" name="Shape 257"/>
        <p:cNvGrpSpPr/>
        <p:nvPr/>
      </p:nvGrpSpPr>
      <p:grpSpPr>
        <a:xfrm>
          <a:off x="0" y="0"/>
          <a:ext cx="0" cy="0"/>
          <a:chOff x="0" y="0"/>
          <a:chExt cx="0" cy="0"/>
        </a:xfrm>
      </p:grpSpPr>
      <p:sp>
        <p:nvSpPr>
          <p:cNvPr id="258" name="Google Shape;258;p16"/>
          <p:cNvSpPr/>
          <p:nvPr/>
        </p:nvSpPr>
        <p:spPr>
          <a:xfrm rot="672105">
            <a:off x="6452146" y="647761"/>
            <a:ext cx="3876178" cy="3521095"/>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6"/>
          <p:cNvSpPr/>
          <p:nvPr/>
        </p:nvSpPr>
        <p:spPr>
          <a:xfrm rot="3414979">
            <a:off x="-1351514" y="479064"/>
            <a:ext cx="3242629" cy="3391668"/>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 name="Google Shape;260;p16"/>
          <p:cNvGrpSpPr/>
          <p:nvPr/>
        </p:nvGrpSpPr>
        <p:grpSpPr>
          <a:xfrm flipH="1" rot="10800000">
            <a:off x="146441" y="1727345"/>
            <a:ext cx="1696762" cy="1688828"/>
            <a:chOff x="2414491" y="671177"/>
            <a:chExt cx="1830972" cy="1822411"/>
          </a:xfrm>
        </p:grpSpPr>
        <p:sp>
          <p:nvSpPr>
            <p:cNvPr id="261" name="Google Shape;261;p16"/>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6"/>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6"/>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6"/>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6"/>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6"/>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6"/>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6"/>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6"/>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6"/>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6"/>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6"/>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6"/>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6"/>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6"/>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6"/>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6"/>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6"/>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6"/>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6"/>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5" name="Google Shape;295;p16"/>
          <p:cNvSpPr/>
          <p:nvPr/>
        </p:nvSpPr>
        <p:spPr>
          <a:xfrm rot="1095657">
            <a:off x="1778030" y="3865579"/>
            <a:ext cx="1021004" cy="1333445"/>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txBox="1"/>
          <p:nvPr>
            <p:ph idx="1" type="subTitle"/>
          </p:nvPr>
        </p:nvSpPr>
        <p:spPr>
          <a:xfrm>
            <a:off x="2718750" y="1540138"/>
            <a:ext cx="3706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97" name="Google Shape;297;p16"/>
          <p:cNvSpPr txBox="1"/>
          <p:nvPr>
            <p:ph hasCustomPrompt="1" type="title"/>
          </p:nvPr>
        </p:nvSpPr>
        <p:spPr>
          <a:xfrm>
            <a:off x="2718750" y="967438"/>
            <a:ext cx="3706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4600">
                <a:solidFill>
                  <a:schemeClr val="accent1"/>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a:r>
              <a:t>xx%</a:t>
            </a:r>
          </a:p>
        </p:txBody>
      </p:sp>
      <p:sp>
        <p:nvSpPr>
          <p:cNvPr id="298" name="Google Shape;298;p16"/>
          <p:cNvSpPr txBox="1"/>
          <p:nvPr>
            <p:ph idx="2" type="subTitle"/>
          </p:nvPr>
        </p:nvSpPr>
        <p:spPr>
          <a:xfrm>
            <a:off x="2718750" y="2673663"/>
            <a:ext cx="3706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99" name="Google Shape;299;p16"/>
          <p:cNvSpPr txBox="1"/>
          <p:nvPr>
            <p:ph hasCustomPrompt="1" idx="3" type="title"/>
          </p:nvPr>
        </p:nvSpPr>
        <p:spPr>
          <a:xfrm>
            <a:off x="2718750" y="2100933"/>
            <a:ext cx="3706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4600">
                <a:solidFill>
                  <a:schemeClr val="accent1"/>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a:r>
              <a:t>xx%</a:t>
            </a:r>
          </a:p>
        </p:txBody>
      </p:sp>
      <p:sp>
        <p:nvSpPr>
          <p:cNvPr id="300" name="Google Shape;300;p16"/>
          <p:cNvSpPr txBox="1"/>
          <p:nvPr>
            <p:ph idx="4" type="subTitle"/>
          </p:nvPr>
        </p:nvSpPr>
        <p:spPr>
          <a:xfrm>
            <a:off x="2718750" y="3807163"/>
            <a:ext cx="3706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01" name="Google Shape;301;p16"/>
          <p:cNvSpPr txBox="1"/>
          <p:nvPr>
            <p:ph hasCustomPrompt="1" idx="5" type="title"/>
          </p:nvPr>
        </p:nvSpPr>
        <p:spPr>
          <a:xfrm>
            <a:off x="2718750" y="3234463"/>
            <a:ext cx="3706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4600">
                <a:solidFill>
                  <a:schemeClr val="accent1"/>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a:r>
              <a:t>xx%</a:t>
            </a:r>
          </a:p>
        </p:txBody>
      </p:sp>
      <p:sp>
        <p:nvSpPr>
          <p:cNvPr id="302" name="Google Shape;302;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22">
    <p:spTree>
      <p:nvGrpSpPr>
        <p:cNvPr id="303" name="Shape 303"/>
        <p:cNvGrpSpPr/>
        <p:nvPr/>
      </p:nvGrpSpPr>
      <p:grpSpPr>
        <a:xfrm>
          <a:off x="0" y="0"/>
          <a:ext cx="0" cy="0"/>
          <a:chOff x="0" y="0"/>
          <a:chExt cx="0" cy="0"/>
        </a:xfrm>
      </p:grpSpPr>
      <p:sp>
        <p:nvSpPr>
          <p:cNvPr id="304" name="Google Shape;304;p17"/>
          <p:cNvSpPr/>
          <p:nvPr/>
        </p:nvSpPr>
        <p:spPr>
          <a:xfrm rot="-1781954">
            <a:off x="6294084" y="45611"/>
            <a:ext cx="4658414" cy="476516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7"/>
          <p:cNvSpPr/>
          <p:nvPr/>
        </p:nvSpPr>
        <p:spPr>
          <a:xfrm>
            <a:off x="6619750" y="1260100"/>
            <a:ext cx="1269687" cy="1658228"/>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7"/>
          <p:cNvSpPr/>
          <p:nvPr/>
        </p:nvSpPr>
        <p:spPr>
          <a:xfrm flipH="1" rot="1145820">
            <a:off x="-1303506" y="-960498"/>
            <a:ext cx="3075794" cy="3383266"/>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7"/>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8" name="Google Shape;308;p17"/>
          <p:cNvSpPr txBox="1"/>
          <p:nvPr>
            <p:ph idx="1" type="subTitle"/>
          </p:nvPr>
        </p:nvSpPr>
        <p:spPr>
          <a:xfrm>
            <a:off x="897675" y="1577850"/>
            <a:ext cx="4809300" cy="2489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p:txBody>
      </p:sp>
      <p:grpSp>
        <p:nvGrpSpPr>
          <p:cNvPr id="309" name="Google Shape;309;p17"/>
          <p:cNvGrpSpPr/>
          <p:nvPr/>
        </p:nvGrpSpPr>
        <p:grpSpPr>
          <a:xfrm flipH="1" rot="10800000">
            <a:off x="4776891" y="3572332"/>
            <a:ext cx="1696762" cy="1688828"/>
            <a:chOff x="2414491" y="671177"/>
            <a:chExt cx="1830972" cy="1822411"/>
          </a:xfrm>
        </p:grpSpPr>
        <p:sp>
          <p:nvSpPr>
            <p:cNvPr id="310" name="Google Shape;310;p17"/>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7"/>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7"/>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7"/>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7"/>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7"/>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7"/>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7"/>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7"/>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7"/>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7"/>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7"/>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7"/>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7"/>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7"/>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7"/>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7"/>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7"/>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7"/>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4" name="Google Shape;344;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CUSTOM_32_1">
    <p:spTree>
      <p:nvGrpSpPr>
        <p:cNvPr id="345" name="Shape 345"/>
        <p:cNvGrpSpPr/>
        <p:nvPr/>
      </p:nvGrpSpPr>
      <p:grpSpPr>
        <a:xfrm>
          <a:off x="0" y="0"/>
          <a:ext cx="0" cy="0"/>
          <a:chOff x="0" y="0"/>
          <a:chExt cx="0" cy="0"/>
        </a:xfrm>
      </p:grpSpPr>
      <p:sp>
        <p:nvSpPr>
          <p:cNvPr id="346" name="Google Shape;346;p18"/>
          <p:cNvSpPr/>
          <p:nvPr/>
        </p:nvSpPr>
        <p:spPr>
          <a:xfrm rot="-1690000">
            <a:off x="4770052" y="3432202"/>
            <a:ext cx="4311133" cy="2652327"/>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p:nvPr/>
        </p:nvSpPr>
        <p:spPr>
          <a:xfrm rot="-8976185">
            <a:off x="-892229" y="695729"/>
            <a:ext cx="3210901" cy="3197587"/>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8" name="Google Shape;348;p18"/>
          <p:cNvGrpSpPr/>
          <p:nvPr/>
        </p:nvGrpSpPr>
        <p:grpSpPr>
          <a:xfrm>
            <a:off x="5420243" y="-954594"/>
            <a:ext cx="2270935" cy="2260334"/>
            <a:chOff x="6762468" y="1386456"/>
            <a:chExt cx="2270935" cy="2260334"/>
          </a:xfrm>
        </p:grpSpPr>
        <p:sp>
          <p:nvSpPr>
            <p:cNvPr id="349" name="Google Shape;349;p18"/>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8"/>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8"/>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8"/>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8"/>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8"/>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8"/>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8"/>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8"/>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8"/>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8"/>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8"/>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8"/>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8"/>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8"/>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8"/>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8"/>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8"/>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8"/>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8"/>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8"/>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2" name="Google Shape;382;p18"/>
          <p:cNvSpPr txBox="1"/>
          <p:nvPr>
            <p:ph type="title"/>
          </p:nvPr>
        </p:nvSpPr>
        <p:spPr>
          <a:xfrm>
            <a:off x="1569450" y="1152050"/>
            <a:ext cx="6005100" cy="1516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3600">
                <a:solidFill>
                  <a:schemeClr val="accent2"/>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3" name="Google Shape;383;p18"/>
          <p:cNvSpPr txBox="1"/>
          <p:nvPr>
            <p:ph idx="1" type="subTitle"/>
          </p:nvPr>
        </p:nvSpPr>
        <p:spPr>
          <a:xfrm>
            <a:off x="1569450" y="2756350"/>
            <a:ext cx="60051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solidFill>
                  <a:schemeClr val="accent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84" name="Google Shape;384;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CUSTOM_24_1">
    <p:spTree>
      <p:nvGrpSpPr>
        <p:cNvPr id="385" name="Shape 385"/>
        <p:cNvGrpSpPr/>
        <p:nvPr/>
      </p:nvGrpSpPr>
      <p:grpSpPr>
        <a:xfrm>
          <a:off x="0" y="0"/>
          <a:ext cx="0" cy="0"/>
          <a:chOff x="0" y="0"/>
          <a:chExt cx="0" cy="0"/>
        </a:xfrm>
      </p:grpSpPr>
      <p:sp>
        <p:nvSpPr>
          <p:cNvPr id="386" name="Google Shape;386;p19"/>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87" name="Google Shape;387;p19"/>
          <p:cNvSpPr txBox="1"/>
          <p:nvPr>
            <p:ph idx="1" type="subTitle"/>
          </p:nvPr>
        </p:nvSpPr>
        <p:spPr>
          <a:xfrm>
            <a:off x="713250" y="1123450"/>
            <a:ext cx="7717500" cy="34428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p:txBody>
      </p:sp>
      <p:sp>
        <p:nvSpPr>
          <p:cNvPr id="388" name="Google Shape;388;p19"/>
          <p:cNvSpPr/>
          <p:nvPr/>
        </p:nvSpPr>
        <p:spPr>
          <a:xfrm>
            <a:off x="-598400" y="3985675"/>
            <a:ext cx="1844545" cy="1627040"/>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rgbClr val="C8A5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9"/>
          <p:cNvSpPr/>
          <p:nvPr/>
        </p:nvSpPr>
        <p:spPr>
          <a:xfrm rot="7619243">
            <a:off x="7150868" y="2766901"/>
            <a:ext cx="3210914" cy="3197601"/>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0" name="Google Shape;390;p19"/>
          <p:cNvGrpSpPr/>
          <p:nvPr/>
        </p:nvGrpSpPr>
        <p:grpSpPr>
          <a:xfrm>
            <a:off x="7295305" y="-672969"/>
            <a:ext cx="2270935" cy="2260334"/>
            <a:chOff x="6762468" y="1386456"/>
            <a:chExt cx="2270935" cy="2260334"/>
          </a:xfrm>
        </p:grpSpPr>
        <p:sp>
          <p:nvSpPr>
            <p:cNvPr id="391" name="Google Shape;391;p19"/>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9"/>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9"/>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9"/>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9"/>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9"/>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9"/>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9"/>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9"/>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9"/>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9"/>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9"/>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9"/>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9"/>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9"/>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9"/>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9"/>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9"/>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9"/>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9"/>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9"/>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9"/>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9"/>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9"/>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9"/>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9"/>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9"/>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9"/>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9"/>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4" name="Google Shape;424;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3">
  <p:cSld name="CUSTOM_23">
    <p:spTree>
      <p:nvGrpSpPr>
        <p:cNvPr id="425" name="Shape 425"/>
        <p:cNvGrpSpPr/>
        <p:nvPr/>
      </p:nvGrpSpPr>
      <p:grpSpPr>
        <a:xfrm>
          <a:off x="0" y="0"/>
          <a:ext cx="0" cy="0"/>
          <a:chOff x="0" y="0"/>
          <a:chExt cx="0" cy="0"/>
        </a:xfrm>
      </p:grpSpPr>
      <p:sp>
        <p:nvSpPr>
          <p:cNvPr id="426" name="Google Shape;426;p20"/>
          <p:cNvSpPr txBox="1"/>
          <p:nvPr>
            <p:ph type="title"/>
          </p:nvPr>
        </p:nvSpPr>
        <p:spPr>
          <a:xfrm>
            <a:off x="713225" y="1505738"/>
            <a:ext cx="4450800" cy="1269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7" name="Google Shape;427;p20"/>
          <p:cNvSpPr txBox="1"/>
          <p:nvPr>
            <p:ph idx="1" type="subTitle"/>
          </p:nvPr>
        </p:nvSpPr>
        <p:spPr>
          <a:xfrm>
            <a:off x="713225" y="2725763"/>
            <a:ext cx="3231600" cy="912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p:txBody>
      </p:sp>
      <p:sp>
        <p:nvSpPr>
          <p:cNvPr id="428" name="Google Shape;428;p20"/>
          <p:cNvSpPr/>
          <p:nvPr/>
        </p:nvSpPr>
        <p:spPr>
          <a:xfrm rot="5400000">
            <a:off x="-1879772" y="2452584"/>
            <a:ext cx="4906632" cy="319691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0"/>
          <p:cNvSpPr/>
          <p:nvPr/>
        </p:nvSpPr>
        <p:spPr>
          <a:xfrm>
            <a:off x="7272225" y="-198300"/>
            <a:ext cx="1871779" cy="1796023"/>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3"/>
          <p:cNvSpPr/>
          <p:nvPr/>
        </p:nvSpPr>
        <p:spPr>
          <a:xfrm>
            <a:off x="6710333" y="1328994"/>
            <a:ext cx="2375400" cy="2375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 name="Google Shape;55;p3"/>
          <p:cNvGrpSpPr/>
          <p:nvPr/>
        </p:nvGrpSpPr>
        <p:grpSpPr>
          <a:xfrm>
            <a:off x="6352643" y="607781"/>
            <a:ext cx="2270935" cy="2260334"/>
            <a:chOff x="6762468" y="1386456"/>
            <a:chExt cx="2270935" cy="2260334"/>
          </a:xfrm>
        </p:grpSpPr>
        <p:sp>
          <p:nvSpPr>
            <p:cNvPr id="56" name="Google Shape;56;p3"/>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3"/>
          <p:cNvSpPr/>
          <p:nvPr/>
        </p:nvSpPr>
        <p:spPr>
          <a:xfrm>
            <a:off x="641525" y="2945026"/>
            <a:ext cx="1460036" cy="1906827"/>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a:hlinkClick/>
          </p:cNvPr>
          <p:cNvSpPr txBox="1"/>
          <p:nvPr>
            <p:ph type="title"/>
          </p:nvPr>
        </p:nvSpPr>
        <p:spPr>
          <a:xfrm>
            <a:off x="2019300" y="2357000"/>
            <a:ext cx="5105400" cy="81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1" name="Google Shape;91;p3"/>
          <p:cNvSpPr txBox="1"/>
          <p:nvPr>
            <p:ph hasCustomPrompt="1" idx="2" type="title"/>
          </p:nvPr>
        </p:nvSpPr>
        <p:spPr>
          <a:xfrm>
            <a:off x="2019300" y="914400"/>
            <a:ext cx="5105400" cy="81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2" name="Google Shape;92;p3"/>
          <p:cNvSpPr/>
          <p:nvPr/>
        </p:nvSpPr>
        <p:spPr>
          <a:xfrm rot="5575585">
            <a:off x="-1934287" y="-969252"/>
            <a:ext cx="4436755" cy="371424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4">
  <p:cSld name="CUSTOM_27">
    <p:spTree>
      <p:nvGrpSpPr>
        <p:cNvPr id="431" name="Shape 431"/>
        <p:cNvGrpSpPr/>
        <p:nvPr/>
      </p:nvGrpSpPr>
      <p:grpSpPr>
        <a:xfrm>
          <a:off x="0" y="0"/>
          <a:ext cx="0" cy="0"/>
          <a:chOff x="0" y="0"/>
          <a:chExt cx="0" cy="0"/>
        </a:xfrm>
      </p:grpSpPr>
      <p:sp>
        <p:nvSpPr>
          <p:cNvPr id="432" name="Google Shape;432;p21"/>
          <p:cNvSpPr/>
          <p:nvPr/>
        </p:nvSpPr>
        <p:spPr>
          <a:xfrm rot="-1408952">
            <a:off x="7039333" y="962822"/>
            <a:ext cx="3561578" cy="4437854"/>
          </a:xfrm>
          <a:custGeom>
            <a:rect b="b" l="l" r="r" t="t"/>
            <a:pathLst>
              <a:path extrusionOk="0" h="21250" w="15146">
                <a:moveTo>
                  <a:pt x="2903" y="12143"/>
                </a:moveTo>
                <a:cubicBezTo>
                  <a:pt x="1936" y="10308"/>
                  <a:pt x="234" y="9174"/>
                  <a:pt x="201" y="6972"/>
                </a:cubicBezTo>
                <a:cubicBezTo>
                  <a:pt x="1" y="1"/>
                  <a:pt x="7773" y="1769"/>
                  <a:pt x="11209" y="4637"/>
                </a:cubicBezTo>
                <a:cubicBezTo>
                  <a:pt x="13877" y="6839"/>
                  <a:pt x="15145" y="10208"/>
                  <a:pt x="14178" y="13544"/>
                </a:cubicBezTo>
                <a:cubicBezTo>
                  <a:pt x="13310" y="16379"/>
                  <a:pt x="10141" y="21249"/>
                  <a:pt x="6472" y="20349"/>
                </a:cubicBezTo>
                <a:cubicBezTo>
                  <a:pt x="3203" y="19581"/>
                  <a:pt x="4070" y="14811"/>
                  <a:pt x="3070" y="12476"/>
                </a:cubicBezTo>
                <a:cubicBezTo>
                  <a:pt x="3036" y="12343"/>
                  <a:pt x="2970" y="12243"/>
                  <a:pt x="2903" y="121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1"/>
          <p:cNvSpPr/>
          <p:nvPr/>
        </p:nvSpPr>
        <p:spPr>
          <a:xfrm flipH="1" rot="5400000">
            <a:off x="-1464044" y="-913309"/>
            <a:ext cx="5570538" cy="3629454"/>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1"/>
          <p:cNvSpPr/>
          <p:nvPr/>
        </p:nvSpPr>
        <p:spPr>
          <a:xfrm rot="-7977677">
            <a:off x="1465320" y="3454594"/>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5" name="Google Shape;435;p21"/>
          <p:cNvGrpSpPr/>
          <p:nvPr/>
        </p:nvGrpSpPr>
        <p:grpSpPr>
          <a:xfrm>
            <a:off x="5084307" y="-1054185"/>
            <a:ext cx="2304462" cy="2293869"/>
            <a:chOff x="2414491" y="671177"/>
            <a:chExt cx="1830972" cy="1822411"/>
          </a:xfrm>
        </p:grpSpPr>
        <p:sp>
          <p:nvSpPr>
            <p:cNvPr id="436" name="Google Shape;436;p21"/>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1"/>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1"/>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1"/>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1"/>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1"/>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1"/>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1"/>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1"/>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1"/>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1"/>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1"/>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1"/>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1"/>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1"/>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1"/>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1"/>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1"/>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1"/>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1"/>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1"/>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1"/>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1"/>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1"/>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1"/>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1"/>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1"/>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1"/>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1"/>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1"/>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1"/>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1"/>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1"/>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1"/>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0" name="Google Shape;470;p21"/>
          <p:cNvSpPr txBox="1"/>
          <p:nvPr>
            <p:ph type="title"/>
          </p:nvPr>
        </p:nvSpPr>
        <p:spPr>
          <a:xfrm>
            <a:off x="1715425" y="1577650"/>
            <a:ext cx="5809500" cy="1148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500"/>
              <a:buNone/>
              <a:defRPr sz="4500">
                <a:solidFill>
                  <a:schemeClr val="accent2"/>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p:txBody>
      </p:sp>
      <p:sp>
        <p:nvSpPr>
          <p:cNvPr id="471" name="Google Shape;471;p21"/>
          <p:cNvSpPr txBox="1"/>
          <p:nvPr>
            <p:ph idx="1" type="subTitle"/>
          </p:nvPr>
        </p:nvSpPr>
        <p:spPr>
          <a:xfrm>
            <a:off x="2690725" y="2877225"/>
            <a:ext cx="3858900" cy="9120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p:txBody>
      </p:sp>
      <p:sp>
        <p:nvSpPr>
          <p:cNvPr id="472" name="Google Shape;472;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3">
    <p:spTree>
      <p:nvGrpSpPr>
        <p:cNvPr id="473" name="Shape 473"/>
        <p:cNvGrpSpPr/>
        <p:nvPr/>
      </p:nvGrpSpPr>
      <p:grpSpPr>
        <a:xfrm>
          <a:off x="0" y="0"/>
          <a:ext cx="0" cy="0"/>
          <a:chOff x="0" y="0"/>
          <a:chExt cx="0" cy="0"/>
        </a:xfrm>
      </p:grpSpPr>
      <p:sp>
        <p:nvSpPr>
          <p:cNvPr id="474" name="Google Shape;474;p22"/>
          <p:cNvSpPr/>
          <p:nvPr/>
        </p:nvSpPr>
        <p:spPr>
          <a:xfrm rot="-5620610">
            <a:off x="7759237" y="345401"/>
            <a:ext cx="3242370" cy="3111144"/>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2"/>
          <p:cNvSpPr/>
          <p:nvPr/>
        </p:nvSpPr>
        <p:spPr>
          <a:xfrm flipH="1" rot="-5400000">
            <a:off x="-700258" y="2716121"/>
            <a:ext cx="3397312" cy="3383225"/>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2"/>
          <p:cNvSpPr txBox="1"/>
          <p:nvPr>
            <p:ph type="title"/>
          </p:nvPr>
        </p:nvSpPr>
        <p:spPr>
          <a:xfrm>
            <a:off x="523950" y="51357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77" name="Google Shape;477;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8">
    <p:spTree>
      <p:nvGrpSpPr>
        <p:cNvPr id="478" name="Shape 478"/>
        <p:cNvGrpSpPr/>
        <p:nvPr/>
      </p:nvGrpSpPr>
      <p:grpSpPr>
        <a:xfrm>
          <a:off x="0" y="0"/>
          <a:ext cx="0" cy="0"/>
          <a:chOff x="0" y="0"/>
          <a:chExt cx="0" cy="0"/>
        </a:xfrm>
      </p:grpSpPr>
      <p:sp>
        <p:nvSpPr>
          <p:cNvPr id="479" name="Google Shape;479;p23"/>
          <p:cNvSpPr/>
          <p:nvPr/>
        </p:nvSpPr>
        <p:spPr>
          <a:xfrm rot="5035045">
            <a:off x="-2322768" y="2876704"/>
            <a:ext cx="5262855" cy="323795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0" name="Google Shape;480;p23"/>
          <p:cNvGrpSpPr/>
          <p:nvPr/>
        </p:nvGrpSpPr>
        <p:grpSpPr>
          <a:xfrm>
            <a:off x="-211316" y="-785758"/>
            <a:ext cx="1977999" cy="1968933"/>
            <a:chOff x="2414491" y="671177"/>
            <a:chExt cx="1830972" cy="1822411"/>
          </a:xfrm>
        </p:grpSpPr>
        <p:sp>
          <p:nvSpPr>
            <p:cNvPr id="481" name="Google Shape;481;p23"/>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3"/>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3"/>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3"/>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3"/>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3"/>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3"/>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3"/>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3"/>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3"/>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3"/>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3"/>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3"/>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3"/>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3"/>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3"/>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3"/>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3"/>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3"/>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3"/>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3"/>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3"/>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3"/>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3"/>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3"/>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3"/>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3"/>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3"/>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3"/>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3"/>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3"/>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3"/>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3"/>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3"/>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5" name="Google Shape;515;p23"/>
          <p:cNvSpPr/>
          <p:nvPr/>
        </p:nvSpPr>
        <p:spPr>
          <a:xfrm rot="-4280482">
            <a:off x="6793782" y="-1466885"/>
            <a:ext cx="3375483" cy="5024332"/>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3"/>
          <p:cNvSpPr/>
          <p:nvPr/>
        </p:nvSpPr>
        <p:spPr>
          <a:xfrm rot="-7977677">
            <a:off x="5123145" y="4056144"/>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3"/>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18" name="Google Shape;518;p23"/>
          <p:cNvSpPr txBox="1"/>
          <p:nvPr>
            <p:ph idx="1" type="subTitle"/>
          </p:nvPr>
        </p:nvSpPr>
        <p:spPr>
          <a:xfrm>
            <a:off x="713250" y="189912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9" name="Google Shape;519;p23"/>
          <p:cNvSpPr txBox="1"/>
          <p:nvPr>
            <p:ph idx="2" type="subTitle"/>
          </p:nvPr>
        </p:nvSpPr>
        <p:spPr>
          <a:xfrm>
            <a:off x="3488100" y="189912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0" name="Google Shape;520;p23"/>
          <p:cNvSpPr txBox="1"/>
          <p:nvPr>
            <p:ph idx="3" type="subTitle"/>
          </p:nvPr>
        </p:nvSpPr>
        <p:spPr>
          <a:xfrm>
            <a:off x="713250" y="3128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21" name="Google Shape;521;p23"/>
          <p:cNvSpPr txBox="1"/>
          <p:nvPr>
            <p:ph idx="4" type="subTitle"/>
          </p:nvPr>
        </p:nvSpPr>
        <p:spPr>
          <a:xfrm>
            <a:off x="3488100" y="3128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22" name="Google Shape;522;p23"/>
          <p:cNvSpPr txBox="1"/>
          <p:nvPr>
            <p:ph idx="5" type="subTitle"/>
          </p:nvPr>
        </p:nvSpPr>
        <p:spPr>
          <a:xfrm>
            <a:off x="6262950" y="189912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3" name="Google Shape;523;p23"/>
          <p:cNvSpPr txBox="1"/>
          <p:nvPr>
            <p:ph idx="6" type="subTitle"/>
          </p:nvPr>
        </p:nvSpPr>
        <p:spPr>
          <a:xfrm>
            <a:off x="6262950" y="3128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24" name="Google Shape;524;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0">
    <p:spTree>
      <p:nvGrpSpPr>
        <p:cNvPr id="525" name="Shape 525"/>
        <p:cNvGrpSpPr/>
        <p:nvPr/>
      </p:nvGrpSpPr>
      <p:grpSpPr>
        <a:xfrm>
          <a:off x="0" y="0"/>
          <a:ext cx="0" cy="0"/>
          <a:chOff x="0" y="0"/>
          <a:chExt cx="0" cy="0"/>
        </a:xfrm>
      </p:grpSpPr>
      <p:sp>
        <p:nvSpPr>
          <p:cNvPr id="526" name="Google Shape;526;p24"/>
          <p:cNvSpPr/>
          <p:nvPr/>
        </p:nvSpPr>
        <p:spPr>
          <a:xfrm rot="-7977702">
            <a:off x="3116644" y="4302449"/>
            <a:ext cx="2061267" cy="1977879"/>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4"/>
          <p:cNvSpPr/>
          <p:nvPr/>
        </p:nvSpPr>
        <p:spPr>
          <a:xfrm flipH="1" rot="135969">
            <a:off x="-993079" y="-957313"/>
            <a:ext cx="3397316" cy="3383229"/>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8" name="Google Shape;528;p24"/>
          <p:cNvGrpSpPr/>
          <p:nvPr/>
        </p:nvGrpSpPr>
        <p:grpSpPr>
          <a:xfrm flipH="1" rot="10800000">
            <a:off x="73134" y="1303322"/>
            <a:ext cx="1888282" cy="1879453"/>
            <a:chOff x="2414491" y="671177"/>
            <a:chExt cx="1830972" cy="1822411"/>
          </a:xfrm>
        </p:grpSpPr>
        <p:sp>
          <p:nvSpPr>
            <p:cNvPr id="529" name="Google Shape;529;p24"/>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4"/>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4"/>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4"/>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4"/>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4"/>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4"/>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4"/>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4"/>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4"/>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4"/>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4"/>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4"/>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4"/>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4"/>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4"/>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4"/>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4"/>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4"/>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4"/>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4"/>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4"/>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4"/>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4"/>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4"/>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4"/>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4"/>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4"/>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4"/>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4"/>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4"/>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4"/>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4"/>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4"/>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3" name="Google Shape;563;p24"/>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64" name="Google Shape;564;p24"/>
          <p:cNvSpPr/>
          <p:nvPr/>
        </p:nvSpPr>
        <p:spPr>
          <a:xfrm flipH="1" rot="-5035048">
            <a:off x="5373790" y="594172"/>
            <a:ext cx="6829100" cy="4201641"/>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9">
    <p:spTree>
      <p:nvGrpSpPr>
        <p:cNvPr id="566" name="Shape 566"/>
        <p:cNvGrpSpPr/>
        <p:nvPr/>
      </p:nvGrpSpPr>
      <p:grpSpPr>
        <a:xfrm>
          <a:off x="0" y="0"/>
          <a:ext cx="0" cy="0"/>
          <a:chOff x="0" y="0"/>
          <a:chExt cx="0" cy="0"/>
        </a:xfrm>
      </p:grpSpPr>
      <p:sp>
        <p:nvSpPr>
          <p:cNvPr id="567" name="Google Shape;567;p25"/>
          <p:cNvSpPr/>
          <p:nvPr/>
        </p:nvSpPr>
        <p:spPr>
          <a:xfrm>
            <a:off x="4487750" y="727477"/>
            <a:ext cx="6559985" cy="5236281"/>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5"/>
          <p:cNvSpPr/>
          <p:nvPr/>
        </p:nvSpPr>
        <p:spPr>
          <a:xfrm rot="5400000">
            <a:off x="-2563625" y="1125983"/>
            <a:ext cx="4913539" cy="302294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5"/>
          <p:cNvSpPr/>
          <p:nvPr/>
        </p:nvSpPr>
        <p:spPr>
          <a:xfrm rot="-7977677">
            <a:off x="635395" y="-298381"/>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5"/>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71" name="Google Shape;571;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572" name="Shape 572"/>
        <p:cNvGrpSpPr/>
        <p:nvPr/>
      </p:nvGrpSpPr>
      <p:grpSpPr>
        <a:xfrm>
          <a:off x="0" y="0"/>
          <a:ext cx="0" cy="0"/>
          <a:chOff x="0" y="0"/>
          <a:chExt cx="0" cy="0"/>
        </a:xfrm>
      </p:grpSpPr>
      <p:sp>
        <p:nvSpPr>
          <p:cNvPr id="573" name="Google Shape;573;p26"/>
          <p:cNvSpPr/>
          <p:nvPr/>
        </p:nvSpPr>
        <p:spPr>
          <a:xfrm flipH="1" rot="-8234214">
            <a:off x="6462164" y="-167221"/>
            <a:ext cx="4162685" cy="2560997"/>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6"/>
          <p:cNvSpPr/>
          <p:nvPr/>
        </p:nvSpPr>
        <p:spPr>
          <a:xfrm rot="672094">
            <a:off x="-1833836" y="1849763"/>
            <a:ext cx="4680680" cy="4251900"/>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6"/>
          <p:cNvSpPr/>
          <p:nvPr/>
        </p:nvSpPr>
        <p:spPr>
          <a:xfrm>
            <a:off x="8042975" y="3533675"/>
            <a:ext cx="775608" cy="1012954"/>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rgbClr val="A0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6"/>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77" name="Google Shape;577;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2">
    <p:spTree>
      <p:nvGrpSpPr>
        <p:cNvPr id="578" name="Shape 578"/>
        <p:cNvGrpSpPr/>
        <p:nvPr/>
      </p:nvGrpSpPr>
      <p:grpSpPr>
        <a:xfrm>
          <a:off x="0" y="0"/>
          <a:ext cx="0" cy="0"/>
          <a:chOff x="0" y="0"/>
          <a:chExt cx="0" cy="0"/>
        </a:xfrm>
      </p:grpSpPr>
      <p:sp>
        <p:nvSpPr>
          <p:cNvPr id="579" name="Google Shape;579;p27"/>
          <p:cNvSpPr/>
          <p:nvPr/>
        </p:nvSpPr>
        <p:spPr>
          <a:xfrm flipH="1" rot="-2505069">
            <a:off x="6267646" y="1159768"/>
            <a:ext cx="4436783" cy="371422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7"/>
          <p:cNvSpPr/>
          <p:nvPr/>
        </p:nvSpPr>
        <p:spPr>
          <a:xfrm rot="3781174">
            <a:off x="-1644519" y="1806437"/>
            <a:ext cx="4267951" cy="262576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1" name="Google Shape;581;p27"/>
          <p:cNvGrpSpPr/>
          <p:nvPr/>
        </p:nvGrpSpPr>
        <p:grpSpPr>
          <a:xfrm flipH="1" rot="10800000">
            <a:off x="566191" y="1712532"/>
            <a:ext cx="1696762" cy="1688828"/>
            <a:chOff x="2414491" y="671177"/>
            <a:chExt cx="1830972" cy="1822411"/>
          </a:xfrm>
        </p:grpSpPr>
        <p:sp>
          <p:nvSpPr>
            <p:cNvPr id="582" name="Google Shape;582;p27"/>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7"/>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7"/>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7"/>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7"/>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7"/>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7"/>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7"/>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7"/>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7"/>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7"/>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7"/>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7"/>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7"/>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7"/>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7"/>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7"/>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7"/>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7"/>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7"/>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7"/>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7"/>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7"/>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7"/>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7"/>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7"/>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7"/>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7"/>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7"/>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7"/>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7"/>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7"/>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7"/>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7"/>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6" name="Google Shape;616;p27"/>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17" name="Google Shape;617;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4">
    <p:spTree>
      <p:nvGrpSpPr>
        <p:cNvPr id="618" name="Shape 618"/>
        <p:cNvGrpSpPr/>
        <p:nvPr/>
      </p:nvGrpSpPr>
      <p:grpSpPr>
        <a:xfrm>
          <a:off x="0" y="0"/>
          <a:ext cx="0" cy="0"/>
          <a:chOff x="0" y="0"/>
          <a:chExt cx="0" cy="0"/>
        </a:xfrm>
      </p:grpSpPr>
      <p:sp>
        <p:nvSpPr>
          <p:cNvPr id="619" name="Google Shape;619;p28"/>
          <p:cNvSpPr/>
          <p:nvPr/>
        </p:nvSpPr>
        <p:spPr>
          <a:xfrm rot="5400000">
            <a:off x="-897085" y="455393"/>
            <a:ext cx="4906632" cy="4469596"/>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8"/>
          <p:cNvSpPr/>
          <p:nvPr/>
        </p:nvSpPr>
        <p:spPr>
          <a:xfrm rot="4271990">
            <a:off x="6861805" y="3034227"/>
            <a:ext cx="3403945" cy="3389831"/>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8"/>
          <p:cNvSpPr/>
          <p:nvPr/>
        </p:nvSpPr>
        <p:spPr>
          <a:xfrm>
            <a:off x="7014776" y="357427"/>
            <a:ext cx="801658" cy="707098"/>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8"/>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23" name="Google Shape;623;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5">
    <p:spTree>
      <p:nvGrpSpPr>
        <p:cNvPr id="624" name="Shape 624"/>
        <p:cNvGrpSpPr/>
        <p:nvPr/>
      </p:nvGrpSpPr>
      <p:grpSpPr>
        <a:xfrm>
          <a:off x="0" y="0"/>
          <a:ext cx="0" cy="0"/>
          <a:chOff x="0" y="0"/>
          <a:chExt cx="0" cy="0"/>
        </a:xfrm>
      </p:grpSpPr>
      <p:sp>
        <p:nvSpPr>
          <p:cNvPr id="625" name="Google Shape;625;p29"/>
          <p:cNvSpPr/>
          <p:nvPr/>
        </p:nvSpPr>
        <p:spPr>
          <a:xfrm rot="8100090">
            <a:off x="-1277624" y="-498533"/>
            <a:ext cx="4047120" cy="248996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9"/>
          <p:cNvSpPr/>
          <p:nvPr/>
        </p:nvSpPr>
        <p:spPr>
          <a:xfrm flipH="1" rot="-2262480">
            <a:off x="5470609" y="3669962"/>
            <a:ext cx="4913469" cy="302290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9"/>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28" name="Google Shape;628;p29"/>
          <p:cNvSpPr/>
          <p:nvPr/>
        </p:nvSpPr>
        <p:spPr>
          <a:xfrm rot="-7977666">
            <a:off x="7581866" y="924182"/>
            <a:ext cx="1233331" cy="1183416"/>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6">
    <p:spTree>
      <p:nvGrpSpPr>
        <p:cNvPr id="630" name="Shape 630"/>
        <p:cNvGrpSpPr/>
        <p:nvPr/>
      </p:nvGrpSpPr>
      <p:grpSpPr>
        <a:xfrm>
          <a:off x="0" y="0"/>
          <a:ext cx="0" cy="0"/>
          <a:chOff x="0" y="0"/>
          <a:chExt cx="0" cy="0"/>
        </a:xfrm>
      </p:grpSpPr>
      <p:sp>
        <p:nvSpPr>
          <p:cNvPr id="631" name="Google Shape;631;p30"/>
          <p:cNvSpPr/>
          <p:nvPr/>
        </p:nvSpPr>
        <p:spPr>
          <a:xfrm rot="5575585">
            <a:off x="-1934287" y="-969252"/>
            <a:ext cx="4436755" cy="371424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0"/>
          <p:cNvSpPr/>
          <p:nvPr/>
        </p:nvSpPr>
        <p:spPr>
          <a:xfrm>
            <a:off x="4971452" y="887873"/>
            <a:ext cx="5492180" cy="3689245"/>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0"/>
          <p:cNvSpPr/>
          <p:nvPr/>
        </p:nvSpPr>
        <p:spPr>
          <a:xfrm rot="-7977666">
            <a:off x="3954029" y="4656032"/>
            <a:ext cx="1233331" cy="1183416"/>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0"/>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35" name="Google Shape;635;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4"/>
          <p:cNvSpPr/>
          <p:nvPr/>
        </p:nvSpPr>
        <p:spPr>
          <a:xfrm flipH="1" rot="-1762095">
            <a:off x="-645480" y="2383695"/>
            <a:ext cx="2540453" cy="3781447"/>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a:off x="8139625" y="1901675"/>
            <a:ext cx="1844545" cy="1627040"/>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txBox="1"/>
          <p:nvPr>
            <p:ph idx="1" type="body"/>
          </p:nvPr>
        </p:nvSpPr>
        <p:spPr>
          <a:xfrm>
            <a:off x="713250" y="1152475"/>
            <a:ext cx="77175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accent1"/>
              </a:buClr>
              <a:buSzPts val="1200"/>
              <a:buAutoNum type="arabicPeriod"/>
              <a:defRPr sz="1200"/>
            </a:lvl1pPr>
            <a:lvl2pPr indent="-304800" lvl="1" marL="914400">
              <a:spcBef>
                <a:spcPts val="0"/>
              </a:spcBef>
              <a:spcAft>
                <a:spcPts val="0"/>
              </a:spcAft>
              <a:buClr>
                <a:srgbClr val="434343"/>
              </a:buClr>
              <a:buSzPts val="1200"/>
              <a:buFont typeface="Roboto Condensed Light"/>
              <a:buAutoNum type="alphaLcPeriod"/>
              <a:defRPr/>
            </a:lvl2pPr>
            <a:lvl3pPr indent="-304800" lvl="2" marL="1371600">
              <a:spcBef>
                <a:spcPts val="0"/>
              </a:spcBef>
              <a:spcAft>
                <a:spcPts val="0"/>
              </a:spcAft>
              <a:buClr>
                <a:srgbClr val="434343"/>
              </a:buClr>
              <a:buSzPts val="1200"/>
              <a:buFont typeface="Roboto Condensed Light"/>
              <a:buAutoNum type="romanLcPeriod"/>
              <a:defRPr/>
            </a:lvl3pPr>
            <a:lvl4pPr indent="-304800" lvl="3" marL="1828800">
              <a:spcBef>
                <a:spcPts val="0"/>
              </a:spcBef>
              <a:spcAft>
                <a:spcPts val="0"/>
              </a:spcAft>
              <a:buClr>
                <a:srgbClr val="434343"/>
              </a:buClr>
              <a:buSzPts val="1200"/>
              <a:buFont typeface="Roboto Condensed Light"/>
              <a:buAutoNum type="arabicPeriod"/>
              <a:defRPr/>
            </a:lvl4pPr>
            <a:lvl5pPr indent="-304800" lvl="4" marL="2286000">
              <a:spcBef>
                <a:spcPts val="0"/>
              </a:spcBef>
              <a:spcAft>
                <a:spcPts val="0"/>
              </a:spcAft>
              <a:buClr>
                <a:srgbClr val="434343"/>
              </a:buClr>
              <a:buSzPts val="1200"/>
              <a:buFont typeface="Roboto Condensed Light"/>
              <a:buAutoNum type="alphaLcPeriod"/>
              <a:defRPr/>
            </a:lvl5pPr>
            <a:lvl6pPr indent="-304800" lvl="5" marL="2743200">
              <a:spcBef>
                <a:spcPts val="0"/>
              </a:spcBef>
              <a:spcAft>
                <a:spcPts val="0"/>
              </a:spcAft>
              <a:buClr>
                <a:srgbClr val="434343"/>
              </a:buClr>
              <a:buSzPts val="1200"/>
              <a:buFont typeface="Roboto Condensed Light"/>
              <a:buAutoNum type="romanLcPeriod"/>
              <a:defRPr/>
            </a:lvl6pPr>
            <a:lvl7pPr indent="-304800" lvl="6" marL="3200400">
              <a:spcBef>
                <a:spcPts val="0"/>
              </a:spcBef>
              <a:spcAft>
                <a:spcPts val="0"/>
              </a:spcAft>
              <a:buClr>
                <a:srgbClr val="434343"/>
              </a:buClr>
              <a:buSzPts val="1200"/>
              <a:buFont typeface="Roboto Condensed Light"/>
              <a:buAutoNum type="arabicPeriod"/>
              <a:defRPr/>
            </a:lvl7pPr>
            <a:lvl8pPr indent="-304800" lvl="7" marL="3657600">
              <a:spcBef>
                <a:spcPts val="0"/>
              </a:spcBef>
              <a:spcAft>
                <a:spcPts val="0"/>
              </a:spcAft>
              <a:buClr>
                <a:srgbClr val="434343"/>
              </a:buClr>
              <a:buSzPts val="1200"/>
              <a:buFont typeface="Roboto Condensed Light"/>
              <a:buAutoNum type="alphaLcPeriod"/>
              <a:defRPr/>
            </a:lvl8pPr>
            <a:lvl9pPr indent="-304800" lvl="8" marL="4114800">
              <a:spcBef>
                <a:spcPts val="0"/>
              </a:spcBef>
              <a:spcAft>
                <a:spcPts val="0"/>
              </a:spcAft>
              <a:buClr>
                <a:srgbClr val="434343"/>
              </a:buClr>
              <a:buSzPts val="1200"/>
              <a:buFont typeface="Roboto Condensed Light"/>
              <a:buAutoNum type="romanLcPeriod"/>
              <a:defRPr/>
            </a:lvl9pPr>
          </a:lstStyle>
          <a:p/>
        </p:txBody>
      </p:sp>
      <p:sp>
        <p:nvSpPr>
          <p:cNvPr id="98" name="Google Shape;98;p4"/>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9" name="Google Shape;99;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18">
    <p:spTree>
      <p:nvGrpSpPr>
        <p:cNvPr id="636" name="Shape 636"/>
        <p:cNvGrpSpPr/>
        <p:nvPr/>
      </p:nvGrpSpPr>
      <p:grpSpPr>
        <a:xfrm>
          <a:off x="0" y="0"/>
          <a:ext cx="0" cy="0"/>
          <a:chOff x="0" y="0"/>
          <a:chExt cx="0" cy="0"/>
        </a:xfrm>
      </p:grpSpPr>
      <p:sp>
        <p:nvSpPr>
          <p:cNvPr id="637" name="Google Shape;637;p31"/>
          <p:cNvSpPr/>
          <p:nvPr/>
        </p:nvSpPr>
        <p:spPr>
          <a:xfrm flipH="1" rot="912733">
            <a:off x="-1572654" y="597947"/>
            <a:ext cx="3253667" cy="548082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1"/>
          <p:cNvSpPr/>
          <p:nvPr/>
        </p:nvSpPr>
        <p:spPr>
          <a:xfrm rot="-482288">
            <a:off x="6784912" y="-733687"/>
            <a:ext cx="3654738" cy="3639584"/>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1"/>
          <p:cNvSpPr/>
          <p:nvPr/>
        </p:nvSpPr>
        <p:spPr>
          <a:xfrm rot="3320924">
            <a:off x="8443534" y="3822428"/>
            <a:ext cx="1269688" cy="1658230"/>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1"/>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41" name="Google Shape;641;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20">
    <p:spTree>
      <p:nvGrpSpPr>
        <p:cNvPr id="642" name="Shape 642"/>
        <p:cNvGrpSpPr/>
        <p:nvPr/>
      </p:nvGrpSpPr>
      <p:grpSpPr>
        <a:xfrm>
          <a:off x="0" y="0"/>
          <a:ext cx="0" cy="0"/>
          <a:chOff x="0" y="0"/>
          <a:chExt cx="0" cy="0"/>
        </a:xfrm>
      </p:grpSpPr>
      <p:sp>
        <p:nvSpPr>
          <p:cNvPr id="643" name="Google Shape;643;p32"/>
          <p:cNvSpPr/>
          <p:nvPr/>
        </p:nvSpPr>
        <p:spPr>
          <a:xfrm rot="-5620610">
            <a:off x="8235762" y="2503251"/>
            <a:ext cx="3242370" cy="3111144"/>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2"/>
          <p:cNvSpPr/>
          <p:nvPr/>
        </p:nvSpPr>
        <p:spPr>
          <a:xfrm flipH="1" rot="-595142">
            <a:off x="-1233073" y="-485172"/>
            <a:ext cx="3397327" cy="3383240"/>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2"/>
          <p:cNvSpPr/>
          <p:nvPr/>
        </p:nvSpPr>
        <p:spPr>
          <a:xfrm rot="-7977683">
            <a:off x="6409699" y="-292300"/>
            <a:ext cx="1554661" cy="149174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2"/>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47" name="Google Shape;647;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21">
    <p:spTree>
      <p:nvGrpSpPr>
        <p:cNvPr id="648" name="Shape 648"/>
        <p:cNvGrpSpPr/>
        <p:nvPr/>
      </p:nvGrpSpPr>
      <p:grpSpPr>
        <a:xfrm>
          <a:off x="0" y="0"/>
          <a:ext cx="0" cy="0"/>
          <a:chOff x="0" y="0"/>
          <a:chExt cx="0" cy="0"/>
        </a:xfrm>
      </p:grpSpPr>
      <p:sp>
        <p:nvSpPr>
          <p:cNvPr id="649" name="Google Shape;649;p33"/>
          <p:cNvSpPr/>
          <p:nvPr/>
        </p:nvSpPr>
        <p:spPr>
          <a:xfrm flipH="1" rot="-5400000">
            <a:off x="5697375" y="631183"/>
            <a:ext cx="4913539" cy="302294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3"/>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651" name="Google Shape;651;p33"/>
          <p:cNvGrpSpPr/>
          <p:nvPr/>
        </p:nvGrpSpPr>
        <p:grpSpPr>
          <a:xfrm flipH="1" rot="10800000">
            <a:off x="-776141" y="2015093"/>
            <a:ext cx="2087674" cy="2077913"/>
            <a:chOff x="2414491" y="671177"/>
            <a:chExt cx="1830972" cy="1822411"/>
          </a:xfrm>
        </p:grpSpPr>
        <p:sp>
          <p:nvSpPr>
            <p:cNvPr id="652" name="Google Shape;652;p33"/>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3"/>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3"/>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3"/>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3"/>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3"/>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3"/>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3"/>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3"/>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3"/>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3"/>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3"/>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3"/>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3"/>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3"/>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3"/>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3"/>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3"/>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3"/>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3"/>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3"/>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3"/>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3"/>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3"/>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3"/>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3"/>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3"/>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3"/>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3"/>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3"/>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3"/>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3"/>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3"/>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3"/>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6" name="Google Shape;686;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6">
    <p:spTree>
      <p:nvGrpSpPr>
        <p:cNvPr id="687" name="Shape 687"/>
        <p:cNvGrpSpPr/>
        <p:nvPr/>
      </p:nvGrpSpPr>
      <p:grpSpPr>
        <a:xfrm>
          <a:off x="0" y="0"/>
          <a:ext cx="0" cy="0"/>
          <a:chOff x="0" y="0"/>
          <a:chExt cx="0" cy="0"/>
        </a:xfrm>
      </p:grpSpPr>
      <p:sp>
        <p:nvSpPr>
          <p:cNvPr id="688" name="Google Shape;688;p34"/>
          <p:cNvSpPr/>
          <p:nvPr/>
        </p:nvSpPr>
        <p:spPr>
          <a:xfrm rot="1855510">
            <a:off x="2523490" y="193756"/>
            <a:ext cx="4979106" cy="4104445"/>
          </a:xfrm>
          <a:custGeom>
            <a:rect b="b" l="l" r="r" t="t"/>
            <a:pathLst>
              <a:path extrusionOk="0" h="48836" w="59243">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4"/>
          <p:cNvSpPr/>
          <p:nvPr/>
        </p:nvSpPr>
        <p:spPr>
          <a:xfrm flipH="1" rot="10800000">
            <a:off x="242450" y="2888462"/>
            <a:ext cx="1774800" cy="177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0" name="Google Shape;690;p34"/>
          <p:cNvGrpSpPr/>
          <p:nvPr/>
        </p:nvGrpSpPr>
        <p:grpSpPr>
          <a:xfrm flipH="1" rot="10800000">
            <a:off x="955516" y="2266845"/>
            <a:ext cx="1696762" cy="1688828"/>
            <a:chOff x="2414491" y="671177"/>
            <a:chExt cx="1830972" cy="1822411"/>
          </a:xfrm>
        </p:grpSpPr>
        <p:sp>
          <p:nvSpPr>
            <p:cNvPr id="691" name="Google Shape;691;p34"/>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4"/>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4"/>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4"/>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4"/>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4"/>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4"/>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4"/>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4"/>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4"/>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4"/>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4"/>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4"/>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4"/>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4"/>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4"/>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4"/>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4"/>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4"/>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4"/>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4"/>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4"/>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4"/>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4"/>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4"/>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4"/>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4"/>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4"/>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4"/>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4"/>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4"/>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4"/>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4"/>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4"/>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5" name="Google Shape;725;p34"/>
          <p:cNvSpPr/>
          <p:nvPr/>
        </p:nvSpPr>
        <p:spPr>
          <a:xfrm rot="-7977683">
            <a:off x="6350424" y="331300"/>
            <a:ext cx="1554661" cy="149174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4">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27" name="Google Shape;727;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8">
    <p:spTree>
      <p:nvGrpSpPr>
        <p:cNvPr id="728" name="Shape 728"/>
        <p:cNvGrpSpPr/>
        <p:nvPr/>
      </p:nvGrpSpPr>
      <p:grpSpPr>
        <a:xfrm>
          <a:off x="0" y="0"/>
          <a:ext cx="0" cy="0"/>
          <a:chOff x="0" y="0"/>
          <a:chExt cx="0" cy="0"/>
        </a:xfrm>
      </p:grpSpPr>
      <p:sp>
        <p:nvSpPr>
          <p:cNvPr id="729" name="Google Shape;729;p35"/>
          <p:cNvSpPr/>
          <p:nvPr/>
        </p:nvSpPr>
        <p:spPr>
          <a:xfrm rot="-7977683">
            <a:off x="7886799" y="137375"/>
            <a:ext cx="1554661" cy="149174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5"/>
          <p:cNvSpPr/>
          <p:nvPr/>
        </p:nvSpPr>
        <p:spPr>
          <a:xfrm flipH="1" rot="288619">
            <a:off x="-1415244" y="1158707"/>
            <a:ext cx="4829256" cy="4940052"/>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5"/>
          <p:cNvSpPr/>
          <p:nvPr/>
        </p:nvSpPr>
        <p:spPr>
          <a:xfrm>
            <a:off x="6970750" y="2154714"/>
            <a:ext cx="1460036" cy="1906827"/>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2" name="Google Shape;732;p35"/>
          <p:cNvGrpSpPr/>
          <p:nvPr/>
        </p:nvGrpSpPr>
        <p:grpSpPr>
          <a:xfrm>
            <a:off x="6247704" y="2777002"/>
            <a:ext cx="1830972" cy="1822411"/>
            <a:chOff x="2414491" y="671177"/>
            <a:chExt cx="1830972" cy="1822411"/>
          </a:xfrm>
        </p:grpSpPr>
        <p:sp>
          <p:nvSpPr>
            <p:cNvPr id="733" name="Google Shape;733;p35"/>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5"/>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5"/>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5"/>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5"/>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5"/>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5"/>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5"/>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5"/>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5"/>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5"/>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5"/>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5"/>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5"/>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5"/>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5"/>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5"/>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5"/>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5"/>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5"/>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5"/>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5"/>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5"/>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5"/>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5"/>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5"/>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5"/>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5"/>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5"/>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5"/>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5"/>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5"/>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5"/>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5"/>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7" name="Google Shape;767;p35">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43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68" name="Google Shape;768;p35"/>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69" name="Google Shape;769;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3">
    <p:spTree>
      <p:nvGrpSpPr>
        <p:cNvPr id="770" name="Shape 770"/>
        <p:cNvGrpSpPr/>
        <p:nvPr/>
      </p:nvGrpSpPr>
      <p:grpSpPr>
        <a:xfrm>
          <a:off x="0" y="0"/>
          <a:ext cx="0" cy="0"/>
          <a:chOff x="0" y="0"/>
          <a:chExt cx="0" cy="0"/>
        </a:xfrm>
      </p:grpSpPr>
      <p:sp>
        <p:nvSpPr>
          <p:cNvPr id="771" name="Google Shape;771;p36"/>
          <p:cNvSpPr/>
          <p:nvPr/>
        </p:nvSpPr>
        <p:spPr>
          <a:xfrm rot="-5716269">
            <a:off x="3024497" y="452848"/>
            <a:ext cx="3242308" cy="5108995"/>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6">
            <a:hlinkClick/>
          </p:cNvPr>
          <p:cNvSpPr txBox="1"/>
          <p:nvPr>
            <p:ph type="title"/>
          </p:nvPr>
        </p:nvSpPr>
        <p:spPr>
          <a:xfrm>
            <a:off x="1886775" y="22817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4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73" name="Google Shape;773;p36"/>
          <p:cNvSpPr txBox="1"/>
          <p:nvPr>
            <p:ph hasCustomPrompt="1" idx="2" type="title"/>
          </p:nvPr>
        </p:nvSpPr>
        <p:spPr>
          <a:xfrm>
            <a:off x="1490724" y="254245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74" name="Google Shape;774;p36"/>
          <p:cNvSpPr/>
          <p:nvPr/>
        </p:nvSpPr>
        <p:spPr>
          <a:xfrm flipH="1">
            <a:off x="7706871" y="98363"/>
            <a:ext cx="1269687" cy="1658228"/>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rgbClr val="A0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6"/>
          <p:cNvSpPr/>
          <p:nvPr/>
        </p:nvSpPr>
        <p:spPr>
          <a:xfrm flipH="1">
            <a:off x="736534" y="1655532"/>
            <a:ext cx="1774800" cy="177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6" name="Google Shape;776;p36"/>
          <p:cNvGrpSpPr/>
          <p:nvPr/>
        </p:nvGrpSpPr>
        <p:grpSpPr>
          <a:xfrm flipH="1">
            <a:off x="101505" y="2363121"/>
            <a:ext cx="1696762" cy="1688828"/>
            <a:chOff x="2414491" y="671177"/>
            <a:chExt cx="1830972" cy="1822411"/>
          </a:xfrm>
        </p:grpSpPr>
        <p:sp>
          <p:nvSpPr>
            <p:cNvPr id="777" name="Google Shape;777;p36"/>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6"/>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6"/>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6"/>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6"/>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6"/>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6"/>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6"/>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6"/>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6"/>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6"/>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6"/>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6"/>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6"/>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6"/>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6"/>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6"/>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6"/>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6"/>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6"/>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6"/>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6"/>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6"/>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6"/>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6"/>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6"/>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6"/>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6"/>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6"/>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6"/>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6"/>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6"/>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6"/>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6"/>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1" name="Google Shape;811;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CUSTOM_17">
    <p:spTree>
      <p:nvGrpSpPr>
        <p:cNvPr id="812" name="Shape 812"/>
        <p:cNvGrpSpPr/>
        <p:nvPr/>
      </p:nvGrpSpPr>
      <p:grpSpPr>
        <a:xfrm>
          <a:off x="0" y="0"/>
          <a:ext cx="0" cy="0"/>
          <a:chOff x="0" y="0"/>
          <a:chExt cx="0" cy="0"/>
        </a:xfrm>
      </p:grpSpPr>
      <p:sp>
        <p:nvSpPr>
          <p:cNvPr id="813" name="Google Shape;813;p37"/>
          <p:cNvSpPr/>
          <p:nvPr/>
        </p:nvSpPr>
        <p:spPr>
          <a:xfrm>
            <a:off x="6379125" y="3295174"/>
            <a:ext cx="1436700" cy="1436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7"/>
          <p:cNvSpPr/>
          <p:nvPr/>
        </p:nvSpPr>
        <p:spPr>
          <a:xfrm rot="3781224">
            <a:off x="-1829431" y="2502688"/>
            <a:ext cx="6147391" cy="3782042"/>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7">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grpSp>
        <p:nvGrpSpPr>
          <p:cNvPr id="816" name="Google Shape;816;p37"/>
          <p:cNvGrpSpPr/>
          <p:nvPr/>
        </p:nvGrpSpPr>
        <p:grpSpPr>
          <a:xfrm flipH="1" rot="10800000">
            <a:off x="815666" y="1235970"/>
            <a:ext cx="1696762" cy="1688828"/>
            <a:chOff x="2414491" y="671177"/>
            <a:chExt cx="1830972" cy="1822411"/>
          </a:xfrm>
        </p:grpSpPr>
        <p:sp>
          <p:nvSpPr>
            <p:cNvPr id="817" name="Google Shape;817;p37"/>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7"/>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7"/>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7"/>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7"/>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7"/>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7"/>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7"/>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7"/>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7"/>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7"/>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7"/>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7"/>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7"/>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7"/>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7"/>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7"/>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7"/>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7"/>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7"/>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7"/>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7"/>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7"/>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7"/>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7"/>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7"/>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7"/>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7"/>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7"/>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7"/>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7"/>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7"/>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7"/>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7"/>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1" name="Google Shape;851;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CUSTOM_19">
    <p:spTree>
      <p:nvGrpSpPr>
        <p:cNvPr id="852" name="Shape 852"/>
        <p:cNvGrpSpPr/>
        <p:nvPr/>
      </p:nvGrpSpPr>
      <p:grpSpPr>
        <a:xfrm>
          <a:off x="0" y="0"/>
          <a:ext cx="0" cy="0"/>
          <a:chOff x="0" y="0"/>
          <a:chExt cx="0" cy="0"/>
        </a:xfrm>
      </p:grpSpPr>
      <p:sp>
        <p:nvSpPr>
          <p:cNvPr id="853" name="Google Shape;853;p38"/>
          <p:cNvSpPr/>
          <p:nvPr/>
        </p:nvSpPr>
        <p:spPr>
          <a:xfrm flipH="1" rot="199611">
            <a:off x="-1222385" y="1111794"/>
            <a:ext cx="4658395" cy="4765297"/>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8"/>
          <p:cNvSpPr/>
          <p:nvPr/>
        </p:nvSpPr>
        <p:spPr>
          <a:xfrm flipH="1" rot="-5035045">
            <a:off x="5862077" y="-226971"/>
            <a:ext cx="5262855" cy="323795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8"/>
          <p:cNvSpPr/>
          <p:nvPr/>
        </p:nvSpPr>
        <p:spPr>
          <a:xfrm rot="10800000">
            <a:off x="6276915" y="2875987"/>
            <a:ext cx="1774800" cy="177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6" name="Google Shape;856;p38"/>
          <p:cNvGrpSpPr/>
          <p:nvPr/>
        </p:nvGrpSpPr>
        <p:grpSpPr>
          <a:xfrm rot="10800000">
            <a:off x="1381161" y="1333007"/>
            <a:ext cx="1696762" cy="1688828"/>
            <a:chOff x="2414491" y="671177"/>
            <a:chExt cx="1830972" cy="1822411"/>
          </a:xfrm>
        </p:grpSpPr>
        <p:sp>
          <p:nvSpPr>
            <p:cNvPr id="857" name="Google Shape;857;p38"/>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8"/>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8"/>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8"/>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8"/>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8"/>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8"/>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8"/>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8"/>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8"/>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8"/>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8"/>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8"/>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8"/>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8"/>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8"/>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8"/>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8"/>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8"/>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8"/>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8"/>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8"/>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8"/>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8"/>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8"/>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8"/>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8"/>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8"/>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8"/>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8"/>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8"/>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8"/>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8"/>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8"/>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1" name="Google Shape;891;p38">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92" name="Google Shape;892;p38"/>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93" name="Google Shape;893;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32_2">
    <p:spTree>
      <p:nvGrpSpPr>
        <p:cNvPr id="894" name="Shape 894"/>
        <p:cNvGrpSpPr/>
        <p:nvPr/>
      </p:nvGrpSpPr>
      <p:grpSpPr>
        <a:xfrm>
          <a:off x="0" y="0"/>
          <a:ext cx="0" cy="0"/>
          <a:chOff x="0" y="0"/>
          <a:chExt cx="0" cy="0"/>
        </a:xfrm>
      </p:grpSpPr>
      <p:sp>
        <p:nvSpPr>
          <p:cNvPr id="895" name="Google Shape;895;p39"/>
          <p:cNvSpPr/>
          <p:nvPr/>
        </p:nvSpPr>
        <p:spPr>
          <a:xfrm rot="672094">
            <a:off x="-3534661" y="414138"/>
            <a:ext cx="4680680" cy="4251900"/>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9"/>
          <p:cNvSpPr/>
          <p:nvPr/>
        </p:nvSpPr>
        <p:spPr>
          <a:xfrm>
            <a:off x="8264550" y="465501"/>
            <a:ext cx="1460036" cy="1906827"/>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9"/>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98" name="Google Shape;898;p39"/>
          <p:cNvSpPr txBox="1"/>
          <p:nvPr>
            <p:ph idx="1" type="subTitle"/>
          </p:nvPr>
        </p:nvSpPr>
        <p:spPr>
          <a:xfrm>
            <a:off x="713250" y="1126100"/>
            <a:ext cx="7717500" cy="3442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1050"/>
              <a:buFont typeface="Ubuntu"/>
              <a:buChar char="●"/>
              <a:defRPr sz="1600"/>
            </a:lvl1pPr>
            <a:lvl2pPr lvl="1" rtl="0">
              <a:spcBef>
                <a:spcPts val="0"/>
              </a:spcBef>
              <a:spcAft>
                <a:spcPts val="0"/>
              </a:spcAft>
              <a:buClr>
                <a:schemeClr val="dk1"/>
              </a:buClr>
              <a:buSzPts val="1400"/>
              <a:buFont typeface="Ubuntu"/>
              <a:buAutoNum type="alphaLcPeriod"/>
              <a:defRPr sz="1600"/>
            </a:lvl2pPr>
            <a:lvl3pPr lvl="2" rtl="0">
              <a:spcBef>
                <a:spcPts val="0"/>
              </a:spcBef>
              <a:spcAft>
                <a:spcPts val="0"/>
              </a:spcAft>
              <a:buClr>
                <a:schemeClr val="dk1"/>
              </a:buClr>
              <a:buSzPts val="1400"/>
              <a:buFont typeface="Ubuntu"/>
              <a:buAutoNum type="romanLcPeriod"/>
              <a:defRPr/>
            </a:lvl3pPr>
            <a:lvl4pPr lvl="3" rtl="0">
              <a:spcBef>
                <a:spcPts val="0"/>
              </a:spcBef>
              <a:spcAft>
                <a:spcPts val="0"/>
              </a:spcAft>
              <a:buClr>
                <a:schemeClr val="dk1"/>
              </a:buClr>
              <a:buSzPts val="1400"/>
              <a:buFont typeface="Ubuntu"/>
              <a:buAutoNum type="arabicPeriod"/>
              <a:defRPr/>
            </a:lvl4pPr>
            <a:lvl5pPr lvl="4" rtl="0">
              <a:spcBef>
                <a:spcPts val="0"/>
              </a:spcBef>
              <a:spcAft>
                <a:spcPts val="0"/>
              </a:spcAft>
              <a:buClr>
                <a:schemeClr val="dk1"/>
              </a:buClr>
              <a:buSzPts val="1400"/>
              <a:buFont typeface="Ubuntu"/>
              <a:buAutoNum type="alphaLcPeriod"/>
              <a:defRPr/>
            </a:lvl5pPr>
            <a:lvl6pPr lvl="5" rtl="0">
              <a:spcBef>
                <a:spcPts val="0"/>
              </a:spcBef>
              <a:spcAft>
                <a:spcPts val="0"/>
              </a:spcAft>
              <a:buClr>
                <a:schemeClr val="dk1"/>
              </a:buClr>
              <a:buSzPts val="1400"/>
              <a:buFont typeface="Ubuntu"/>
              <a:buAutoNum type="romanLcPeriod"/>
              <a:defRPr/>
            </a:lvl6pPr>
            <a:lvl7pPr lvl="6" rtl="0">
              <a:spcBef>
                <a:spcPts val="0"/>
              </a:spcBef>
              <a:spcAft>
                <a:spcPts val="0"/>
              </a:spcAft>
              <a:buClr>
                <a:schemeClr val="dk1"/>
              </a:buClr>
              <a:buSzPts val="1400"/>
              <a:buFont typeface="Ubuntu"/>
              <a:buAutoNum type="arabicPeriod"/>
              <a:defRPr/>
            </a:lvl7pPr>
            <a:lvl8pPr lvl="7" rtl="0">
              <a:spcBef>
                <a:spcPts val="0"/>
              </a:spcBef>
              <a:spcAft>
                <a:spcPts val="0"/>
              </a:spcAft>
              <a:buClr>
                <a:schemeClr val="dk1"/>
              </a:buClr>
              <a:buSzPts val="1400"/>
              <a:buFont typeface="Ubuntu"/>
              <a:buAutoNum type="alphaLcPeriod"/>
              <a:defRPr/>
            </a:lvl8pPr>
            <a:lvl9pPr lvl="8" rtl="0">
              <a:spcBef>
                <a:spcPts val="0"/>
              </a:spcBef>
              <a:spcAft>
                <a:spcPts val="0"/>
              </a:spcAft>
              <a:buClr>
                <a:schemeClr val="dk1"/>
              </a:buClr>
              <a:buSzPts val="1400"/>
              <a:buFont typeface="Ubuntu"/>
              <a:buAutoNum type="romanLcPeriod"/>
              <a:defRPr/>
            </a:lvl9pPr>
          </a:lstStyle>
          <a:p/>
        </p:txBody>
      </p:sp>
      <p:sp>
        <p:nvSpPr>
          <p:cNvPr id="899" name="Google Shape;899;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_1">
    <p:spTree>
      <p:nvGrpSpPr>
        <p:cNvPr id="900" name="Shape 900"/>
        <p:cNvGrpSpPr/>
        <p:nvPr/>
      </p:nvGrpSpPr>
      <p:grpSpPr>
        <a:xfrm>
          <a:off x="0" y="0"/>
          <a:ext cx="0" cy="0"/>
          <a:chOff x="0" y="0"/>
          <a:chExt cx="0" cy="0"/>
        </a:xfrm>
      </p:grpSpPr>
      <p:sp>
        <p:nvSpPr>
          <p:cNvPr id="901" name="Google Shape;901;p40"/>
          <p:cNvSpPr/>
          <p:nvPr/>
        </p:nvSpPr>
        <p:spPr>
          <a:xfrm rot="-5620636">
            <a:off x="7260268" y="484121"/>
            <a:ext cx="2991681" cy="287060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0"/>
          <p:cNvSpPr/>
          <p:nvPr/>
        </p:nvSpPr>
        <p:spPr>
          <a:xfrm flipH="1" rot="135969">
            <a:off x="-1259479" y="-732013"/>
            <a:ext cx="3397316" cy="3383229"/>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0"/>
          <p:cNvSpPr/>
          <p:nvPr/>
        </p:nvSpPr>
        <p:spPr>
          <a:xfrm rot="10800000">
            <a:off x="7259653" y="3925437"/>
            <a:ext cx="1774800" cy="177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4" name="Google Shape;904;p40"/>
          <p:cNvGrpSpPr/>
          <p:nvPr/>
        </p:nvGrpSpPr>
        <p:grpSpPr>
          <a:xfrm rot="10800000">
            <a:off x="6624625" y="3303820"/>
            <a:ext cx="1696762" cy="1688828"/>
            <a:chOff x="2414491" y="671177"/>
            <a:chExt cx="1830972" cy="1822411"/>
          </a:xfrm>
        </p:grpSpPr>
        <p:sp>
          <p:nvSpPr>
            <p:cNvPr id="905" name="Google Shape;905;p40"/>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0"/>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0"/>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0"/>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0"/>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0"/>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0"/>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0"/>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0"/>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0"/>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0"/>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0"/>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0"/>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0"/>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0"/>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0"/>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0"/>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0"/>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0"/>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0"/>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0"/>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0"/>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0"/>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0"/>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0"/>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0"/>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0"/>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0"/>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0"/>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0"/>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0"/>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0"/>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0"/>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0"/>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9" name="Google Shape;939;p40"/>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40" name="Google Shape;940;p40"/>
          <p:cNvSpPr txBox="1"/>
          <p:nvPr>
            <p:ph idx="1" type="subTitle"/>
          </p:nvPr>
        </p:nvSpPr>
        <p:spPr>
          <a:xfrm>
            <a:off x="713225" y="1168075"/>
            <a:ext cx="6028800" cy="3431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
        <p:nvSpPr>
          <p:cNvPr id="941" name="Google Shape;941;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0" name="Shape 100"/>
        <p:cNvGrpSpPr/>
        <p:nvPr/>
      </p:nvGrpSpPr>
      <p:grpSpPr>
        <a:xfrm>
          <a:off x="0" y="0"/>
          <a:ext cx="0" cy="0"/>
          <a:chOff x="0" y="0"/>
          <a:chExt cx="0" cy="0"/>
        </a:xfrm>
      </p:grpSpPr>
      <p:sp>
        <p:nvSpPr>
          <p:cNvPr id="101" name="Google Shape;101;p5"/>
          <p:cNvSpPr/>
          <p:nvPr/>
        </p:nvSpPr>
        <p:spPr>
          <a:xfrm flipH="1">
            <a:off x="75" y="1620000"/>
            <a:ext cx="9143837" cy="2281200"/>
          </a:xfrm>
          <a:custGeom>
            <a:rect b="b" l="l" r="r" t="t"/>
            <a:pathLst>
              <a:path extrusionOk="0" h="121664" w="305584">
                <a:moveTo>
                  <a:pt x="219307" y="0"/>
                </a:moveTo>
                <a:cubicBezTo>
                  <a:pt x="203338" y="0"/>
                  <a:pt x="187335" y="4914"/>
                  <a:pt x="174406" y="14271"/>
                </a:cubicBezTo>
                <a:cubicBezTo>
                  <a:pt x="167072" y="19544"/>
                  <a:pt x="160755" y="26102"/>
                  <a:pt x="153475" y="31428"/>
                </a:cubicBezTo>
                <a:cubicBezTo>
                  <a:pt x="146652" y="36401"/>
                  <a:pt x="138616" y="40348"/>
                  <a:pt x="130237" y="40348"/>
                </a:cubicBezTo>
                <a:cubicBezTo>
                  <a:pt x="129643" y="40348"/>
                  <a:pt x="129047" y="40328"/>
                  <a:pt x="128449" y="40287"/>
                </a:cubicBezTo>
                <a:cubicBezTo>
                  <a:pt x="122935" y="39913"/>
                  <a:pt x="117662" y="37771"/>
                  <a:pt x="112175" y="37076"/>
                </a:cubicBezTo>
                <a:cubicBezTo>
                  <a:pt x="110880" y="36911"/>
                  <a:pt x="109574" y="36830"/>
                  <a:pt x="108268" y="36830"/>
                </a:cubicBezTo>
                <a:cubicBezTo>
                  <a:pt x="102130" y="36830"/>
                  <a:pt x="95990" y="38624"/>
                  <a:pt x="90870" y="42000"/>
                </a:cubicBezTo>
                <a:cubicBezTo>
                  <a:pt x="84982" y="45881"/>
                  <a:pt x="80351" y="51743"/>
                  <a:pt x="73794" y="54339"/>
                </a:cubicBezTo>
                <a:cubicBezTo>
                  <a:pt x="70523" y="55637"/>
                  <a:pt x="67081" y="56009"/>
                  <a:pt x="63565" y="56009"/>
                </a:cubicBezTo>
                <a:cubicBezTo>
                  <a:pt x="58850" y="56009"/>
                  <a:pt x="54001" y="55340"/>
                  <a:pt x="49253" y="55340"/>
                </a:cubicBezTo>
                <a:cubicBezTo>
                  <a:pt x="46444" y="55340"/>
                  <a:pt x="43669" y="55575"/>
                  <a:pt x="40979" y="56320"/>
                </a:cubicBezTo>
                <a:cubicBezTo>
                  <a:pt x="25348" y="60629"/>
                  <a:pt x="16515" y="80811"/>
                  <a:pt x="322" y="81212"/>
                </a:cubicBezTo>
                <a:lnTo>
                  <a:pt x="1" y="105140"/>
                </a:lnTo>
                <a:cubicBezTo>
                  <a:pt x="1" y="105140"/>
                  <a:pt x="15474" y="110471"/>
                  <a:pt x="34154" y="110471"/>
                </a:cubicBezTo>
                <a:cubicBezTo>
                  <a:pt x="45744" y="110471"/>
                  <a:pt x="58569" y="108419"/>
                  <a:pt x="69698" y="101768"/>
                </a:cubicBezTo>
                <a:cubicBezTo>
                  <a:pt x="77727" y="96977"/>
                  <a:pt x="84000" y="95050"/>
                  <a:pt x="89631" y="95050"/>
                </a:cubicBezTo>
                <a:cubicBezTo>
                  <a:pt x="104388" y="95050"/>
                  <a:pt x="114744" y="108287"/>
                  <a:pt x="140761" y="117934"/>
                </a:cubicBezTo>
                <a:cubicBezTo>
                  <a:pt x="147990" y="120617"/>
                  <a:pt x="154305" y="121664"/>
                  <a:pt x="160177" y="121664"/>
                </a:cubicBezTo>
                <a:cubicBezTo>
                  <a:pt x="181037" y="121664"/>
                  <a:pt x="196328" y="108460"/>
                  <a:pt x="227278" y="108460"/>
                </a:cubicBezTo>
                <a:cubicBezTo>
                  <a:pt x="230911" y="108460"/>
                  <a:pt x="234759" y="108642"/>
                  <a:pt x="238857" y="109048"/>
                </a:cubicBezTo>
                <a:cubicBezTo>
                  <a:pt x="240758" y="109237"/>
                  <a:pt x="242612" y="109327"/>
                  <a:pt x="244420" y="109327"/>
                </a:cubicBezTo>
                <a:cubicBezTo>
                  <a:pt x="289069" y="109327"/>
                  <a:pt x="305584" y="54072"/>
                  <a:pt x="305584" y="54072"/>
                </a:cubicBezTo>
                <a:lnTo>
                  <a:pt x="305584" y="33917"/>
                </a:lnTo>
                <a:cubicBezTo>
                  <a:pt x="282994" y="28243"/>
                  <a:pt x="264927" y="11033"/>
                  <a:pt x="242792" y="3726"/>
                </a:cubicBezTo>
                <a:cubicBezTo>
                  <a:pt x="235229" y="1223"/>
                  <a:pt x="227273" y="0"/>
                  <a:pt x="2193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p:nvPr/>
        </p:nvSpPr>
        <p:spPr>
          <a:xfrm rot="5400000">
            <a:off x="-1596150" y="-854219"/>
            <a:ext cx="3561783" cy="3029652"/>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
          <p:cNvSpPr/>
          <p:nvPr/>
        </p:nvSpPr>
        <p:spPr>
          <a:xfrm>
            <a:off x="7699300" y="2874875"/>
            <a:ext cx="1176089" cy="1535988"/>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
          <p:cNvSpPr txBox="1"/>
          <p:nvPr>
            <p:ph idx="1" type="body"/>
          </p:nvPr>
        </p:nvSpPr>
        <p:spPr>
          <a:xfrm>
            <a:off x="1101975" y="2260925"/>
            <a:ext cx="2954400" cy="1536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00"/>
              </a:buClr>
              <a:buSzPts val="1400"/>
              <a:buFont typeface="Arial"/>
              <a:buChar char="●"/>
              <a:defRPr sz="1600"/>
            </a:lvl1pPr>
            <a:lvl2pPr indent="-317500" lvl="1" marL="914400">
              <a:spcBef>
                <a:spcPts val="0"/>
              </a:spcBef>
              <a:spcAft>
                <a:spcPts val="0"/>
              </a:spcAft>
              <a:buClr>
                <a:srgbClr val="000000"/>
              </a:buClr>
              <a:buSzPts val="1400"/>
              <a:buFont typeface="Arial"/>
              <a:buChar char="○"/>
              <a:defRPr sz="1200"/>
            </a:lvl2pPr>
            <a:lvl3pPr indent="-317500" lvl="2" marL="1371600">
              <a:spcBef>
                <a:spcPts val="0"/>
              </a:spcBef>
              <a:spcAft>
                <a:spcPts val="0"/>
              </a:spcAft>
              <a:buClr>
                <a:srgbClr val="000000"/>
              </a:buClr>
              <a:buSzPts val="1400"/>
              <a:buFont typeface="Arial"/>
              <a:buChar char="■"/>
              <a:defRPr sz="1200"/>
            </a:lvl3pPr>
            <a:lvl4pPr indent="-317500" lvl="3" marL="1828800">
              <a:spcBef>
                <a:spcPts val="0"/>
              </a:spcBef>
              <a:spcAft>
                <a:spcPts val="0"/>
              </a:spcAft>
              <a:buClr>
                <a:srgbClr val="000000"/>
              </a:buClr>
              <a:buSzPts val="1400"/>
              <a:buFont typeface="Arial"/>
              <a:buChar char="●"/>
              <a:defRPr sz="1200"/>
            </a:lvl4pPr>
            <a:lvl5pPr indent="-317500" lvl="4" marL="2286000">
              <a:spcBef>
                <a:spcPts val="0"/>
              </a:spcBef>
              <a:spcAft>
                <a:spcPts val="0"/>
              </a:spcAft>
              <a:buClr>
                <a:srgbClr val="000000"/>
              </a:buClr>
              <a:buSzPts val="1400"/>
              <a:buFont typeface="Arial"/>
              <a:buChar char="○"/>
              <a:defRPr sz="1200"/>
            </a:lvl5pPr>
            <a:lvl6pPr indent="-317500" lvl="5" marL="2743200">
              <a:spcBef>
                <a:spcPts val="0"/>
              </a:spcBef>
              <a:spcAft>
                <a:spcPts val="0"/>
              </a:spcAft>
              <a:buClr>
                <a:srgbClr val="000000"/>
              </a:buClr>
              <a:buSzPts val="1400"/>
              <a:buFont typeface="Arial"/>
              <a:buChar char="■"/>
              <a:defRPr sz="1200"/>
            </a:lvl6pPr>
            <a:lvl7pPr indent="-317500" lvl="6" marL="3200400">
              <a:spcBef>
                <a:spcPts val="0"/>
              </a:spcBef>
              <a:spcAft>
                <a:spcPts val="0"/>
              </a:spcAft>
              <a:buClr>
                <a:srgbClr val="000000"/>
              </a:buClr>
              <a:buSzPts val="1400"/>
              <a:buFont typeface="Arial"/>
              <a:buChar char="●"/>
              <a:defRPr sz="1200"/>
            </a:lvl7pPr>
            <a:lvl8pPr indent="-317500" lvl="7" marL="3657600">
              <a:spcBef>
                <a:spcPts val="0"/>
              </a:spcBef>
              <a:spcAft>
                <a:spcPts val="0"/>
              </a:spcAft>
              <a:buClr>
                <a:srgbClr val="000000"/>
              </a:buClr>
              <a:buSzPts val="1400"/>
              <a:buFont typeface="Arial"/>
              <a:buChar char="○"/>
              <a:defRPr sz="1200"/>
            </a:lvl8pPr>
            <a:lvl9pPr indent="-317500" lvl="8" marL="4114800">
              <a:spcBef>
                <a:spcPts val="0"/>
              </a:spcBef>
              <a:spcAft>
                <a:spcPts val="0"/>
              </a:spcAft>
              <a:buClr>
                <a:srgbClr val="000000"/>
              </a:buClr>
              <a:buSzPts val="1400"/>
              <a:buFont typeface="Arial"/>
              <a:buChar char="■"/>
              <a:defRPr sz="1200"/>
            </a:lvl9pPr>
          </a:lstStyle>
          <a:p/>
        </p:txBody>
      </p:sp>
      <p:sp>
        <p:nvSpPr>
          <p:cNvPr id="105" name="Google Shape;105;p5"/>
          <p:cNvSpPr txBox="1"/>
          <p:nvPr>
            <p:ph idx="2" type="body"/>
          </p:nvPr>
        </p:nvSpPr>
        <p:spPr>
          <a:xfrm>
            <a:off x="5071000" y="2260925"/>
            <a:ext cx="2954400" cy="1536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00"/>
              </a:buClr>
              <a:buSzPts val="1400"/>
              <a:buFont typeface="Arial"/>
              <a:buChar char="●"/>
              <a:defRPr sz="1600"/>
            </a:lvl1pPr>
            <a:lvl2pPr indent="-317500" lvl="1" marL="914400">
              <a:spcBef>
                <a:spcPts val="0"/>
              </a:spcBef>
              <a:spcAft>
                <a:spcPts val="0"/>
              </a:spcAft>
              <a:buClr>
                <a:srgbClr val="000000"/>
              </a:buClr>
              <a:buSzPts val="1400"/>
              <a:buFont typeface="Arial"/>
              <a:buChar char="○"/>
              <a:defRPr sz="1200"/>
            </a:lvl2pPr>
            <a:lvl3pPr indent="-317500" lvl="2" marL="1371600">
              <a:spcBef>
                <a:spcPts val="0"/>
              </a:spcBef>
              <a:spcAft>
                <a:spcPts val="0"/>
              </a:spcAft>
              <a:buClr>
                <a:srgbClr val="000000"/>
              </a:buClr>
              <a:buSzPts val="1400"/>
              <a:buFont typeface="Arial"/>
              <a:buChar char="■"/>
              <a:defRPr sz="1200"/>
            </a:lvl3pPr>
            <a:lvl4pPr indent="-317500" lvl="3" marL="1828800">
              <a:spcBef>
                <a:spcPts val="0"/>
              </a:spcBef>
              <a:spcAft>
                <a:spcPts val="0"/>
              </a:spcAft>
              <a:buClr>
                <a:srgbClr val="000000"/>
              </a:buClr>
              <a:buSzPts val="1400"/>
              <a:buFont typeface="Arial"/>
              <a:buChar char="●"/>
              <a:defRPr sz="1200"/>
            </a:lvl4pPr>
            <a:lvl5pPr indent="-317500" lvl="4" marL="2286000">
              <a:spcBef>
                <a:spcPts val="0"/>
              </a:spcBef>
              <a:spcAft>
                <a:spcPts val="0"/>
              </a:spcAft>
              <a:buClr>
                <a:srgbClr val="000000"/>
              </a:buClr>
              <a:buSzPts val="1400"/>
              <a:buFont typeface="Arial"/>
              <a:buChar char="○"/>
              <a:defRPr sz="1200"/>
            </a:lvl5pPr>
            <a:lvl6pPr indent="-317500" lvl="5" marL="2743200">
              <a:spcBef>
                <a:spcPts val="0"/>
              </a:spcBef>
              <a:spcAft>
                <a:spcPts val="0"/>
              </a:spcAft>
              <a:buClr>
                <a:srgbClr val="000000"/>
              </a:buClr>
              <a:buSzPts val="1400"/>
              <a:buFont typeface="Arial"/>
              <a:buChar char="■"/>
              <a:defRPr sz="1200"/>
            </a:lvl6pPr>
            <a:lvl7pPr indent="-317500" lvl="6" marL="3200400">
              <a:spcBef>
                <a:spcPts val="0"/>
              </a:spcBef>
              <a:spcAft>
                <a:spcPts val="0"/>
              </a:spcAft>
              <a:buClr>
                <a:srgbClr val="000000"/>
              </a:buClr>
              <a:buSzPts val="1400"/>
              <a:buFont typeface="Arial"/>
              <a:buChar char="●"/>
              <a:defRPr sz="1200"/>
            </a:lvl7pPr>
            <a:lvl8pPr indent="-317500" lvl="7" marL="3657600">
              <a:spcBef>
                <a:spcPts val="0"/>
              </a:spcBef>
              <a:spcAft>
                <a:spcPts val="0"/>
              </a:spcAft>
              <a:buClr>
                <a:srgbClr val="000000"/>
              </a:buClr>
              <a:buSzPts val="1400"/>
              <a:buFont typeface="Arial"/>
              <a:buChar char="○"/>
              <a:defRPr sz="1200"/>
            </a:lvl8pPr>
            <a:lvl9pPr indent="-317500" lvl="8" marL="4114800">
              <a:spcBef>
                <a:spcPts val="0"/>
              </a:spcBef>
              <a:spcAft>
                <a:spcPts val="0"/>
              </a:spcAft>
              <a:buClr>
                <a:srgbClr val="000000"/>
              </a:buClr>
              <a:buSzPts val="1400"/>
              <a:buFont typeface="Arial"/>
              <a:buChar char="■"/>
              <a:defRPr sz="1200"/>
            </a:lvl9pPr>
          </a:lstStyle>
          <a:p/>
        </p:txBody>
      </p:sp>
      <p:sp>
        <p:nvSpPr>
          <p:cNvPr id="106" name="Google Shape;106;p5"/>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7" name="Google Shape;107;p5"/>
          <p:cNvSpPr txBox="1"/>
          <p:nvPr>
            <p:ph idx="3" type="subTitle"/>
          </p:nvPr>
        </p:nvSpPr>
        <p:spPr>
          <a:xfrm>
            <a:off x="1118600" y="1666100"/>
            <a:ext cx="2954400" cy="467400"/>
          </a:xfrm>
          <a:prstGeom prst="rect">
            <a:avLst/>
          </a:prstGeom>
        </p:spPr>
        <p:txBody>
          <a:bodyPr anchorCtr="0" anchor="t" bIns="91425" lIns="91425" spcFirstLastPara="1" rIns="91425" wrap="square" tIns="91425">
            <a:noAutofit/>
          </a:bodyPr>
          <a:lstStyle>
            <a:lvl1pPr lvl="0" algn="ctr">
              <a:spcBef>
                <a:spcPts val="0"/>
              </a:spcBef>
              <a:spcAft>
                <a:spcPts val="0"/>
              </a:spcAft>
              <a:buSzPts val="2200"/>
              <a:buFont typeface="Hammersmith One"/>
              <a:buNone/>
              <a:defRPr b="1" sz="2200">
                <a:solidFill>
                  <a:schemeClr val="dk1"/>
                </a:solidFill>
                <a:latin typeface="Hammersmith One"/>
                <a:ea typeface="Hammersmith One"/>
                <a:cs typeface="Hammersmith One"/>
                <a:sym typeface="Hammersmith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5"/>
          <p:cNvSpPr txBox="1"/>
          <p:nvPr>
            <p:ph idx="4" type="subTitle"/>
          </p:nvPr>
        </p:nvSpPr>
        <p:spPr>
          <a:xfrm>
            <a:off x="5071000" y="1666100"/>
            <a:ext cx="2954400" cy="46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Font typeface="Hammersmith One"/>
              <a:buNone/>
              <a:defRPr b="1" sz="2200">
                <a:solidFill>
                  <a:schemeClr val="dk1"/>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 name="Google Shape;109;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2">
    <p:spTree>
      <p:nvGrpSpPr>
        <p:cNvPr id="942" name="Shape 942"/>
        <p:cNvGrpSpPr/>
        <p:nvPr/>
      </p:nvGrpSpPr>
      <p:grpSpPr>
        <a:xfrm>
          <a:off x="0" y="0"/>
          <a:ext cx="0" cy="0"/>
          <a:chOff x="0" y="0"/>
          <a:chExt cx="0" cy="0"/>
        </a:xfrm>
      </p:grpSpPr>
      <p:sp>
        <p:nvSpPr>
          <p:cNvPr id="943" name="Google Shape;943;p41"/>
          <p:cNvSpPr/>
          <p:nvPr/>
        </p:nvSpPr>
        <p:spPr>
          <a:xfrm rot="-455554">
            <a:off x="6637849" y="-126684"/>
            <a:ext cx="3253668" cy="548076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1"/>
          <p:cNvSpPr/>
          <p:nvPr/>
        </p:nvSpPr>
        <p:spPr>
          <a:xfrm rot="-7977677">
            <a:off x="5635995" y="1509394"/>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1"/>
          <p:cNvSpPr/>
          <p:nvPr/>
        </p:nvSpPr>
        <p:spPr>
          <a:xfrm rot="8880872">
            <a:off x="-2066784" y="-214836"/>
            <a:ext cx="4047011" cy="2490084"/>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1"/>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47" name="Google Shape;947;p41"/>
          <p:cNvSpPr txBox="1"/>
          <p:nvPr>
            <p:ph idx="1" type="subTitle"/>
          </p:nvPr>
        </p:nvSpPr>
        <p:spPr>
          <a:xfrm>
            <a:off x="713225" y="1168075"/>
            <a:ext cx="4989900" cy="3431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b="1"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
        <p:nvSpPr>
          <p:cNvPr id="948" name="Google Shape;948;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4">
    <p:spTree>
      <p:nvGrpSpPr>
        <p:cNvPr id="949" name="Shape 949"/>
        <p:cNvGrpSpPr/>
        <p:nvPr/>
      </p:nvGrpSpPr>
      <p:grpSpPr>
        <a:xfrm>
          <a:off x="0" y="0"/>
          <a:ext cx="0" cy="0"/>
          <a:chOff x="0" y="0"/>
          <a:chExt cx="0" cy="0"/>
        </a:xfrm>
      </p:grpSpPr>
      <p:sp>
        <p:nvSpPr>
          <p:cNvPr id="950" name="Google Shape;950;p42"/>
          <p:cNvSpPr/>
          <p:nvPr/>
        </p:nvSpPr>
        <p:spPr>
          <a:xfrm rot="-4971949">
            <a:off x="-1978224" y="-993266"/>
            <a:ext cx="4547689" cy="4131091"/>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1" name="Google Shape;951;p42"/>
          <p:cNvGrpSpPr/>
          <p:nvPr/>
        </p:nvGrpSpPr>
        <p:grpSpPr>
          <a:xfrm flipH="1">
            <a:off x="6866680" y="-80437"/>
            <a:ext cx="2277317" cy="5304377"/>
            <a:chOff x="224725" y="566950"/>
            <a:chExt cx="1850875" cy="4311100"/>
          </a:xfrm>
        </p:grpSpPr>
        <p:sp>
          <p:nvSpPr>
            <p:cNvPr id="952" name="Google Shape;952;p42"/>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2"/>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2"/>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2"/>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2"/>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2"/>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2"/>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2"/>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2"/>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2"/>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2"/>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2"/>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42"/>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2"/>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2"/>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2"/>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2"/>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2"/>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2"/>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2"/>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2"/>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2"/>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2"/>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2"/>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6" name="Google Shape;976;p42"/>
          <p:cNvSpPr/>
          <p:nvPr/>
        </p:nvSpPr>
        <p:spPr>
          <a:xfrm flipH="1" rot="250550">
            <a:off x="838717" y="3110207"/>
            <a:ext cx="5950574" cy="366106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2"/>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8" name="Google Shape;978;p42"/>
          <p:cNvSpPr txBox="1"/>
          <p:nvPr>
            <p:ph idx="1" type="subTitle"/>
          </p:nvPr>
        </p:nvSpPr>
        <p:spPr>
          <a:xfrm>
            <a:off x="713225" y="2027400"/>
            <a:ext cx="3402600" cy="10887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9" name="Google Shape;979;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5">
    <p:spTree>
      <p:nvGrpSpPr>
        <p:cNvPr id="980" name="Shape 980"/>
        <p:cNvGrpSpPr/>
        <p:nvPr/>
      </p:nvGrpSpPr>
      <p:grpSpPr>
        <a:xfrm>
          <a:off x="0" y="0"/>
          <a:ext cx="0" cy="0"/>
          <a:chOff x="0" y="0"/>
          <a:chExt cx="0" cy="0"/>
        </a:xfrm>
      </p:grpSpPr>
      <p:grpSp>
        <p:nvGrpSpPr>
          <p:cNvPr id="981" name="Google Shape;981;p43"/>
          <p:cNvGrpSpPr/>
          <p:nvPr/>
        </p:nvGrpSpPr>
        <p:grpSpPr>
          <a:xfrm>
            <a:off x="4789682" y="3273165"/>
            <a:ext cx="2304462" cy="2293869"/>
            <a:chOff x="2414491" y="671177"/>
            <a:chExt cx="1830972" cy="1822411"/>
          </a:xfrm>
        </p:grpSpPr>
        <p:sp>
          <p:nvSpPr>
            <p:cNvPr id="982" name="Google Shape;982;p43"/>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3"/>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3"/>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3"/>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3"/>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3"/>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3"/>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3"/>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3"/>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3"/>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3"/>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3"/>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3"/>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3"/>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3"/>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3"/>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3"/>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3"/>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3"/>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3"/>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3"/>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3"/>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3"/>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3"/>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3"/>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3"/>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3"/>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3"/>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3"/>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3"/>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3"/>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3"/>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3"/>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3"/>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6" name="Google Shape;1016;p43"/>
          <p:cNvSpPr/>
          <p:nvPr/>
        </p:nvSpPr>
        <p:spPr>
          <a:xfrm rot="-919010">
            <a:off x="6732142" y="-371518"/>
            <a:ext cx="3397275" cy="3383189"/>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3"/>
          <p:cNvSpPr/>
          <p:nvPr/>
        </p:nvSpPr>
        <p:spPr>
          <a:xfrm rot="-5620636">
            <a:off x="-1100482" y="1591409"/>
            <a:ext cx="2991681" cy="287060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3"/>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19" name="Google Shape;1019;p43"/>
          <p:cNvSpPr txBox="1"/>
          <p:nvPr>
            <p:ph idx="1" type="subTitle"/>
          </p:nvPr>
        </p:nvSpPr>
        <p:spPr>
          <a:xfrm>
            <a:off x="5028175" y="2027400"/>
            <a:ext cx="3402600" cy="1088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0" name="Google Shape;1020;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6">
    <p:spTree>
      <p:nvGrpSpPr>
        <p:cNvPr id="1021" name="Shape 1021"/>
        <p:cNvGrpSpPr/>
        <p:nvPr/>
      </p:nvGrpSpPr>
      <p:grpSpPr>
        <a:xfrm>
          <a:off x="0" y="0"/>
          <a:ext cx="0" cy="0"/>
          <a:chOff x="0" y="0"/>
          <a:chExt cx="0" cy="0"/>
        </a:xfrm>
      </p:grpSpPr>
      <p:sp>
        <p:nvSpPr>
          <p:cNvPr id="1022" name="Google Shape;1022;p44"/>
          <p:cNvSpPr/>
          <p:nvPr/>
        </p:nvSpPr>
        <p:spPr>
          <a:xfrm>
            <a:off x="4260425" y="1957095"/>
            <a:ext cx="1774800" cy="177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4"/>
          <p:cNvSpPr/>
          <p:nvPr/>
        </p:nvSpPr>
        <p:spPr>
          <a:xfrm rot="-4971949">
            <a:off x="6653151" y="1865359"/>
            <a:ext cx="4547689" cy="4131091"/>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4"/>
          <p:cNvSpPr/>
          <p:nvPr/>
        </p:nvSpPr>
        <p:spPr>
          <a:xfrm flipH="1" rot="7019959">
            <a:off x="-962151" y="-1327476"/>
            <a:ext cx="4047102" cy="2490011"/>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4"/>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26" name="Google Shape;1026;p44"/>
          <p:cNvSpPr txBox="1"/>
          <p:nvPr>
            <p:ph idx="1" type="subTitle"/>
          </p:nvPr>
        </p:nvSpPr>
        <p:spPr>
          <a:xfrm>
            <a:off x="713225" y="2027400"/>
            <a:ext cx="3402600" cy="10887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7" name="Google Shape;1027;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37_1">
    <p:spTree>
      <p:nvGrpSpPr>
        <p:cNvPr id="1028" name="Shape 1028"/>
        <p:cNvGrpSpPr/>
        <p:nvPr/>
      </p:nvGrpSpPr>
      <p:grpSpPr>
        <a:xfrm>
          <a:off x="0" y="0"/>
          <a:ext cx="0" cy="0"/>
          <a:chOff x="0" y="0"/>
          <a:chExt cx="0" cy="0"/>
        </a:xfrm>
      </p:grpSpPr>
      <p:sp>
        <p:nvSpPr>
          <p:cNvPr id="1029" name="Google Shape;1029;p45"/>
          <p:cNvSpPr/>
          <p:nvPr/>
        </p:nvSpPr>
        <p:spPr>
          <a:xfrm rot="-4971949">
            <a:off x="6499451" y="687059"/>
            <a:ext cx="4547689" cy="4131091"/>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5"/>
          <p:cNvSpPr/>
          <p:nvPr/>
        </p:nvSpPr>
        <p:spPr>
          <a:xfrm rot="9475593">
            <a:off x="-1974698" y="-446077"/>
            <a:ext cx="4047145" cy="2489949"/>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5"/>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32" name="Google Shape;1032;p45"/>
          <p:cNvSpPr txBox="1"/>
          <p:nvPr>
            <p:ph idx="1" type="subTitle"/>
          </p:nvPr>
        </p:nvSpPr>
        <p:spPr>
          <a:xfrm>
            <a:off x="713225" y="1168075"/>
            <a:ext cx="6264300" cy="3431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
        <p:nvSpPr>
          <p:cNvPr id="1033" name="Google Shape;1033;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37">
    <p:spTree>
      <p:nvGrpSpPr>
        <p:cNvPr id="1034" name="Shape 1034"/>
        <p:cNvGrpSpPr/>
        <p:nvPr/>
      </p:nvGrpSpPr>
      <p:grpSpPr>
        <a:xfrm>
          <a:off x="0" y="0"/>
          <a:ext cx="0" cy="0"/>
          <a:chOff x="0" y="0"/>
          <a:chExt cx="0" cy="0"/>
        </a:xfrm>
      </p:grpSpPr>
      <p:sp>
        <p:nvSpPr>
          <p:cNvPr id="1035" name="Google Shape;1035;p46"/>
          <p:cNvSpPr/>
          <p:nvPr/>
        </p:nvSpPr>
        <p:spPr>
          <a:xfrm flipH="1" rot="-5400000">
            <a:off x="6051628" y="1691784"/>
            <a:ext cx="4906632" cy="319691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6"/>
          <p:cNvSpPr/>
          <p:nvPr/>
        </p:nvSpPr>
        <p:spPr>
          <a:xfrm>
            <a:off x="-749900" y="3073920"/>
            <a:ext cx="1774800" cy="177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7" name="Google Shape;1037;p46"/>
          <p:cNvGrpSpPr/>
          <p:nvPr/>
        </p:nvGrpSpPr>
        <p:grpSpPr>
          <a:xfrm rot="10800000">
            <a:off x="6204525" y="1244395"/>
            <a:ext cx="1696762" cy="1688828"/>
            <a:chOff x="2414491" y="671177"/>
            <a:chExt cx="1830972" cy="1822411"/>
          </a:xfrm>
        </p:grpSpPr>
        <p:sp>
          <p:nvSpPr>
            <p:cNvPr id="1038" name="Google Shape;1038;p46"/>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6"/>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6"/>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6"/>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6"/>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6"/>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6"/>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6"/>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6"/>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6"/>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6"/>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6"/>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6"/>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6"/>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6"/>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6"/>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6"/>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6"/>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6"/>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6"/>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6"/>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6"/>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6"/>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6"/>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6"/>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6"/>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6"/>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6"/>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6"/>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6"/>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6"/>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6"/>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6"/>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6"/>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2" name="Google Shape;1072;p46"/>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73" name="Google Shape;1073;p46"/>
          <p:cNvSpPr txBox="1"/>
          <p:nvPr>
            <p:ph idx="1" type="subTitle"/>
          </p:nvPr>
        </p:nvSpPr>
        <p:spPr>
          <a:xfrm>
            <a:off x="713225" y="1168075"/>
            <a:ext cx="6028800" cy="3431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
        <p:nvSpPr>
          <p:cNvPr id="1074" name="Google Shape;1074;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1">
    <p:spTree>
      <p:nvGrpSpPr>
        <p:cNvPr id="1075" name="Shape 1075"/>
        <p:cNvGrpSpPr/>
        <p:nvPr/>
      </p:nvGrpSpPr>
      <p:grpSpPr>
        <a:xfrm>
          <a:off x="0" y="0"/>
          <a:ext cx="0" cy="0"/>
          <a:chOff x="0" y="0"/>
          <a:chExt cx="0" cy="0"/>
        </a:xfrm>
      </p:grpSpPr>
      <p:sp>
        <p:nvSpPr>
          <p:cNvPr id="1076" name="Google Shape;1076;p47"/>
          <p:cNvSpPr/>
          <p:nvPr/>
        </p:nvSpPr>
        <p:spPr>
          <a:xfrm flipH="1" rot="5716307">
            <a:off x="3128709" y="-17350"/>
            <a:ext cx="3009510" cy="5911593"/>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7"/>
          <p:cNvSpPr/>
          <p:nvPr/>
        </p:nvSpPr>
        <p:spPr>
          <a:xfrm rot="-1408952">
            <a:off x="7059833" y="-1532053"/>
            <a:ext cx="3561578" cy="4437854"/>
          </a:xfrm>
          <a:custGeom>
            <a:rect b="b" l="l" r="r" t="t"/>
            <a:pathLst>
              <a:path extrusionOk="0" h="21250" w="15146">
                <a:moveTo>
                  <a:pt x="2903" y="12143"/>
                </a:moveTo>
                <a:cubicBezTo>
                  <a:pt x="1936" y="10308"/>
                  <a:pt x="234" y="9174"/>
                  <a:pt x="201" y="6972"/>
                </a:cubicBezTo>
                <a:cubicBezTo>
                  <a:pt x="1" y="1"/>
                  <a:pt x="7773" y="1769"/>
                  <a:pt x="11209" y="4637"/>
                </a:cubicBezTo>
                <a:cubicBezTo>
                  <a:pt x="13877" y="6839"/>
                  <a:pt x="15145" y="10208"/>
                  <a:pt x="14178" y="13544"/>
                </a:cubicBezTo>
                <a:cubicBezTo>
                  <a:pt x="13310" y="16379"/>
                  <a:pt x="10141" y="21249"/>
                  <a:pt x="6472" y="20349"/>
                </a:cubicBezTo>
                <a:cubicBezTo>
                  <a:pt x="3203" y="19581"/>
                  <a:pt x="4070" y="14811"/>
                  <a:pt x="3070" y="12476"/>
                </a:cubicBezTo>
                <a:cubicBezTo>
                  <a:pt x="3036" y="12343"/>
                  <a:pt x="2970" y="12243"/>
                  <a:pt x="2903" y="121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7"/>
          <p:cNvSpPr/>
          <p:nvPr/>
        </p:nvSpPr>
        <p:spPr>
          <a:xfrm rot="10800000">
            <a:off x="797253" y="2885987"/>
            <a:ext cx="1774800" cy="177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9" name="Google Shape;1079;p47"/>
          <p:cNvGrpSpPr/>
          <p:nvPr/>
        </p:nvGrpSpPr>
        <p:grpSpPr>
          <a:xfrm rot="10800000">
            <a:off x="162225" y="2264370"/>
            <a:ext cx="1696762" cy="1688828"/>
            <a:chOff x="2414491" y="671177"/>
            <a:chExt cx="1830972" cy="1822411"/>
          </a:xfrm>
        </p:grpSpPr>
        <p:sp>
          <p:nvSpPr>
            <p:cNvPr id="1080" name="Google Shape;1080;p47"/>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7"/>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7"/>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7"/>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7"/>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7"/>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7"/>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7"/>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7"/>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7"/>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7"/>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7"/>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7"/>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7"/>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7"/>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7"/>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7"/>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7"/>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7"/>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7"/>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7"/>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7"/>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7"/>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7"/>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7"/>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7"/>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7"/>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7"/>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7"/>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7"/>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7"/>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7"/>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7"/>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7"/>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4" name="Google Shape;1114;p47"/>
          <p:cNvSpPr txBox="1"/>
          <p:nvPr>
            <p:ph idx="1" type="subTitle"/>
          </p:nvPr>
        </p:nvSpPr>
        <p:spPr>
          <a:xfrm>
            <a:off x="2572050" y="1652263"/>
            <a:ext cx="3999900" cy="838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600"/>
              <a:buFont typeface="Anaheim"/>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
        <p:nvSpPr>
          <p:cNvPr id="1115" name="Google Shape;1115;p47"/>
          <p:cNvSpPr txBox="1"/>
          <p:nvPr/>
        </p:nvSpPr>
        <p:spPr>
          <a:xfrm>
            <a:off x="2720550" y="3431613"/>
            <a:ext cx="3702900" cy="7926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accent2"/>
                </a:solidFill>
                <a:latin typeface="Manjari"/>
                <a:ea typeface="Manjari"/>
                <a:cs typeface="Manjari"/>
                <a:sym typeface="Manjari"/>
              </a:rPr>
              <a:t>CREDITS: This presentation template was created by </a:t>
            </a:r>
            <a:r>
              <a:rPr b="1" lang="en" sz="1200">
                <a:solidFill>
                  <a:schemeClr val="accent2"/>
                </a:solidFill>
                <a:uFill>
                  <a:noFill/>
                </a:uFill>
                <a:latin typeface="Manjari"/>
                <a:ea typeface="Manjari"/>
                <a:cs typeface="Manjari"/>
                <a:sym typeface="Manjari"/>
                <a:hlinkClick r:id="rId2">
                  <a:extLst>
                    <a:ext uri="{A12FA001-AC4F-418D-AE19-62706E023703}">
                      <ahyp:hlinkClr val="tx"/>
                    </a:ext>
                  </a:extLst>
                </a:hlinkClick>
              </a:rPr>
              <a:t>Slidesgo</a:t>
            </a:r>
            <a:r>
              <a:rPr lang="en" sz="1200">
                <a:solidFill>
                  <a:schemeClr val="accent2"/>
                </a:solidFill>
                <a:latin typeface="Manjari"/>
                <a:ea typeface="Manjari"/>
                <a:cs typeface="Manjari"/>
                <a:sym typeface="Manjari"/>
              </a:rPr>
              <a:t>, including icons by </a:t>
            </a:r>
            <a:r>
              <a:rPr b="1" lang="en" sz="1200">
                <a:solidFill>
                  <a:schemeClr val="accent2"/>
                </a:solidFill>
                <a:uFill>
                  <a:noFill/>
                </a:uFill>
                <a:latin typeface="Manjari"/>
                <a:ea typeface="Manjari"/>
                <a:cs typeface="Manjari"/>
                <a:sym typeface="Manjari"/>
                <a:hlinkClick r:id="rId3">
                  <a:extLst>
                    <a:ext uri="{A12FA001-AC4F-418D-AE19-62706E023703}">
                      <ahyp:hlinkClr val="tx"/>
                    </a:ext>
                  </a:extLst>
                </a:hlinkClick>
              </a:rPr>
              <a:t>Flaticon</a:t>
            </a:r>
            <a:r>
              <a:rPr lang="en" sz="1200">
                <a:solidFill>
                  <a:schemeClr val="accent2"/>
                </a:solidFill>
                <a:latin typeface="Manjari"/>
                <a:ea typeface="Manjari"/>
                <a:cs typeface="Manjari"/>
                <a:sym typeface="Manjari"/>
              </a:rPr>
              <a:t>, infographics &amp; images by </a:t>
            </a:r>
            <a:r>
              <a:rPr b="1" lang="en" sz="1200">
                <a:solidFill>
                  <a:schemeClr val="accent2"/>
                </a:solidFill>
                <a:uFill>
                  <a:noFill/>
                </a:uFill>
                <a:latin typeface="Manjari"/>
                <a:ea typeface="Manjari"/>
                <a:cs typeface="Manjari"/>
                <a:sym typeface="Manjari"/>
                <a:hlinkClick r:id="rId4">
                  <a:extLst>
                    <a:ext uri="{A12FA001-AC4F-418D-AE19-62706E023703}">
                      <ahyp:hlinkClr val="tx"/>
                    </a:ext>
                  </a:extLst>
                </a:hlinkClick>
              </a:rPr>
              <a:t>Freepik</a:t>
            </a:r>
            <a:r>
              <a:rPr lang="en" sz="1200">
                <a:solidFill>
                  <a:schemeClr val="accent2"/>
                </a:solidFill>
                <a:latin typeface="Manjari"/>
                <a:ea typeface="Manjari"/>
                <a:cs typeface="Manjari"/>
                <a:sym typeface="Manjari"/>
              </a:rPr>
              <a:t> </a:t>
            </a:r>
            <a:endParaRPr sz="1200">
              <a:solidFill>
                <a:schemeClr val="accent2"/>
              </a:solidFill>
              <a:latin typeface="Manjari"/>
              <a:ea typeface="Manjari"/>
              <a:cs typeface="Manjari"/>
              <a:sym typeface="Manjari"/>
            </a:endParaRPr>
          </a:p>
        </p:txBody>
      </p:sp>
      <p:sp>
        <p:nvSpPr>
          <p:cNvPr id="1116" name="Google Shape;1116;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
    <p:spTree>
      <p:nvGrpSpPr>
        <p:cNvPr id="1117" name="Shape 1117"/>
        <p:cNvGrpSpPr/>
        <p:nvPr/>
      </p:nvGrpSpPr>
      <p:grpSpPr>
        <a:xfrm>
          <a:off x="0" y="0"/>
          <a:ext cx="0" cy="0"/>
          <a:chOff x="0" y="0"/>
          <a:chExt cx="0" cy="0"/>
        </a:xfrm>
      </p:grpSpPr>
      <p:sp>
        <p:nvSpPr>
          <p:cNvPr id="1118" name="Google Shape;1118;p48"/>
          <p:cNvSpPr/>
          <p:nvPr/>
        </p:nvSpPr>
        <p:spPr>
          <a:xfrm flipH="1" rot="288678">
            <a:off x="-1270417" y="553336"/>
            <a:ext cx="4658411" cy="4765187"/>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8"/>
          <p:cNvSpPr/>
          <p:nvPr/>
        </p:nvSpPr>
        <p:spPr>
          <a:xfrm>
            <a:off x="1334050" y="1127073"/>
            <a:ext cx="1522302" cy="1342795"/>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0" name="Google Shape;1120;p48"/>
          <p:cNvGrpSpPr/>
          <p:nvPr/>
        </p:nvGrpSpPr>
        <p:grpSpPr>
          <a:xfrm>
            <a:off x="5119018" y="713081"/>
            <a:ext cx="2270935" cy="2260334"/>
            <a:chOff x="6762468" y="1386456"/>
            <a:chExt cx="2270935" cy="2260334"/>
          </a:xfrm>
        </p:grpSpPr>
        <p:sp>
          <p:nvSpPr>
            <p:cNvPr id="1121" name="Google Shape;1121;p48"/>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8"/>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8"/>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8"/>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8"/>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8"/>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8"/>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8"/>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8"/>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8"/>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8"/>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8"/>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8"/>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8"/>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8"/>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8"/>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8"/>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8"/>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8"/>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8"/>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8"/>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8"/>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8"/>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8"/>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8"/>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8"/>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8"/>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8"/>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8"/>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8"/>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8"/>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8"/>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8"/>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4" name="Google Shape;1154;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
    <p:spTree>
      <p:nvGrpSpPr>
        <p:cNvPr id="1155" name="Shape 1155"/>
        <p:cNvGrpSpPr/>
        <p:nvPr/>
      </p:nvGrpSpPr>
      <p:grpSpPr>
        <a:xfrm>
          <a:off x="0" y="0"/>
          <a:ext cx="0" cy="0"/>
          <a:chOff x="0" y="0"/>
          <a:chExt cx="0" cy="0"/>
        </a:xfrm>
      </p:grpSpPr>
      <p:sp>
        <p:nvSpPr>
          <p:cNvPr id="1156" name="Google Shape;1156;p49"/>
          <p:cNvSpPr/>
          <p:nvPr/>
        </p:nvSpPr>
        <p:spPr>
          <a:xfrm flipH="1" rot="-3415034">
            <a:off x="5349941" y="647072"/>
            <a:ext cx="4814608" cy="409530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9"/>
          <p:cNvSpPr/>
          <p:nvPr/>
        </p:nvSpPr>
        <p:spPr>
          <a:xfrm rot="1379372">
            <a:off x="5149944" y="2281365"/>
            <a:ext cx="1343009" cy="1754062"/>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9"/>
          <p:cNvSpPr/>
          <p:nvPr/>
        </p:nvSpPr>
        <p:spPr>
          <a:xfrm>
            <a:off x="-767475" y="502200"/>
            <a:ext cx="2264661" cy="1997587"/>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4">
    <p:spTree>
      <p:nvGrpSpPr>
        <p:cNvPr id="1160" name="Shape 1160"/>
        <p:cNvGrpSpPr/>
        <p:nvPr/>
      </p:nvGrpSpPr>
      <p:grpSpPr>
        <a:xfrm>
          <a:off x="0" y="0"/>
          <a:ext cx="0" cy="0"/>
          <a:chOff x="0" y="0"/>
          <a:chExt cx="0" cy="0"/>
        </a:xfrm>
      </p:grpSpPr>
      <p:grpSp>
        <p:nvGrpSpPr>
          <p:cNvPr id="1161" name="Google Shape;1161;p50"/>
          <p:cNvGrpSpPr/>
          <p:nvPr/>
        </p:nvGrpSpPr>
        <p:grpSpPr>
          <a:xfrm rot="-4412986">
            <a:off x="6233427" y="1978854"/>
            <a:ext cx="2523466" cy="2406919"/>
            <a:chOff x="616550" y="744600"/>
            <a:chExt cx="936200" cy="893025"/>
          </a:xfrm>
        </p:grpSpPr>
        <p:sp>
          <p:nvSpPr>
            <p:cNvPr id="1162" name="Google Shape;1162;p50"/>
            <p:cNvSpPr/>
            <p:nvPr/>
          </p:nvSpPr>
          <p:spPr>
            <a:xfrm>
              <a:off x="616550" y="744600"/>
              <a:ext cx="936200" cy="893025"/>
            </a:xfrm>
            <a:custGeom>
              <a:rect b="b" l="l" r="r" t="t"/>
              <a:pathLst>
                <a:path extrusionOk="0" h="35721" w="37448">
                  <a:moveTo>
                    <a:pt x="21003" y="1"/>
                  </a:moveTo>
                  <a:cubicBezTo>
                    <a:pt x="20950" y="1"/>
                    <a:pt x="20897" y="16"/>
                    <a:pt x="20852" y="46"/>
                  </a:cubicBezTo>
                  <a:lnTo>
                    <a:pt x="18177" y="2356"/>
                  </a:lnTo>
                  <a:cubicBezTo>
                    <a:pt x="18177" y="2356"/>
                    <a:pt x="18146" y="2387"/>
                    <a:pt x="18146" y="2387"/>
                  </a:cubicBezTo>
                  <a:lnTo>
                    <a:pt x="91" y="26946"/>
                  </a:lnTo>
                  <a:cubicBezTo>
                    <a:pt x="0" y="27068"/>
                    <a:pt x="61" y="27220"/>
                    <a:pt x="182" y="27281"/>
                  </a:cubicBezTo>
                  <a:lnTo>
                    <a:pt x="2523" y="28436"/>
                  </a:lnTo>
                  <a:lnTo>
                    <a:pt x="15654" y="35700"/>
                  </a:lnTo>
                  <a:cubicBezTo>
                    <a:pt x="15692" y="35713"/>
                    <a:pt x="15735" y="35720"/>
                    <a:pt x="15776" y="35720"/>
                  </a:cubicBezTo>
                  <a:cubicBezTo>
                    <a:pt x="15835" y="35720"/>
                    <a:pt x="15892" y="35705"/>
                    <a:pt x="15927" y="35670"/>
                  </a:cubicBezTo>
                  <a:cubicBezTo>
                    <a:pt x="16657" y="35092"/>
                    <a:pt x="20274" y="32083"/>
                    <a:pt x="25320" y="27433"/>
                  </a:cubicBezTo>
                  <a:cubicBezTo>
                    <a:pt x="30730" y="22417"/>
                    <a:pt x="37204" y="14666"/>
                    <a:pt x="37204" y="14666"/>
                  </a:cubicBezTo>
                  <a:cubicBezTo>
                    <a:pt x="37448" y="14454"/>
                    <a:pt x="37448" y="14089"/>
                    <a:pt x="37204" y="13876"/>
                  </a:cubicBezTo>
                  <a:cubicBezTo>
                    <a:pt x="36779" y="13451"/>
                    <a:pt x="35867" y="12600"/>
                    <a:pt x="34286" y="11171"/>
                  </a:cubicBezTo>
                  <a:cubicBezTo>
                    <a:pt x="31824" y="9013"/>
                    <a:pt x="22493" y="1171"/>
                    <a:pt x="21155" y="46"/>
                  </a:cubicBezTo>
                  <a:cubicBezTo>
                    <a:pt x="21110" y="16"/>
                    <a:pt x="21057" y="1"/>
                    <a:pt x="210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0"/>
            <p:cNvSpPr/>
            <p:nvPr/>
          </p:nvSpPr>
          <p:spPr>
            <a:xfrm>
              <a:off x="1118825" y="951075"/>
              <a:ext cx="191525" cy="163425"/>
            </a:xfrm>
            <a:custGeom>
              <a:rect b="b" l="l" r="r" t="t"/>
              <a:pathLst>
                <a:path extrusionOk="0" h="6537" w="7661">
                  <a:moveTo>
                    <a:pt x="426" y="0"/>
                  </a:moveTo>
                  <a:cubicBezTo>
                    <a:pt x="317" y="0"/>
                    <a:pt x="206" y="46"/>
                    <a:pt x="122" y="146"/>
                  </a:cubicBezTo>
                  <a:cubicBezTo>
                    <a:pt x="1" y="298"/>
                    <a:pt x="31" y="541"/>
                    <a:pt x="183" y="663"/>
                  </a:cubicBezTo>
                  <a:lnTo>
                    <a:pt x="6992" y="6468"/>
                  </a:lnTo>
                  <a:cubicBezTo>
                    <a:pt x="7052" y="6499"/>
                    <a:pt x="7144" y="6529"/>
                    <a:pt x="7235" y="6529"/>
                  </a:cubicBezTo>
                  <a:cubicBezTo>
                    <a:pt x="7251" y="6534"/>
                    <a:pt x="7268" y="6537"/>
                    <a:pt x="7286" y="6537"/>
                  </a:cubicBezTo>
                  <a:cubicBezTo>
                    <a:pt x="7368" y="6537"/>
                    <a:pt x="7464" y="6483"/>
                    <a:pt x="7539" y="6407"/>
                  </a:cubicBezTo>
                  <a:cubicBezTo>
                    <a:pt x="7660" y="6255"/>
                    <a:pt x="7630" y="6012"/>
                    <a:pt x="7478" y="5860"/>
                  </a:cubicBezTo>
                  <a:lnTo>
                    <a:pt x="669" y="85"/>
                  </a:lnTo>
                  <a:cubicBezTo>
                    <a:pt x="601" y="31"/>
                    <a:pt x="514" y="0"/>
                    <a:pt x="4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50"/>
            <p:cNvSpPr/>
            <p:nvPr/>
          </p:nvSpPr>
          <p:spPr>
            <a:xfrm>
              <a:off x="1078550" y="994400"/>
              <a:ext cx="190750" cy="164750"/>
            </a:xfrm>
            <a:custGeom>
              <a:rect b="b" l="l" r="r" t="t"/>
              <a:pathLst>
                <a:path extrusionOk="0" h="6590" w="7630">
                  <a:moveTo>
                    <a:pt x="413" y="0"/>
                  </a:moveTo>
                  <a:cubicBezTo>
                    <a:pt x="308" y="0"/>
                    <a:pt x="206" y="45"/>
                    <a:pt x="122" y="146"/>
                  </a:cubicBezTo>
                  <a:cubicBezTo>
                    <a:pt x="1" y="298"/>
                    <a:pt x="1" y="541"/>
                    <a:pt x="153" y="662"/>
                  </a:cubicBezTo>
                  <a:lnTo>
                    <a:pt x="6931" y="6498"/>
                  </a:lnTo>
                  <a:cubicBezTo>
                    <a:pt x="7022" y="6559"/>
                    <a:pt x="7113" y="6589"/>
                    <a:pt x="7174" y="6589"/>
                  </a:cubicBezTo>
                  <a:cubicBezTo>
                    <a:pt x="7296" y="6589"/>
                    <a:pt x="7417" y="6529"/>
                    <a:pt x="7478" y="6437"/>
                  </a:cubicBezTo>
                  <a:cubicBezTo>
                    <a:pt x="7630" y="6285"/>
                    <a:pt x="7600" y="6042"/>
                    <a:pt x="7448" y="5921"/>
                  </a:cubicBezTo>
                  <a:lnTo>
                    <a:pt x="669" y="85"/>
                  </a:lnTo>
                  <a:cubicBezTo>
                    <a:pt x="587" y="30"/>
                    <a:pt x="499" y="0"/>
                    <a:pt x="4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0"/>
            <p:cNvSpPr/>
            <p:nvPr/>
          </p:nvSpPr>
          <p:spPr>
            <a:xfrm>
              <a:off x="1041325" y="1033375"/>
              <a:ext cx="196075" cy="159975"/>
            </a:xfrm>
            <a:custGeom>
              <a:rect b="b" l="l" r="r" t="t"/>
              <a:pathLst>
                <a:path extrusionOk="0" h="6399" w="7843">
                  <a:moveTo>
                    <a:pt x="446" y="1"/>
                  </a:moveTo>
                  <a:cubicBezTo>
                    <a:pt x="335" y="1"/>
                    <a:pt x="223" y="48"/>
                    <a:pt x="152" y="137"/>
                  </a:cubicBezTo>
                  <a:cubicBezTo>
                    <a:pt x="0" y="319"/>
                    <a:pt x="31" y="532"/>
                    <a:pt x="213" y="684"/>
                  </a:cubicBezTo>
                  <a:lnTo>
                    <a:pt x="7174" y="6307"/>
                  </a:lnTo>
                  <a:cubicBezTo>
                    <a:pt x="7234" y="6368"/>
                    <a:pt x="7326" y="6398"/>
                    <a:pt x="7386" y="6398"/>
                  </a:cubicBezTo>
                  <a:cubicBezTo>
                    <a:pt x="7508" y="6398"/>
                    <a:pt x="7630" y="6337"/>
                    <a:pt x="7690" y="6246"/>
                  </a:cubicBezTo>
                  <a:cubicBezTo>
                    <a:pt x="7842" y="6094"/>
                    <a:pt x="7812" y="5851"/>
                    <a:pt x="7630" y="5729"/>
                  </a:cubicBezTo>
                  <a:lnTo>
                    <a:pt x="669" y="76"/>
                  </a:lnTo>
                  <a:cubicBezTo>
                    <a:pt x="606" y="25"/>
                    <a:pt x="526" y="1"/>
                    <a:pt x="4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0"/>
            <p:cNvSpPr/>
            <p:nvPr/>
          </p:nvSpPr>
          <p:spPr>
            <a:xfrm>
              <a:off x="1007125" y="1070750"/>
              <a:ext cx="186950" cy="159825"/>
            </a:xfrm>
            <a:custGeom>
              <a:rect b="b" l="l" r="r" t="t"/>
              <a:pathLst>
                <a:path extrusionOk="0" h="6393" w="7478">
                  <a:moveTo>
                    <a:pt x="413" y="1"/>
                  </a:moveTo>
                  <a:cubicBezTo>
                    <a:pt x="307" y="1"/>
                    <a:pt x="206" y="48"/>
                    <a:pt x="122" y="131"/>
                  </a:cubicBezTo>
                  <a:cubicBezTo>
                    <a:pt x="0" y="283"/>
                    <a:pt x="0" y="526"/>
                    <a:pt x="183" y="678"/>
                  </a:cubicBezTo>
                  <a:lnTo>
                    <a:pt x="6809" y="6301"/>
                  </a:lnTo>
                  <a:cubicBezTo>
                    <a:pt x="6870" y="6362"/>
                    <a:pt x="6961" y="6393"/>
                    <a:pt x="7022" y="6393"/>
                  </a:cubicBezTo>
                  <a:cubicBezTo>
                    <a:pt x="7143" y="6393"/>
                    <a:pt x="7265" y="6362"/>
                    <a:pt x="7326" y="6271"/>
                  </a:cubicBezTo>
                  <a:cubicBezTo>
                    <a:pt x="7478" y="6119"/>
                    <a:pt x="7447" y="5876"/>
                    <a:pt x="7295" y="5724"/>
                  </a:cubicBezTo>
                  <a:lnTo>
                    <a:pt x="669" y="101"/>
                  </a:lnTo>
                  <a:cubicBezTo>
                    <a:pt x="587" y="32"/>
                    <a:pt x="499" y="1"/>
                    <a:pt x="4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7" name="Google Shape;1167;p50"/>
          <p:cNvGrpSpPr/>
          <p:nvPr/>
        </p:nvGrpSpPr>
        <p:grpSpPr>
          <a:xfrm>
            <a:off x="1326404" y="500540"/>
            <a:ext cx="1830972" cy="1822411"/>
            <a:chOff x="2414491" y="671177"/>
            <a:chExt cx="1830972" cy="1822411"/>
          </a:xfrm>
        </p:grpSpPr>
        <p:sp>
          <p:nvSpPr>
            <p:cNvPr id="1168" name="Google Shape;1168;p50"/>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50"/>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50"/>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50"/>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50"/>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0"/>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50"/>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50"/>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50"/>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50"/>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0"/>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0"/>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0"/>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50"/>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50"/>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50"/>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50"/>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50"/>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0"/>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0"/>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50"/>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0"/>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0"/>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0"/>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0"/>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50"/>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50"/>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50"/>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0"/>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0"/>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50"/>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50"/>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0"/>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0"/>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2" name="Google Shape;1202;p50"/>
          <p:cNvGrpSpPr/>
          <p:nvPr/>
        </p:nvGrpSpPr>
        <p:grpSpPr>
          <a:xfrm rot="-969610">
            <a:off x="6880585" y="2461943"/>
            <a:ext cx="2217391" cy="2896369"/>
            <a:chOff x="6078061" y="1684347"/>
            <a:chExt cx="1743860" cy="2277840"/>
          </a:xfrm>
        </p:grpSpPr>
        <p:sp>
          <p:nvSpPr>
            <p:cNvPr id="1203" name="Google Shape;1203;p50"/>
            <p:cNvSpPr/>
            <p:nvPr/>
          </p:nvSpPr>
          <p:spPr>
            <a:xfrm>
              <a:off x="7384410" y="1684347"/>
              <a:ext cx="437511" cy="516459"/>
            </a:xfrm>
            <a:custGeom>
              <a:rect b="b" l="l" r="r" t="t"/>
              <a:pathLst>
                <a:path extrusionOk="0" h="10022" w="8490">
                  <a:moveTo>
                    <a:pt x="8405" y="0"/>
                  </a:moveTo>
                  <a:cubicBezTo>
                    <a:pt x="8396" y="0"/>
                    <a:pt x="8390" y="41"/>
                    <a:pt x="8390" y="41"/>
                  </a:cubicBezTo>
                  <a:cubicBezTo>
                    <a:pt x="8390" y="41"/>
                    <a:pt x="6535" y="1439"/>
                    <a:pt x="4043" y="1986"/>
                  </a:cubicBezTo>
                  <a:cubicBezTo>
                    <a:pt x="1551" y="2563"/>
                    <a:pt x="0" y="6636"/>
                    <a:pt x="487" y="8430"/>
                  </a:cubicBezTo>
                  <a:cubicBezTo>
                    <a:pt x="895" y="9870"/>
                    <a:pt x="1871" y="10021"/>
                    <a:pt x="2264" y="10021"/>
                  </a:cubicBezTo>
                  <a:cubicBezTo>
                    <a:pt x="2369" y="10021"/>
                    <a:pt x="2432" y="10010"/>
                    <a:pt x="2432" y="10010"/>
                  </a:cubicBezTo>
                  <a:cubicBezTo>
                    <a:pt x="2432" y="10010"/>
                    <a:pt x="8298" y="8794"/>
                    <a:pt x="8420" y="4053"/>
                  </a:cubicBezTo>
                  <a:cubicBezTo>
                    <a:pt x="8490" y="427"/>
                    <a:pt x="8435" y="0"/>
                    <a:pt x="84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0"/>
            <p:cNvSpPr/>
            <p:nvPr/>
          </p:nvSpPr>
          <p:spPr>
            <a:xfrm>
              <a:off x="6078061" y="2151644"/>
              <a:ext cx="1448939" cy="1810543"/>
            </a:xfrm>
            <a:custGeom>
              <a:rect b="b" l="l" r="r" t="t"/>
              <a:pathLst>
                <a:path extrusionOk="0" h="35134" w="28117">
                  <a:moveTo>
                    <a:pt x="26110" y="0"/>
                  </a:moveTo>
                  <a:cubicBezTo>
                    <a:pt x="26110" y="0"/>
                    <a:pt x="21247" y="3587"/>
                    <a:pt x="16353" y="10213"/>
                  </a:cubicBezTo>
                  <a:cubicBezTo>
                    <a:pt x="11429" y="16839"/>
                    <a:pt x="0" y="34256"/>
                    <a:pt x="1186" y="35107"/>
                  </a:cubicBezTo>
                  <a:cubicBezTo>
                    <a:pt x="1210" y="35125"/>
                    <a:pt x="1241" y="35134"/>
                    <a:pt x="1279" y="35134"/>
                  </a:cubicBezTo>
                  <a:cubicBezTo>
                    <a:pt x="3097" y="35134"/>
                    <a:pt x="20354" y="14791"/>
                    <a:pt x="24195" y="8420"/>
                  </a:cubicBezTo>
                  <a:cubicBezTo>
                    <a:pt x="28116" y="1915"/>
                    <a:pt x="27782" y="942"/>
                    <a:pt x="27782" y="942"/>
                  </a:cubicBezTo>
                  <a:lnTo>
                    <a:pt x="261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5" name="Google Shape;1205;p50"/>
          <p:cNvSpPr/>
          <p:nvPr/>
        </p:nvSpPr>
        <p:spPr>
          <a:xfrm rot="5400000">
            <a:off x="-1836150" y="1175258"/>
            <a:ext cx="4913539" cy="302294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50"/>
          <p:cNvSpPr/>
          <p:nvPr/>
        </p:nvSpPr>
        <p:spPr>
          <a:xfrm rot="-7977683">
            <a:off x="2160949" y="3164250"/>
            <a:ext cx="1554661" cy="149174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50"/>
          <p:cNvSpPr/>
          <p:nvPr/>
        </p:nvSpPr>
        <p:spPr>
          <a:xfrm flipH="1" rot="4742319">
            <a:off x="6790763" y="-645967"/>
            <a:ext cx="3210858" cy="3197544"/>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 name="Shape 110"/>
        <p:cNvGrpSpPr/>
        <p:nvPr/>
      </p:nvGrpSpPr>
      <p:grpSpPr>
        <a:xfrm>
          <a:off x="0" y="0"/>
          <a:ext cx="0" cy="0"/>
          <a:chOff x="0" y="0"/>
          <a:chExt cx="0" cy="0"/>
        </a:xfrm>
      </p:grpSpPr>
      <p:sp>
        <p:nvSpPr>
          <p:cNvPr id="111" name="Google Shape;111;p6"/>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2" name="Google Shape;112;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5">
    <p:spTree>
      <p:nvGrpSpPr>
        <p:cNvPr id="1209" name="Shape 1209"/>
        <p:cNvGrpSpPr/>
        <p:nvPr/>
      </p:nvGrpSpPr>
      <p:grpSpPr>
        <a:xfrm>
          <a:off x="0" y="0"/>
          <a:ext cx="0" cy="0"/>
          <a:chOff x="0" y="0"/>
          <a:chExt cx="0" cy="0"/>
        </a:xfrm>
      </p:grpSpPr>
      <p:sp>
        <p:nvSpPr>
          <p:cNvPr id="1210" name="Google Shape;1210;p51"/>
          <p:cNvSpPr/>
          <p:nvPr/>
        </p:nvSpPr>
        <p:spPr>
          <a:xfrm flipH="1" rot="288619">
            <a:off x="-1653681" y="1325314"/>
            <a:ext cx="4829256" cy="4097619"/>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51"/>
          <p:cNvSpPr/>
          <p:nvPr/>
        </p:nvSpPr>
        <p:spPr>
          <a:xfrm>
            <a:off x="7777725" y="671438"/>
            <a:ext cx="2264661" cy="1997587"/>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2" name="Google Shape;1212;p51"/>
          <p:cNvGrpSpPr/>
          <p:nvPr/>
        </p:nvGrpSpPr>
        <p:grpSpPr>
          <a:xfrm rot="-3861937">
            <a:off x="6523183" y="1380139"/>
            <a:ext cx="2023570" cy="3313878"/>
            <a:chOff x="5754175" y="3922575"/>
            <a:chExt cx="682400" cy="1117525"/>
          </a:xfrm>
        </p:grpSpPr>
        <p:sp>
          <p:nvSpPr>
            <p:cNvPr id="1213" name="Google Shape;1213;p51"/>
            <p:cNvSpPr/>
            <p:nvPr/>
          </p:nvSpPr>
          <p:spPr>
            <a:xfrm>
              <a:off x="5754175" y="4953250"/>
              <a:ext cx="70700" cy="86850"/>
            </a:xfrm>
            <a:custGeom>
              <a:rect b="b" l="l" r="r" t="t"/>
              <a:pathLst>
                <a:path extrusionOk="0" h="3474" w="2828">
                  <a:moveTo>
                    <a:pt x="1855" y="1"/>
                  </a:moveTo>
                  <a:cubicBezTo>
                    <a:pt x="1855" y="1"/>
                    <a:pt x="0" y="3283"/>
                    <a:pt x="973" y="3466"/>
                  </a:cubicBezTo>
                  <a:cubicBezTo>
                    <a:pt x="1000" y="3471"/>
                    <a:pt x="1027" y="3473"/>
                    <a:pt x="1054" y="3473"/>
                  </a:cubicBezTo>
                  <a:cubicBezTo>
                    <a:pt x="1994" y="3473"/>
                    <a:pt x="2827" y="456"/>
                    <a:pt x="2827" y="456"/>
                  </a:cubicBezTo>
                  <a:lnTo>
                    <a:pt x="1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51"/>
            <p:cNvSpPr/>
            <p:nvPr/>
          </p:nvSpPr>
          <p:spPr>
            <a:xfrm>
              <a:off x="5768600" y="4780750"/>
              <a:ext cx="193050" cy="209925"/>
            </a:xfrm>
            <a:custGeom>
              <a:rect b="b" l="l" r="r" t="t"/>
              <a:pathLst>
                <a:path extrusionOk="0" h="8397" w="7722">
                  <a:moveTo>
                    <a:pt x="1065" y="1"/>
                  </a:moveTo>
                  <a:cubicBezTo>
                    <a:pt x="1065" y="1"/>
                    <a:pt x="1" y="7812"/>
                    <a:pt x="1156" y="8359"/>
                  </a:cubicBezTo>
                  <a:cubicBezTo>
                    <a:pt x="1208" y="8384"/>
                    <a:pt x="1269" y="8396"/>
                    <a:pt x="1338" y="8396"/>
                  </a:cubicBezTo>
                  <a:cubicBezTo>
                    <a:pt x="2789" y="8396"/>
                    <a:pt x="7721" y="3131"/>
                    <a:pt x="7721" y="3131"/>
                  </a:cubicBezTo>
                  <a:lnTo>
                    <a:pt x="10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1"/>
            <p:cNvSpPr/>
            <p:nvPr/>
          </p:nvSpPr>
          <p:spPr>
            <a:xfrm>
              <a:off x="5795200" y="4343050"/>
              <a:ext cx="389100" cy="516000"/>
            </a:xfrm>
            <a:custGeom>
              <a:rect b="b" l="l" r="r" t="t"/>
              <a:pathLst>
                <a:path extrusionOk="0" h="20640" w="15564">
                  <a:moveTo>
                    <a:pt x="8329" y="1"/>
                  </a:moveTo>
                  <a:cubicBezTo>
                    <a:pt x="8329" y="1"/>
                    <a:pt x="7296" y="1399"/>
                    <a:pt x="5715" y="5047"/>
                  </a:cubicBezTo>
                  <a:cubicBezTo>
                    <a:pt x="4104" y="8694"/>
                    <a:pt x="1" y="17509"/>
                    <a:pt x="1" y="17509"/>
                  </a:cubicBezTo>
                  <a:lnTo>
                    <a:pt x="6657" y="20639"/>
                  </a:lnTo>
                  <a:cubicBezTo>
                    <a:pt x="6657" y="20639"/>
                    <a:pt x="7387" y="19728"/>
                    <a:pt x="9636" y="15381"/>
                  </a:cubicBezTo>
                  <a:cubicBezTo>
                    <a:pt x="12281" y="10305"/>
                    <a:pt x="15563" y="3010"/>
                    <a:pt x="15563" y="3010"/>
                  </a:cubicBezTo>
                  <a:lnTo>
                    <a:pt x="832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51"/>
            <p:cNvSpPr/>
            <p:nvPr/>
          </p:nvSpPr>
          <p:spPr>
            <a:xfrm>
              <a:off x="6003425" y="3922575"/>
              <a:ext cx="433150" cy="579525"/>
            </a:xfrm>
            <a:custGeom>
              <a:rect b="b" l="l" r="r" t="t"/>
              <a:pathLst>
                <a:path extrusionOk="0" h="23181" w="17326">
                  <a:moveTo>
                    <a:pt x="11816" y="1"/>
                  </a:moveTo>
                  <a:cubicBezTo>
                    <a:pt x="10345" y="1"/>
                    <a:pt x="8903" y="821"/>
                    <a:pt x="8085" y="2200"/>
                  </a:cubicBezTo>
                  <a:cubicBezTo>
                    <a:pt x="6535" y="4814"/>
                    <a:pt x="0" y="16820"/>
                    <a:pt x="0" y="16820"/>
                  </a:cubicBezTo>
                  <a:lnTo>
                    <a:pt x="7234" y="19829"/>
                  </a:lnTo>
                  <a:cubicBezTo>
                    <a:pt x="7234" y="19829"/>
                    <a:pt x="13515" y="6181"/>
                    <a:pt x="13978" y="6181"/>
                  </a:cubicBezTo>
                  <a:cubicBezTo>
                    <a:pt x="13979" y="6181"/>
                    <a:pt x="13981" y="6181"/>
                    <a:pt x="13982" y="6181"/>
                  </a:cubicBezTo>
                  <a:cubicBezTo>
                    <a:pt x="14469" y="6273"/>
                    <a:pt x="8237" y="17276"/>
                    <a:pt x="8481" y="20619"/>
                  </a:cubicBezTo>
                  <a:cubicBezTo>
                    <a:pt x="8589" y="22468"/>
                    <a:pt x="9616" y="23180"/>
                    <a:pt x="10214" y="23180"/>
                  </a:cubicBezTo>
                  <a:cubicBezTo>
                    <a:pt x="10451" y="23180"/>
                    <a:pt x="10621" y="23068"/>
                    <a:pt x="10639" y="22869"/>
                  </a:cubicBezTo>
                  <a:cubicBezTo>
                    <a:pt x="10730" y="22109"/>
                    <a:pt x="8845" y="21835"/>
                    <a:pt x="9757" y="19130"/>
                  </a:cubicBezTo>
                  <a:cubicBezTo>
                    <a:pt x="12493" y="10802"/>
                    <a:pt x="17326" y="5300"/>
                    <a:pt x="15411" y="2169"/>
                  </a:cubicBezTo>
                  <a:cubicBezTo>
                    <a:pt x="14477" y="660"/>
                    <a:pt x="13135" y="1"/>
                    <a:pt x="118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7" name="Google Shape;1217;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3" name="Shape 113"/>
        <p:cNvGrpSpPr/>
        <p:nvPr/>
      </p:nvGrpSpPr>
      <p:grpSpPr>
        <a:xfrm>
          <a:off x="0" y="0"/>
          <a:ext cx="0" cy="0"/>
          <a:chOff x="0" y="0"/>
          <a:chExt cx="0" cy="0"/>
        </a:xfrm>
      </p:grpSpPr>
      <p:sp>
        <p:nvSpPr>
          <p:cNvPr id="114" name="Google Shape;114;p7"/>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15" name="Google Shape;115;p7"/>
          <p:cNvSpPr txBox="1"/>
          <p:nvPr>
            <p:ph idx="1" type="body"/>
          </p:nvPr>
        </p:nvSpPr>
        <p:spPr>
          <a:xfrm>
            <a:off x="713225" y="1122325"/>
            <a:ext cx="7717500" cy="3580500"/>
          </a:xfrm>
          <a:prstGeom prst="rect">
            <a:avLst/>
          </a:prstGeom>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indent="-317500" lvl="1" marL="914400">
              <a:spcBef>
                <a:spcPts val="0"/>
              </a:spcBef>
              <a:spcAft>
                <a:spcPts val="0"/>
              </a:spcAft>
              <a:buClr>
                <a:schemeClr val="accent1"/>
              </a:buClr>
              <a:buSzPts val="1400"/>
              <a:buFont typeface="Hammersmith One"/>
              <a:buAutoNum type="alphaLcPeriod"/>
              <a:defRPr sz="1600"/>
            </a:lvl2pPr>
            <a:lvl3pPr indent="-317500" lvl="2" marL="1371600">
              <a:spcBef>
                <a:spcPts val="0"/>
              </a:spcBef>
              <a:spcAft>
                <a:spcPts val="0"/>
              </a:spcAft>
              <a:buClr>
                <a:srgbClr val="FEDD4F"/>
              </a:buClr>
              <a:buSzPts val="1400"/>
              <a:buFont typeface="Hammersmith One"/>
              <a:buAutoNum type="romanLcPeriod"/>
              <a:defRPr sz="1200"/>
            </a:lvl3pPr>
            <a:lvl4pPr indent="-317500" lvl="3" marL="1828800">
              <a:spcBef>
                <a:spcPts val="0"/>
              </a:spcBef>
              <a:spcAft>
                <a:spcPts val="0"/>
              </a:spcAft>
              <a:buClr>
                <a:srgbClr val="FEDD4F"/>
              </a:buClr>
              <a:buSzPts val="1400"/>
              <a:buFont typeface="Hammersmith One"/>
              <a:buAutoNum type="arabicPeriod"/>
              <a:defRPr sz="1200"/>
            </a:lvl4pPr>
            <a:lvl5pPr indent="-317500" lvl="4" marL="2286000">
              <a:spcBef>
                <a:spcPts val="0"/>
              </a:spcBef>
              <a:spcAft>
                <a:spcPts val="0"/>
              </a:spcAft>
              <a:buClr>
                <a:srgbClr val="FEDD4F"/>
              </a:buClr>
              <a:buSzPts val="1400"/>
              <a:buFont typeface="Hammersmith One"/>
              <a:buAutoNum type="alphaLcPeriod"/>
              <a:defRPr sz="1200"/>
            </a:lvl5pPr>
            <a:lvl6pPr indent="-317500" lvl="5" marL="2743200">
              <a:spcBef>
                <a:spcPts val="0"/>
              </a:spcBef>
              <a:spcAft>
                <a:spcPts val="0"/>
              </a:spcAft>
              <a:buClr>
                <a:srgbClr val="FEDD4F"/>
              </a:buClr>
              <a:buSzPts val="1400"/>
              <a:buFont typeface="Hammersmith One"/>
              <a:buAutoNum type="romanLcPeriod"/>
              <a:defRPr sz="1200"/>
            </a:lvl6pPr>
            <a:lvl7pPr indent="-317500" lvl="6" marL="3200400">
              <a:spcBef>
                <a:spcPts val="0"/>
              </a:spcBef>
              <a:spcAft>
                <a:spcPts val="0"/>
              </a:spcAft>
              <a:buClr>
                <a:srgbClr val="FEDD4F"/>
              </a:buClr>
              <a:buSzPts val="1400"/>
              <a:buFont typeface="Hammersmith One"/>
              <a:buAutoNum type="arabicPeriod"/>
              <a:defRPr sz="1200"/>
            </a:lvl7pPr>
            <a:lvl8pPr indent="-317500" lvl="7" marL="3657600">
              <a:spcBef>
                <a:spcPts val="0"/>
              </a:spcBef>
              <a:spcAft>
                <a:spcPts val="0"/>
              </a:spcAft>
              <a:buClr>
                <a:srgbClr val="FEDD4F"/>
              </a:buClr>
              <a:buSzPts val="1400"/>
              <a:buFont typeface="Hammersmith One"/>
              <a:buAutoNum type="alphaLcPeriod"/>
              <a:defRPr sz="1200"/>
            </a:lvl8pPr>
            <a:lvl9pPr indent="-317500" lvl="8" marL="4114800">
              <a:spcBef>
                <a:spcPts val="0"/>
              </a:spcBef>
              <a:spcAft>
                <a:spcPts val="0"/>
              </a:spcAft>
              <a:buClr>
                <a:srgbClr val="FEDD4F"/>
              </a:buClr>
              <a:buSzPts val="1400"/>
              <a:buFont typeface="Hammersmith One"/>
              <a:buAutoNum type="romanLcPeriod"/>
              <a:defRPr sz="1200"/>
            </a:lvl9pPr>
          </a:lstStyle>
          <a:p/>
        </p:txBody>
      </p:sp>
      <p:grpSp>
        <p:nvGrpSpPr>
          <p:cNvPr id="116" name="Google Shape;116;p7"/>
          <p:cNvGrpSpPr/>
          <p:nvPr/>
        </p:nvGrpSpPr>
        <p:grpSpPr>
          <a:xfrm>
            <a:off x="8039875" y="1772525"/>
            <a:ext cx="2052600" cy="2052600"/>
            <a:chOff x="-1185375" y="1414000"/>
            <a:chExt cx="2052600" cy="2052600"/>
          </a:xfrm>
        </p:grpSpPr>
        <p:sp>
          <p:nvSpPr>
            <p:cNvPr id="117" name="Google Shape;117;p7"/>
            <p:cNvSpPr/>
            <p:nvPr/>
          </p:nvSpPr>
          <p:spPr>
            <a:xfrm>
              <a:off x="-1185375" y="1414000"/>
              <a:ext cx="2052600" cy="2052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1140322" y="1463656"/>
              <a:ext cx="1962482" cy="1953284"/>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730833" y="1637371"/>
              <a:ext cx="10401" cy="808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620381" y="1470575"/>
              <a:ext cx="308321" cy="260014"/>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212008" y="1463656"/>
              <a:ext cx="309481" cy="266933"/>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a:off x="197481" y="1576386"/>
              <a:ext cx="117372" cy="69065"/>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a:off x="348160" y="1599422"/>
              <a:ext cx="6962" cy="131167"/>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
            <p:cNvSpPr/>
            <p:nvPr/>
          </p:nvSpPr>
          <p:spPr>
            <a:xfrm>
              <a:off x="-1074782" y="2080254"/>
              <a:ext cx="2364" cy="4642"/>
            </a:xfrm>
            <a:custGeom>
              <a:rect b="b" l="l" r="r" t="t"/>
              <a:pathLst>
                <a:path extrusionOk="0" h="108" w="55">
                  <a:moveTo>
                    <a:pt x="54" y="0"/>
                  </a:moveTo>
                  <a:cubicBezTo>
                    <a:pt x="28" y="27"/>
                    <a:pt x="28" y="54"/>
                    <a:pt x="1" y="107"/>
                  </a:cubicBezTo>
                  <a:lnTo>
                    <a:pt x="54" y="107"/>
                  </a:lnTo>
                  <a:lnTo>
                    <a:pt x="5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
            <p:cNvSpPr/>
            <p:nvPr/>
          </p:nvSpPr>
          <p:spPr>
            <a:xfrm>
              <a:off x="-924060" y="1822561"/>
              <a:ext cx="2321" cy="2364"/>
            </a:xfrm>
            <a:custGeom>
              <a:rect b="b" l="l" r="r" t="t"/>
              <a:pathLst>
                <a:path extrusionOk="0" h="55" w="54">
                  <a:moveTo>
                    <a:pt x="54" y="1"/>
                  </a:moveTo>
                  <a:cubicBezTo>
                    <a:pt x="27" y="27"/>
                    <a:pt x="27" y="27"/>
                    <a:pt x="0" y="54"/>
                  </a:cubicBezTo>
                  <a:lnTo>
                    <a:pt x="54" y="27"/>
                  </a:lnTo>
                  <a:lnTo>
                    <a:pt x="54"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p:nvPr/>
          </p:nvSpPr>
          <p:spPr>
            <a:xfrm>
              <a:off x="-1010358" y="1944488"/>
              <a:ext cx="88620" cy="55269"/>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
            <p:cNvSpPr/>
            <p:nvPr/>
          </p:nvSpPr>
          <p:spPr>
            <a:xfrm>
              <a:off x="-821687" y="1731707"/>
              <a:ext cx="308321" cy="353189"/>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p:nvPr/>
          </p:nvSpPr>
          <p:spPr>
            <a:xfrm>
              <a:off x="-413315" y="1731707"/>
              <a:ext cx="309481" cy="35202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
            <p:cNvSpPr/>
            <p:nvPr/>
          </p:nvSpPr>
          <p:spPr>
            <a:xfrm>
              <a:off x="-3825" y="1731707"/>
              <a:ext cx="308321" cy="35202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a:off x="404547" y="1766218"/>
              <a:ext cx="308321" cy="317518"/>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a:off x="-1136884" y="2350540"/>
              <a:ext cx="8080" cy="10401"/>
            </a:xfrm>
            <a:custGeom>
              <a:rect b="b" l="l" r="r" t="t"/>
              <a:pathLst>
                <a:path extrusionOk="0" h="242" w="188">
                  <a:moveTo>
                    <a:pt x="1" y="1"/>
                  </a:moveTo>
                  <a:cubicBezTo>
                    <a:pt x="1" y="54"/>
                    <a:pt x="1" y="135"/>
                    <a:pt x="1" y="188"/>
                  </a:cubicBezTo>
                  <a:lnTo>
                    <a:pt x="108" y="242"/>
                  </a:lnTo>
                  <a:lnTo>
                    <a:pt x="188" y="108"/>
                  </a:lnTo>
                  <a:lnTo>
                    <a:pt x="1"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p:nvPr/>
          </p:nvSpPr>
          <p:spPr>
            <a:xfrm>
              <a:off x="-1028753" y="2094050"/>
              <a:ext cx="308321" cy="35202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
            <p:cNvSpPr/>
            <p:nvPr/>
          </p:nvSpPr>
          <p:spPr>
            <a:xfrm>
              <a:off x="-620381" y="2094050"/>
              <a:ext cx="308321" cy="35202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p:nvPr/>
          </p:nvSpPr>
          <p:spPr>
            <a:xfrm>
              <a:off x="-212008" y="2094050"/>
              <a:ext cx="309481" cy="35202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
            <p:cNvSpPr/>
            <p:nvPr/>
          </p:nvSpPr>
          <p:spPr>
            <a:xfrm>
              <a:off x="197481" y="2092890"/>
              <a:ext cx="308321" cy="353189"/>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
            <p:cNvSpPr/>
            <p:nvPr/>
          </p:nvSpPr>
          <p:spPr>
            <a:xfrm>
              <a:off x="605853" y="2092890"/>
              <a:ext cx="207109" cy="353189"/>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p:nvPr/>
          </p:nvSpPr>
          <p:spPr>
            <a:xfrm>
              <a:off x="-1131125" y="2435678"/>
              <a:ext cx="209386" cy="35202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
            <p:cNvSpPr/>
            <p:nvPr/>
          </p:nvSpPr>
          <p:spPr>
            <a:xfrm>
              <a:off x="-821687" y="2435678"/>
              <a:ext cx="308321" cy="35202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
            <p:cNvSpPr/>
            <p:nvPr/>
          </p:nvSpPr>
          <p:spPr>
            <a:xfrm>
              <a:off x="-413315" y="2435678"/>
              <a:ext cx="309481" cy="35202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3825" y="2435678"/>
              <a:ext cx="308321" cy="35202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404547" y="2435678"/>
              <a:ext cx="308321" cy="35202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
            <p:cNvSpPr/>
            <p:nvPr/>
          </p:nvSpPr>
          <p:spPr>
            <a:xfrm>
              <a:off x="-1028753" y="2801503"/>
              <a:ext cx="308321" cy="314080"/>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620381" y="2801503"/>
              <a:ext cx="308321" cy="35202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p:nvPr/>
          </p:nvSpPr>
          <p:spPr>
            <a:xfrm>
              <a:off x="-212008" y="2801503"/>
              <a:ext cx="309481" cy="35202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
            <p:cNvSpPr/>
            <p:nvPr/>
          </p:nvSpPr>
          <p:spPr>
            <a:xfrm>
              <a:off x="197481" y="2801503"/>
              <a:ext cx="308321" cy="35202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p:nvPr/>
          </p:nvSpPr>
          <p:spPr>
            <a:xfrm>
              <a:off x="605853" y="2886598"/>
              <a:ext cx="84021" cy="52948"/>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p:nvPr/>
          </p:nvSpPr>
          <p:spPr>
            <a:xfrm>
              <a:off x="-636497" y="3228269"/>
              <a:ext cx="123131" cy="73663"/>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p:nvPr/>
          </p:nvSpPr>
          <p:spPr>
            <a:xfrm>
              <a:off x="-671008" y="3143131"/>
              <a:ext cx="6962" cy="139247"/>
            </a:xfrm>
            <a:custGeom>
              <a:rect b="b" l="l" r="r" t="t"/>
              <a:pathLst>
                <a:path extrusionOk="0" h="3240" w="162">
                  <a:moveTo>
                    <a:pt x="1" y="0"/>
                  </a:moveTo>
                  <a:lnTo>
                    <a:pt x="1" y="3132"/>
                  </a:lnTo>
                  <a:cubicBezTo>
                    <a:pt x="54" y="3159"/>
                    <a:pt x="108" y="3212"/>
                    <a:pt x="161" y="3239"/>
                  </a:cubicBezTo>
                  <a:lnTo>
                    <a:pt x="161"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p:nvPr/>
          </p:nvSpPr>
          <p:spPr>
            <a:xfrm>
              <a:off x="-413315" y="3143131"/>
              <a:ext cx="309481" cy="273810"/>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p:nvPr/>
          </p:nvSpPr>
          <p:spPr>
            <a:xfrm>
              <a:off x="-3825" y="3143131"/>
              <a:ext cx="308321" cy="26577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a:off x="404547" y="3228269"/>
              <a:ext cx="13839" cy="10401"/>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 name="Google Shape;152;p7"/>
          <p:cNvSpPr/>
          <p:nvPr/>
        </p:nvSpPr>
        <p:spPr>
          <a:xfrm flipH="1">
            <a:off x="-817503" y="2575150"/>
            <a:ext cx="2540578" cy="378149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rgbClr val="806860"/>
                </a:solidFill>
              </a:defRPr>
            </a:lvl1pPr>
            <a:lvl2pPr lvl="1">
              <a:buNone/>
              <a:defRPr>
                <a:solidFill>
                  <a:srgbClr val="806860"/>
                </a:solidFill>
              </a:defRPr>
            </a:lvl2pPr>
            <a:lvl3pPr lvl="2">
              <a:buNone/>
              <a:defRPr>
                <a:solidFill>
                  <a:srgbClr val="806860"/>
                </a:solidFill>
              </a:defRPr>
            </a:lvl3pPr>
            <a:lvl4pPr lvl="3">
              <a:buNone/>
              <a:defRPr>
                <a:solidFill>
                  <a:srgbClr val="806860"/>
                </a:solidFill>
              </a:defRPr>
            </a:lvl4pPr>
            <a:lvl5pPr lvl="4">
              <a:buNone/>
              <a:defRPr>
                <a:solidFill>
                  <a:srgbClr val="806860"/>
                </a:solidFill>
              </a:defRPr>
            </a:lvl5pPr>
            <a:lvl6pPr lvl="5">
              <a:buNone/>
              <a:defRPr>
                <a:solidFill>
                  <a:srgbClr val="806860"/>
                </a:solidFill>
              </a:defRPr>
            </a:lvl6pPr>
            <a:lvl7pPr lvl="6">
              <a:buNone/>
              <a:defRPr>
                <a:solidFill>
                  <a:srgbClr val="806860"/>
                </a:solidFill>
              </a:defRPr>
            </a:lvl7pPr>
            <a:lvl8pPr lvl="7">
              <a:buNone/>
              <a:defRPr>
                <a:solidFill>
                  <a:srgbClr val="806860"/>
                </a:solidFill>
              </a:defRPr>
            </a:lvl8pPr>
            <a:lvl9pPr lvl="8">
              <a:buNone/>
              <a:defRPr>
                <a:solidFill>
                  <a:srgbClr val="80686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4" name="Shape 154"/>
        <p:cNvGrpSpPr/>
        <p:nvPr/>
      </p:nvGrpSpPr>
      <p:grpSpPr>
        <a:xfrm>
          <a:off x="0" y="0"/>
          <a:ext cx="0" cy="0"/>
          <a:chOff x="0" y="0"/>
          <a:chExt cx="0" cy="0"/>
        </a:xfrm>
      </p:grpSpPr>
      <p:sp>
        <p:nvSpPr>
          <p:cNvPr id="155" name="Google Shape;155;p8"/>
          <p:cNvSpPr/>
          <p:nvPr/>
        </p:nvSpPr>
        <p:spPr>
          <a:xfrm flipH="1" rot="-1855510">
            <a:off x="2277590" y="326956"/>
            <a:ext cx="4979106" cy="4104445"/>
          </a:xfrm>
          <a:custGeom>
            <a:rect b="b" l="l" r="r" t="t"/>
            <a:pathLst>
              <a:path extrusionOk="0" h="48836" w="59243">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8"/>
          <p:cNvSpPr/>
          <p:nvPr/>
        </p:nvSpPr>
        <p:spPr>
          <a:xfrm rot="-458900">
            <a:off x="-1050010" y="1201201"/>
            <a:ext cx="3369322" cy="3877052"/>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
          <p:cNvSpPr/>
          <p:nvPr/>
        </p:nvSpPr>
        <p:spPr>
          <a:xfrm flipH="1" rot="-5776221">
            <a:off x="5743624" y="-1186688"/>
            <a:ext cx="4752751" cy="4346457"/>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
          <p:cNvSpPr/>
          <p:nvPr/>
        </p:nvSpPr>
        <p:spPr>
          <a:xfrm>
            <a:off x="7018450" y="3331851"/>
            <a:ext cx="1020984" cy="1333420"/>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
          <p:cNvSpPr txBox="1"/>
          <p:nvPr>
            <p:ph type="title"/>
          </p:nvPr>
        </p:nvSpPr>
        <p:spPr>
          <a:xfrm>
            <a:off x="1388100" y="1557450"/>
            <a:ext cx="6367800" cy="2028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60" name="Google Shape;160;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1" name="Shape 161"/>
        <p:cNvGrpSpPr/>
        <p:nvPr/>
      </p:nvGrpSpPr>
      <p:grpSpPr>
        <a:xfrm>
          <a:off x="0" y="0"/>
          <a:ext cx="0" cy="0"/>
          <a:chOff x="0" y="0"/>
          <a:chExt cx="0" cy="0"/>
        </a:xfrm>
      </p:grpSpPr>
      <p:sp>
        <p:nvSpPr>
          <p:cNvPr id="162" name="Google Shape;162;p9"/>
          <p:cNvSpPr/>
          <p:nvPr/>
        </p:nvSpPr>
        <p:spPr>
          <a:xfrm>
            <a:off x="763275" y="799200"/>
            <a:ext cx="1844545" cy="1627040"/>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rgbClr val="C8A5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p:nvPr/>
        </p:nvSpPr>
        <p:spPr>
          <a:xfrm>
            <a:off x="6926300" y="-86950"/>
            <a:ext cx="4030804" cy="5999550"/>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txBox="1"/>
          <p:nvPr>
            <p:ph type="title"/>
          </p:nvPr>
        </p:nvSpPr>
        <p:spPr>
          <a:xfrm>
            <a:off x="1569450" y="1152050"/>
            <a:ext cx="6005100" cy="1516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65" name="Google Shape;165;p9"/>
          <p:cNvSpPr txBox="1"/>
          <p:nvPr>
            <p:ph idx="1" type="subTitle"/>
          </p:nvPr>
        </p:nvSpPr>
        <p:spPr>
          <a:xfrm>
            <a:off x="1904250" y="2756350"/>
            <a:ext cx="53355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6" name="Google Shape;166;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7" name="Shape 167"/>
        <p:cNvGrpSpPr/>
        <p:nvPr/>
      </p:nvGrpSpPr>
      <p:grpSpPr>
        <a:xfrm>
          <a:off x="0" y="0"/>
          <a:ext cx="0" cy="0"/>
          <a:chOff x="0" y="0"/>
          <a:chExt cx="0" cy="0"/>
        </a:xfrm>
      </p:grpSpPr>
      <p:sp>
        <p:nvSpPr>
          <p:cNvPr id="168" name="Google Shape;168;p10"/>
          <p:cNvSpPr/>
          <p:nvPr/>
        </p:nvSpPr>
        <p:spPr>
          <a:xfrm>
            <a:off x="0" y="0"/>
            <a:ext cx="9144000" cy="5143500"/>
          </a:xfrm>
          <a:prstGeom prst="rect">
            <a:avLst/>
          </a:prstGeom>
          <a:solidFill>
            <a:srgbClr val="A0A299">
              <a:alpha val="5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0"/>
          <p:cNvSpPr txBox="1"/>
          <p:nvPr>
            <p:ph type="title"/>
          </p:nvPr>
        </p:nvSpPr>
        <p:spPr>
          <a:xfrm>
            <a:off x="4184875" y="1473300"/>
            <a:ext cx="4245900" cy="2196900"/>
          </a:xfrm>
          <a:prstGeom prst="rect">
            <a:avLst/>
          </a:prstGeom>
        </p:spPr>
        <p:txBody>
          <a:bodyPr anchorCtr="0" anchor="t" bIns="91425" lIns="91425" spcFirstLastPara="1" rIns="91425" wrap="square" tIns="91425">
            <a:noAutofit/>
          </a:bodyPr>
          <a:lstStyle>
            <a:lvl1pPr lvl="0" algn="r">
              <a:spcBef>
                <a:spcPts val="0"/>
              </a:spcBef>
              <a:spcAft>
                <a:spcPts val="0"/>
              </a:spcAft>
              <a:buSzPts val="3000"/>
              <a:buNone/>
              <a:defRPr sz="4000">
                <a:solidFill>
                  <a:schemeClr val="dk1"/>
                </a:solidFill>
              </a:defRPr>
            </a:lvl1pPr>
            <a:lvl2pPr lvl="1">
              <a:spcBef>
                <a:spcPts val="0"/>
              </a:spcBef>
              <a:spcAft>
                <a:spcPts val="0"/>
              </a:spcAft>
              <a:buSzPts val="3000"/>
              <a:buNone/>
              <a:defRPr>
                <a:latin typeface="Manjari"/>
                <a:ea typeface="Manjari"/>
                <a:cs typeface="Manjari"/>
                <a:sym typeface="Manjari"/>
              </a:defRPr>
            </a:lvl2pPr>
            <a:lvl3pPr lvl="2">
              <a:spcBef>
                <a:spcPts val="0"/>
              </a:spcBef>
              <a:spcAft>
                <a:spcPts val="0"/>
              </a:spcAft>
              <a:buSzPts val="3000"/>
              <a:buNone/>
              <a:defRPr>
                <a:latin typeface="Manjari"/>
                <a:ea typeface="Manjari"/>
                <a:cs typeface="Manjari"/>
                <a:sym typeface="Manjari"/>
              </a:defRPr>
            </a:lvl3pPr>
            <a:lvl4pPr lvl="3">
              <a:spcBef>
                <a:spcPts val="0"/>
              </a:spcBef>
              <a:spcAft>
                <a:spcPts val="0"/>
              </a:spcAft>
              <a:buSzPts val="3000"/>
              <a:buNone/>
              <a:defRPr>
                <a:latin typeface="Manjari"/>
                <a:ea typeface="Manjari"/>
                <a:cs typeface="Manjari"/>
                <a:sym typeface="Manjari"/>
              </a:defRPr>
            </a:lvl4pPr>
            <a:lvl5pPr lvl="4">
              <a:spcBef>
                <a:spcPts val="0"/>
              </a:spcBef>
              <a:spcAft>
                <a:spcPts val="0"/>
              </a:spcAft>
              <a:buSzPts val="3000"/>
              <a:buNone/>
              <a:defRPr>
                <a:latin typeface="Manjari"/>
                <a:ea typeface="Manjari"/>
                <a:cs typeface="Manjari"/>
                <a:sym typeface="Manjari"/>
              </a:defRPr>
            </a:lvl5pPr>
            <a:lvl6pPr lvl="5">
              <a:spcBef>
                <a:spcPts val="0"/>
              </a:spcBef>
              <a:spcAft>
                <a:spcPts val="0"/>
              </a:spcAft>
              <a:buSzPts val="3000"/>
              <a:buNone/>
              <a:defRPr>
                <a:latin typeface="Manjari"/>
                <a:ea typeface="Manjari"/>
                <a:cs typeface="Manjari"/>
                <a:sym typeface="Manjari"/>
              </a:defRPr>
            </a:lvl6pPr>
            <a:lvl7pPr lvl="6">
              <a:spcBef>
                <a:spcPts val="0"/>
              </a:spcBef>
              <a:spcAft>
                <a:spcPts val="0"/>
              </a:spcAft>
              <a:buSzPts val="3000"/>
              <a:buNone/>
              <a:defRPr>
                <a:latin typeface="Manjari"/>
                <a:ea typeface="Manjari"/>
                <a:cs typeface="Manjari"/>
                <a:sym typeface="Manjari"/>
              </a:defRPr>
            </a:lvl7pPr>
            <a:lvl8pPr lvl="7">
              <a:spcBef>
                <a:spcPts val="0"/>
              </a:spcBef>
              <a:spcAft>
                <a:spcPts val="0"/>
              </a:spcAft>
              <a:buSzPts val="3000"/>
              <a:buNone/>
              <a:defRPr>
                <a:latin typeface="Manjari"/>
                <a:ea typeface="Manjari"/>
                <a:cs typeface="Manjari"/>
                <a:sym typeface="Manjari"/>
              </a:defRPr>
            </a:lvl8pPr>
            <a:lvl9pPr lvl="8">
              <a:spcBef>
                <a:spcPts val="0"/>
              </a:spcBef>
              <a:spcAft>
                <a:spcPts val="0"/>
              </a:spcAft>
              <a:buSzPts val="3000"/>
              <a:buNone/>
              <a:defRPr>
                <a:latin typeface="Manjari"/>
                <a:ea typeface="Manjari"/>
                <a:cs typeface="Manjari"/>
                <a:sym typeface="Manjari"/>
              </a:defRPr>
            </a:lvl9pPr>
          </a:lstStyle>
          <a:p/>
        </p:txBody>
      </p:sp>
      <p:sp>
        <p:nvSpPr>
          <p:cNvPr id="170" name="Google Shape;170;p10"/>
          <p:cNvSpPr/>
          <p:nvPr/>
        </p:nvSpPr>
        <p:spPr>
          <a:xfrm flipH="1" rot="7018826">
            <a:off x="2857318" y="-764238"/>
            <a:ext cx="4267951" cy="262576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
          <p:cNvSpPr/>
          <p:nvPr/>
        </p:nvSpPr>
        <p:spPr>
          <a:xfrm flipH="1" rot="-8259636">
            <a:off x="4411264" y="3000624"/>
            <a:ext cx="3210911" cy="3197598"/>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0"/>
          <p:cNvSpPr/>
          <p:nvPr/>
        </p:nvSpPr>
        <p:spPr>
          <a:xfrm>
            <a:off x="2285225" y="3225607"/>
            <a:ext cx="1419128" cy="1251787"/>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theme" Target="../theme/theme1.xml"/><Relationship Id="rId50" Type="http://schemas.openxmlformats.org/officeDocument/2006/relationships/slideLayout" Target="../slideLayouts/slideLayout5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indent="-317500" lvl="1" marL="9144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indent="-317500" lvl="2" marL="13716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indent="-317500" lvl="3" marL="18288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indent="-317500" lvl="4" marL="22860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indent="-317500" lvl="5" marL="27432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indent="-317500" lvl="6" marL="32004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indent="-317500" lvl="7" marL="36576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indent="-317500" lvl="8" marL="41148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accent2"/>
                </a:solidFill>
                <a:latin typeface="Manjari"/>
                <a:ea typeface="Manjari"/>
                <a:cs typeface="Manjari"/>
                <a:sym typeface="Manjari"/>
              </a:defRPr>
            </a:lvl1pPr>
            <a:lvl2pPr lvl="1" algn="r">
              <a:buNone/>
              <a:defRPr sz="1300">
                <a:solidFill>
                  <a:schemeClr val="accent2"/>
                </a:solidFill>
                <a:latin typeface="Manjari"/>
                <a:ea typeface="Manjari"/>
                <a:cs typeface="Manjari"/>
                <a:sym typeface="Manjari"/>
              </a:defRPr>
            </a:lvl2pPr>
            <a:lvl3pPr lvl="2" algn="r">
              <a:buNone/>
              <a:defRPr sz="1300">
                <a:solidFill>
                  <a:schemeClr val="accent2"/>
                </a:solidFill>
                <a:latin typeface="Manjari"/>
                <a:ea typeface="Manjari"/>
                <a:cs typeface="Manjari"/>
                <a:sym typeface="Manjari"/>
              </a:defRPr>
            </a:lvl3pPr>
            <a:lvl4pPr lvl="3" algn="r">
              <a:buNone/>
              <a:defRPr sz="1300">
                <a:solidFill>
                  <a:schemeClr val="accent2"/>
                </a:solidFill>
                <a:latin typeface="Manjari"/>
                <a:ea typeface="Manjari"/>
                <a:cs typeface="Manjari"/>
                <a:sym typeface="Manjari"/>
              </a:defRPr>
            </a:lvl4pPr>
            <a:lvl5pPr lvl="4" algn="r">
              <a:buNone/>
              <a:defRPr sz="1300">
                <a:solidFill>
                  <a:schemeClr val="accent2"/>
                </a:solidFill>
                <a:latin typeface="Manjari"/>
                <a:ea typeface="Manjari"/>
                <a:cs typeface="Manjari"/>
                <a:sym typeface="Manjari"/>
              </a:defRPr>
            </a:lvl5pPr>
            <a:lvl6pPr lvl="5" algn="r">
              <a:buNone/>
              <a:defRPr sz="1300">
                <a:solidFill>
                  <a:schemeClr val="accent2"/>
                </a:solidFill>
                <a:latin typeface="Manjari"/>
                <a:ea typeface="Manjari"/>
                <a:cs typeface="Manjari"/>
                <a:sym typeface="Manjari"/>
              </a:defRPr>
            </a:lvl6pPr>
            <a:lvl7pPr lvl="6" algn="r">
              <a:buNone/>
              <a:defRPr sz="1300">
                <a:solidFill>
                  <a:schemeClr val="accent2"/>
                </a:solidFill>
                <a:latin typeface="Manjari"/>
                <a:ea typeface="Manjari"/>
                <a:cs typeface="Manjari"/>
                <a:sym typeface="Manjari"/>
              </a:defRPr>
            </a:lvl7pPr>
            <a:lvl8pPr lvl="7" algn="r">
              <a:buNone/>
              <a:defRPr sz="1300">
                <a:solidFill>
                  <a:schemeClr val="accent2"/>
                </a:solidFill>
                <a:latin typeface="Manjari"/>
                <a:ea typeface="Manjari"/>
                <a:cs typeface="Manjari"/>
                <a:sym typeface="Manjari"/>
              </a:defRPr>
            </a:lvl8pPr>
            <a:lvl9pPr lvl="8" algn="r">
              <a:buNone/>
              <a:defRPr sz="1300">
                <a:solidFill>
                  <a:schemeClr val="accent2"/>
                </a:solidFill>
                <a:latin typeface="Manjari"/>
                <a:ea typeface="Manjari"/>
                <a:cs typeface="Manjari"/>
                <a:sym typeface="Manja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22.png"/><Relationship Id="rId8" Type="http://schemas.openxmlformats.org/officeDocument/2006/relationships/image" Target="../media/image27.png"/><Relationship Id="rId11" Type="http://schemas.openxmlformats.org/officeDocument/2006/relationships/image" Target="../media/image26.png"/><Relationship Id="rId10" Type="http://schemas.openxmlformats.org/officeDocument/2006/relationships/image" Target="../media/image24.png"/><Relationship Id="rId13" Type="http://schemas.openxmlformats.org/officeDocument/2006/relationships/image" Target="../media/image21.png"/><Relationship Id="rId12" Type="http://schemas.openxmlformats.org/officeDocument/2006/relationships/image" Target="../media/image23.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27.png"/><Relationship Id="rId6"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xml"/><Relationship Id="rId3" Type="http://schemas.openxmlformats.org/officeDocument/2006/relationships/image" Target="../media/image34.png"/><Relationship Id="rId4" Type="http://schemas.openxmlformats.org/officeDocument/2006/relationships/image" Target="../media/image29.png"/><Relationship Id="rId5"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8.jpg"/><Relationship Id="rId4" Type="http://schemas.openxmlformats.org/officeDocument/2006/relationships/image" Target="../media/image4.jpg"/><Relationship Id="rId5" Type="http://schemas.openxmlformats.org/officeDocument/2006/relationships/image" Target="../media/image36.jp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9.png"/><Relationship Id="rId6" Type="http://schemas.openxmlformats.org/officeDocument/2006/relationships/image" Target="../media/image7.png"/><Relationship Id="rId7"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pic>
        <p:nvPicPr>
          <p:cNvPr id="1222" name="Google Shape;1222;p52"/>
          <p:cNvPicPr preferRelativeResize="0"/>
          <p:nvPr/>
        </p:nvPicPr>
        <p:blipFill>
          <a:blip r:embed="rId3">
            <a:alphaModFix/>
          </a:blip>
          <a:stretch>
            <a:fillRect/>
          </a:stretch>
        </p:blipFill>
        <p:spPr>
          <a:xfrm>
            <a:off x="-52209" y="-21262"/>
            <a:ext cx="9248422" cy="5186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sp>
        <p:nvSpPr>
          <p:cNvPr id="1334" name="Google Shape;1334;p61"/>
          <p:cNvSpPr/>
          <p:nvPr/>
        </p:nvSpPr>
        <p:spPr>
          <a:xfrm>
            <a:off x="307188" y="3972250"/>
            <a:ext cx="3133200" cy="5415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Hammersmith One"/>
                <a:ea typeface="Hammersmith One"/>
                <a:cs typeface="Hammersmith One"/>
                <a:sym typeface="Hammersmith One"/>
              </a:rPr>
              <a:t>Identify</a:t>
            </a:r>
            <a:endParaRPr>
              <a:solidFill>
                <a:srgbClr val="FFFFFF"/>
              </a:solidFill>
              <a:latin typeface="Hammersmith One"/>
              <a:ea typeface="Hammersmith One"/>
              <a:cs typeface="Hammersmith One"/>
              <a:sym typeface="Hammersmith One"/>
            </a:endParaRPr>
          </a:p>
        </p:txBody>
      </p:sp>
      <p:sp>
        <p:nvSpPr>
          <p:cNvPr id="1335" name="Google Shape;1335;p61"/>
          <p:cNvSpPr/>
          <p:nvPr/>
        </p:nvSpPr>
        <p:spPr>
          <a:xfrm>
            <a:off x="577763" y="1439025"/>
            <a:ext cx="4511400" cy="2151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61"/>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Goal and Process</a:t>
            </a:r>
            <a:endParaRPr/>
          </a:p>
        </p:txBody>
      </p:sp>
      <p:sp>
        <p:nvSpPr>
          <p:cNvPr id="1337" name="Google Shape;1337;p61"/>
          <p:cNvSpPr txBox="1"/>
          <p:nvPr>
            <p:ph idx="1" type="body"/>
          </p:nvPr>
        </p:nvSpPr>
        <p:spPr>
          <a:xfrm>
            <a:off x="750088" y="1628025"/>
            <a:ext cx="4210200" cy="1763400"/>
          </a:xfrm>
          <a:prstGeom prst="rect">
            <a:avLst/>
          </a:prstGeom>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t>Our goal is to understand good practice in teaching SEL in disadvantaged communities and help to connect the NCESE with US SEL providers &amp; programs </a:t>
            </a:r>
            <a:endParaRPr sz="1800"/>
          </a:p>
        </p:txBody>
      </p:sp>
      <p:sp>
        <p:nvSpPr>
          <p:cNvPr id="1338" name="Google Shape;1338;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7</a:t>
            </a:r>
            <a:endParaRPr/>
          </a:p>
        </p:txBody>
      </p:sp>
      <p:sp>
        <p:nvSpPr>
          <p:cNvPr id="1339" name="Google Shape;1339;p61"/>
          <p:cNvSpPr/>
          <p:nvPr/>
        </p:nvSpPr>
        <p:spPr>
          <a:xfrm>
            <a:off x="5840713" y="3972250"/>
            <a:ext cx="2996100" cy="541500"/>
          </a:xfrm>
          <a:prstGeom prst="chevron">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Hammersmith One"/>
                <a:ea typeface="Hammersmith One"/>
                <a:cs typeface="Hammersmith One"/>
                <a:sym typeface="Hammersmith One"/>
              </a:rPr>
              <a:t>Synthesize</a:t>
            </a:r>
            <a:endParaRPr>
              <a:solidFill>
                <a:srgbClr val="FFFFFF"/>
              </a:solidFill>
              <a:latin typeface="Hammersmith One"/>
              <a:ea typeface="Hammersmith One"/>
              <a:cs typeface="Hammersmith One"/>
              <a:sym typeface="Hammersmith One"/>
            </a:endParaRPr>
          </a:p>
        </p:txBody>
      </p:sp>
      <p:sp>
        <p:nvSpPr>
          <p:cNvPr id="1340" name="Google Shape;1340;p61"/>
          <p:cNvSpPr/>
          <p:nvPr/>
        </p:nvSpPr>
        <p:spPr>
          <a:xfrm>
            <a:off x="3140988" y="3972250"/>
            <a:ext cx="3133200" cy="541500"/>
          </a:xfrm>
          <a:prstGeom prst="chevron">
            <a:avLst>
              <a:gd fmla="val 50000" name="adj"/>
            </a:avLst>
          </a:prstGeom>
          <a:solidFill>
            <a:srgbClr val="B584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Hammersmith One"/>
                <a:ea typeface="Hammersmith One"/>
                <a:cs typeface="Hammersmith One"/>
                <a:sym typeface="Hammersmith One"/>
              </a:rPr>
              <a:t>Investigate</a:t>
            </a:r>
            <a:endParaRPr>
              <a:solidFill>
                <a:srgbClr val="FFFFFF"/>
              </a:solidFill>
              <a:latin typeface="Hammersmith One"/>
              <a:ea typeface="Hammersmith One"/>
              <a:cs typeface="Hammersmith One"/>
              <a:sym typeface="Hammersmith One"/>
            </a:endParaRPr>
          </a:p>
        </p:txBody>
      </p:sp>
      <p:pic>
        <p:nvPicPr>
          <p:cNvPr descr="Young woman at desk tutoring child" id="1341" name="Google Shape;1341;p61" title="Study Group primary tutoring"/>
          <p:cNvPicPr preferRelativeResize="0"/>
          <p:nvPr/>
        </p:nvPicPr>
        <p:blipFill rotWithShape="1">
          <a:blip r:embed="rId3">
            <a:alphaModFix/>
          </a:blip>
          <a:srcRect b="2488" l="0" r="0" t="5013"/>
          <a:stretch/>
        </p:blipFill>
        <p:spPr>
          <a:xfrm>
            <a:off x="5437607" y="1524864"/>
            <a:ext cx="3060119" cy="1969726"/>
          </a:xfrm>
          <a:prstGeom prst="rect">
            <a:avLst/>
          </a:prstGeom>
          <a:noFill/>
          <a:ln cap="flat" cmpd="sng" w="9525">
            <a:solidFill>
              <a:schemeClr val="accent4"/>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p62"/>
          <p:cNvSpPr/>
          <p:nvPr/>
        </p:nvSpPr>
        <p:spPr>
          <a:xfrm>
            <a:off x="685200" y="640895"/>
            <a:ext cx="7773600" cy="40434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62"/>
          <p:cNvSpPr txBox="1"/>
          <p:nvPr/>
        </p:nvSpPr>
        <p:spPr>
          <a:xfrm>
            <a:off x="1657579" y="328938"/>
            <a:ext cx="5829300" cy="636300"/>
          </a:xfrm>
          <a:prstGeom prst="rect">
            <a:avLst/>
          </a:prstGeom>
          <a:solidFill>
            <a:schemeClr val="dk2"/>
          </a:solidFill>
          <a:ln>
            <a:noFill/>
          </a:ln>
        </p:spPr>
        <p:txBody>
          <a:bodyPr anchorCtr="0" anchor="ctr" bIns="91425" lIns="91425" spcFirstLastPara="1" rIns="91425" wrap="square" tIns="54850">
            <a:noAutofit/>
          </a:bodyPr>
          <a:lstStyle/>
          <a:p>
            <a:pPr indent="0" lvl="0" marL="0" rtl="0" algn="ctr">
              <a:spcBef>
                <a:spcPts val="0"/>
              </a:spcBef>
              <a:spcAft>
                <a:spcPts val="0"/>
              </a:spcAft>
              <a:buNone/>
            </a:pPr>
            <a:r>
              <a:rPr b="1" lang="en" sz="2200">
                <a:solidFill>
                  <a:srgbClr val="FFFFFF"/>
                </a:solidFill>
                <a:latin typeface="Hammersmith One"/>
                <a:ea typeface="Hammersmith One"/>
                <a:cs typeface="Hammersmith One"/>
                <a:sym typeface="Hammersmith One"/>
              </a:rPr>
              <a:t>Who We Talked To</a:t>
            </a:r>
            <a:endParaRPr b="1" sz="900">
              <a:solidFill>
                <a:srgbClr val="FFFFFF"/>
              </a:solidFill>
              <a:latin typeface="Glass Antiqua"/>
              <a:ea typeface="Glass Antiqua"/>
              <a:cs typeface="Glass Antiqua"/>
              <a:sym typeface="Glass Antiqua"/>
            </a:endParaRPr>
          </a:p>
        </p:txBody>
      </p:sp>
      <p:pic>
        <p:nvPicPr>
          <p:cNvPr id="1348" name="Google Shape;1348;p62"/>
          <p:cNvPicPr preferRelativeResize="0"/>
          <p:nvPr/>
        </p:nvPicPr>
        <p:blipFill>
          <a:blip r:embed="rId3">
            <a:alphaModFix/>
          </a:blip>
          <a:stretch>
            <a:fillRect/>
          </a:stretch>
        </p:blipFill>
        <p:spPr>
          <a:xfrm>
            <a:off x="1695342" y="1303181"/>
            <a:ext cx="556842" cy="604055"/>
          </a:xfrm>
          <a:prstGeom prst="rect">
            <a:avLst/>
          </a:prstGeom>
          <a:noFill/>
          <a:ln>
            <a:noFill/>
          </a:ln>
        </p:spPr>
      </p:pic>
      <p:pic>
        <p:nvPicPr>
          <p:cNvPr id="1349" name="Google Shape;1349;p62"/>
          <p:cNvPicPr preferRelativeResize="0"/>
          <p:nvPr/>
        </p:nvPicPr>
        <p:blipFill>
          <a:blip r:embed="rId4">
            <a:alphaModFix/>
          </a:blip>
          <a:stretch>
            <a:fillRect/>
          </a:stretch>
        </p:blipFill>
        <p:spPr>
          <a:xfrm>
            <a:off x="1196614" y="3830175"/>
            <a:ext cx="1620151" cy="836997"/>
          </a:xfrm>
          <a:prstGeom prst="rect">
            <a:avLst/>
          </a:prstGeom>
          <a:noFill/>
          <a:ln>
            <a:noFill/>
          </a:ln>
        </p:spPr>
      </p:pic>
      <p:pic>
        <p:nvPicPr>
          <p:cNvPr id="1350" name="Google Shape;1350;p62"/>
          <p:cNvPicPr preferRelativeResize="0"/>
          <p:nvPr/>
        </p:nvPicPr>
        <p:blipFill>
          <a:blip r:embed="rId5">
            <a:alphaModFix/>
          </a:blip>
          <a:stretch>
            <a:fillRect/>
          </a:stretch>
        </p:blipFill>
        <p:spPr>
          <a:xfrm>
            <a:off x="3842370" y="3870456"/>
            <a:ext cx="1185126" cy="604056"/>
          </a:xfrm>
          <a:prstGeom prst="rect">
            <a:avLst/>
          </a:prstGeom>
          <a:noFill/>
          <a:ln>
            <a:noFill/>
          </a:ln>
        </p:spPr>
      </p:pic>
      <p:pic>
        <p:nvPicPr>
          <p:cNvPr id="1351" name="Google Shape;1351;p62"/>
          <p:cNvPicPr preferRelativeResize="0"/>
          <p:nvPr/>
        </p:nvPicPr>
        <p:blipFill>
          <a:blip r:embed="rId6">
            <a:alphaModFix/>
          </a:blip>
          <a:stretch>
            <a:fillRect/>
          </a:stretch>
        </p:blipFill>
        <p:spPr>
          <a:xfrm>
            <a:off x="1122937" y="2306416"/>
            <a:ext cx="1701647" cy="712350"/>
          </a:xfrm>
          <a:prstGeom prst="rect">
            <a:avLst/>
          </a:prstGeom>
          <a:noFill/>
          <a:ln>
            <a:noFill/>
          </a:ln>
        </p:spPr>
      </p:pic>
      <p:pic>
        <p:nvPicPr>
          <p:cNvPr id="1352" name="Google Shape;1352;p62"/>
          <p:cNvPicPr preferRelativeResize="0"/>
          <p:nvPr/>
        </p:nvPicPr>
        <p:blipFill>
          <a:blip r:embed="rId7">
            <a:alphaModFix/>
          </a:blip>
          <a:stretch>
            <a:fillRect/>
          </a:stretch>
        </p:blipFill>
        <p:spPr>
          <a:xfrm>
            <a:off x="1135362" y="3016896"/>
            <a:ext cx="1742700" cy="934018"/>
          </a:xfrm>
          <a:prstGeom prst="rect">
            <a:avLst/>
          </a:prstGeom>
          <a:noFill/>
          <a:ln>
            <a:noFill/>
          </a:ln>
        </p:spPr>
      </p:pic>
      <p:pic>
        <p:nvPicPr>
          <p:cNvPr id="1353" name="Google Shape;1353;p62"/>
          <p:cNvPicPr preferRelativeResize="0"/>
          <p:nvPr/>
        </p:nvPicPr>
        <p:blipFill>
          <a:blip r:embed="rId8">
            <a:alphaModFix/>
          </a:blip>
          <a:stretch>
            <a:fillRect/>
          </a:stretch>
        </p:blipFill>
        <p:spPr>
          <a:xfrm>
            <a:off x="6603381" y="2215569"/>
            <a:ext cx="720365" cy="712350"/>
          </a:xfrm>
          <a:prstGeom prst="rect">
            <a:avLst/>
          </a:prstGeom>
          <a:noFill/>
          <a:ln>
            <a:noFill/>
          </a:ln>
        </p:spPr>
      </p:pic>
      <p:pic>
        <p:nvPicPr>
          <p:cNvPr id="1354" name="Google Shape;1354;p62"/>
          <p:cNvPicPr preferRelativeResize="0"/>
          <p:nvPr/>
        </p:nvPicPr>
        <p:blipFill>
          <a:blip r:embed="rId9">
            <a:alphaModFix/>
          </a:blip>
          <a:stretch>
            <a:fillRect/>
          </a:stretch>
        </p:blipFill>
        <p:spPr>
          <a:xfrm>
            <a:off x="3929429" y="1272626"/>
            <a:ext cx="1011031" cy="781105"/>
          </a:xfrm>
          <a:prstGeom prst="rect">
            <a:avLst/>
          </a:prstGeom>
          <a:noFill/>
          <a:ln>
            <a:noFill/>
          </a:ln>
        </p:spPr>
      </p:pic>
      <p:pic>
        <p:nvPicPr>
          <p:cNvPr id="1355" name="Google Shape;1355;p62"/>
          <p:cNvPicPr preferRelativeResize="0"/>
          <p:nvPr/>
        </p:nvPicPr>
        <p:blipFill>
          <a:blip r:embed="rId10">
            <a:alphaModFix/>
          </a:blip>
          <a:stretch>
            <a:fillRect/>
          </a:stretch>
        </p:blipFill>
        <p:spPr>
          <a:xfrm>
            <a:off x="3700640" y="2361129"/>
            <a:ext cx="1742699" cy="421236"/>
          </a:xfrm>
          <a:prstGeom prst="rect">
            <a:avLst/>
          </a:prstGeom>
          <a:noFill/>
          <a:ln>
            <a:noFill/>
          </a:ln>
        </p:spPr>
      </p:pic>
      <p:pic>
        <p:nvPicPr>
          <p:cNvPr id="1356" name="Google Shape;1356;p62"/>
          <p:cNvPicPr preferRelativeResize="0"/>
          <p:nvPr/>
        </p:nvPicPr>
        <p:blipFill>
          <a:blip r:embed="rId11">
            <a:alphaModFix/>
          </a:blip>
          <a:stretch>
            <a:fillRect/>
          </a:stretch>
        </p:blipFill>
        <p:spPr>
          <a:xfrm>
            <a:off x="6262237" y="2790394"/>
            <a:ext cx="1402641" cy="1387035"/>
          </a:xfrm>
          <a:prstGeom prst="rect">
            <a:avLst/>
          </a:prstGeom>
          <a:noFill/>
          <a:ln>
            <a:noFill/>
          </a:ln>
        </p:spPr>
      </p:pic>
      <p:pic>
        <p:nvPicPr>
          <p:cNvPr id="1357" name="Google Shape;1357;p62"/>
          <p:cNvPicPr preferRelativeResize="0"/>
          <p:nvPr/>
        </p:nvPicPr>
        <p:blipFill rotWithShape="1">
          <a:blip r:embed="rId12">
            <a:alphaModFix/>
          </a:blip>
          <a:srcRect b="22246" l="10791" r="11568" t="22823"/>
          <a:stretch/>
        </p:blipFill>
        <p:spPr>
          <a:xfrm>
            <a:off x="3788808" y="2955649"/>
            <a:ext cx="1292265" cy="904114"/>
          </a:xfrm>
          <a:prstGeom prst="rect">
            <a:avLst/>
          </a:prstGeom>
          <a:noFill/>
          <a:ln>
            <a:noFill/>
          </a:ln>
        </p:spPr>
      </p:pic>
      <p:pic>
        <p:nvPicPr>
          <p:cNvPr id="1358" name="Google Shape;1358;p62"/>
          <p:cNvPicPr preferRelativeResize="0"/>
          <p:nvPr/>
        </p:nvPicPr>
        <p:blipFill>
          <a:blip r:embed="rId13">
            <a:alphaModFix/>
          </a:blip>
          <a:stretch>
            <a:fillRect/>
          </a:stretch>
        </p:blipFill>
        <p:spPr>
          <a:xfrm>
            <a:off x="6153482" y="3828403"/>
            <a:ext cx="1620154" cy="840537"/>
          </a:xfrm>
          <a:prstGeom prst="rect">
            <a:avLst/>
          </a:prstGeom>
          <a:noFill/>
          <a:ln>
            <a:noFill/>
          </a:ln>
        </p:spPr>
      </p:pic>
      <p:sp>
        <p:nvSpPr>
          <p:cNvPr id="1359" name="Google Shape;1359;p62"/>
          <p:cNvSpPr txBox="1"/>
          <p:nvPr/>
        </p:nvSpPr>
        <p:spPr>
          <a:xfrm>
            <a:off x="1123022" y="1834898"/>
            <a:ext cx="1701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Manjari"/>
                <a:ea typeface="Manjari"/>
                <a:cs typeface="Manjari"/>
                <a:sym typeface="Manjari"/>
              </a:rPr>
              <a:t>Caring School Community</a:t>
            </a:r>
            <a:endParaRPr sz="1000">
              <a:latin typeface="Manjari"/>
              <a:ea typeface="Manjari"/>
              <a:cs typeface="Manjari"/>
              <a:sym typeface="Manjari"/>
            </a:endParaRPr>
          </a:p>
        </p:txBody>
      </p:sp>
      <p:sp>
        <p:nvSpPr>
          <p:cNvPr id="1360" name="Google Shape;1360;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8</a:t>
            </a:r>
            <a:endParaRPr/>
          </a:p>
        </p:txBody>
      </p:sp>
      <p:pic>
        <p:nvPicPr>
          <p:cNvPr id="1361" name="Google Shape;1361;p62"/>
          <p:cNvPicPr preferRelativeResize="0"/>
          <p:nvPr/>
        </p:nvPicPr>
        <p:blipFill>
          <a:blip r:embed="rId14">
            <a:alphaModFix/>
          </a:blip>
          <a:stretch>
            <a:fillRect/>
          </a:stretch>
        </p:blipFill>
        <p:spPr>
          <a:xfrm>
            <a:off x="6262225" y="1281036"/>
            <a:ext cx="1402650" cy="7642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63"/>
          <p:cNvSpPr txBox="1"/>
          <p:nvPr>
            <p:ph type="title"/>
          </p:nvPr>
        </p:nvSpPr>
        <p:spPr>
          <a:xfrm>
            <a:off x="825012" y="519050"/>
            <a:ext cx="74940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Limitations in Our Research</a:t>
            </a:r>
            <a:endParaRPr/>
          </a:p>
        </p:txBody>
      </p:sp>
      <p:sp>
        <p:nvSpPr>
          <p:cNvPr id="1367" name="Google Shape;1367;p63"/>
          <p:cNvSpPr txBox="1"/>
          <p:nvPr>
            <p:ph idx="4294967295" type="body"/>
          </p:nvPr>
        </p:nvSpPr>
        <p:spPr>
          <a:xfrm>
            <a:off x="1185250" y="1233225"/>
            <a:ext cx="6839100" cy="268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Char char="●"/>
            </a:pPr>
            <a:r>
              <a:rPr b="1" lang="en">
                <a:latin typeface="Hammersmith One"/>
                <a:ea typeface="Hammersmith One"/>
                <a:cs typeface="Hammersmith One"/>
                <a:sym typeface="Hammersmith One"/>
              </a:rPr>
              <a:t>We tried, but could not interview schools using these programs</a:t>
            </a:r>
            <a:r>
              <a:rPr lang="en"/>
              <a:t> because schools are overloaded with work</a:t>
            </a:r>
            <a:endParaRPr/>
          </a:p>
          <a:p>
            <a:pPr indent="-342900" lvl="0" marL="457200" rtl="0" algn="l">
              <a:spcBef>
                <a:spcPts val="0"/>
              </a:spcBef>
              <a:spcAft>
                <a:spcPts val="0"/>
              </a:spcAft>
              <a:buClr>
                <a:schemeClr val="accent1"/>
              </a:buClr>
              <a:buSzPts val="1800"/>
              <a:buChar char="●"/>
            </a:pPr>
            <a:r>
              <a:rPr lang="en"/>
              <a:t>Could only interview limited number programs due to time constraints</a:t>
            </a:r>
            <a:endParaRPr/>
          </a:p>
          <a:p>
            <a:pPr indent="-342900" lvl="0" marL="457200" rtl="0" algn="l">
              <a:spcBef>
                <a:spcPts val="0"/>
              </a:spcBef>
              <a:spcAft>
                <a:spcPts val="0"/>
              </a:spcAft>
              <a:buClr>
                <a:schemeClr val="accent1"/>
              </a:buClr>
              <a:buSzPts val="1800"/>
              <a:buChar char="●"/>
            </a:pPr>
            <a:r>
              <a:rPr lang="en"/>
              <a:t>This was a fully remote project</a:t>
            </a:r>
            <a:endParaRPr/>
          </a:p>
          <a:p>
            <a:pPr indent="-342900" lvl="0" marL="457200" rtl="0" algn="l">
              <a:spcBef>
                <a:spcPts val="0"/>
              </a:spcBef>
              <a:spcAft>
                <a:spcPts val="0"/>
              </a:spcAft>
              <a:buClr>
                <a:schemeClr val="accent1"/>
              </a:buClr>
              <a:buSzPts val="1800"/>
              <a:buChar char="●"/>
            </a:pPr>
            <a:r>
              <a:rPr lang="en"/>
              <a:t>Our own limited background in SEL before this project</a:t>
            </a:r>
            <a:endParaRPr/>
          </a:p>
          <a:p>
            <a:pPr indent="0" lvl="0" marL="0" rtl="0" algn="l">
              <a:spcBef>
                <a:spcPts val="1200"/>
              </a:spcBef>
              <a:spcAft>
                <a:spcPts val="1200"/>
              </a:spcAft>
              <a:buNone/>
            </a:pPr>
            <a:r>
              <a:t/>
            </a:r>
            <a:endParaRPr/>
          </a:p>
        </p:txBody>
      </p:sp>
      <p:sp>
        <p:nvSpPr>
          <p:cNvPr id="1368" name="Google Shape;1368;p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FFFFFF"/>
                </a:solidFill>
              </a:rPr>
              <a:t>9</a:t>
            </a: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64"/>
          <p:cNvSpPr txBox="1"/>
          <p:nvPr>
            <p:ph type="title"/>
          </p:nvPr>
        </p:nvSpPr>
        <p:spPr>
          <a:xfrm>
            <a:off x="2019300" y="1964850"/>
            <a:ext cx="5105400" cy="121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Findings</a:t>
            </a:r>
            <a:endParaRPr sz="5900"/>
          </a:p>
        </p:txBody>
      </p:sp>
      <p:sp>
        <p:nvSpPr>
          <p:cNvPr id="1374" name="Google Shape;1374;p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8" name="Shape 1378"/>
        <p:cNvGrpSpPr/>
        <p:nvPr/>
      </p:nvGrpSpPr>
      <p:grpSpPr>
        <a:xfrm>
          <a:off x="0" y="0"/>
          <a:ext cx="0" cy="0"/>
          <a:chOff x="0" y="0"/>
          <a:chExt cx="0" cy="0"/>
        </a:xfrm>
      </p:grpSpPr>
      <p:sp>
        <p:nvSpPr>
          <p:cNvPr id="1379" name="Google Shape;1379;p65"/>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Notable Program Aspects</a:t>
            </a:r>
            <a:endParaRPr/>
          </a:p>
        </p:txBody>
      </p:sp>
      <p:sp>
        <p:nvSpPr>
          <p:cNvPr id="1380" name="Google Shape;1380;p65"/>
          <p:cNvSpPr/>
          <p:nvPr/>
        </p:nvSpPr>
        <p:spPr>
          <a:xfrm>
            <a:off x="474225" y="1506175"/>
            <a:ext cx="1884600" cy="2499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381" name="Google Shape;1381;p65"/>
          <p:cNvSpPr/>
          <p:nvPr/>
        </p:nvSpPr>
        <p:spPr>
          <a:xfrm>
            <a:off x="4538150" y="1506175"/>
            <a:ext cx="1884600" cy="2499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382" name="Google Shape;1382;p65"/>
          <p:cNvSpPr/>
          <p:nvPr/>
        </p:nvSpPr>
        <p:spPr>
          <a:xfrm>
            <a:off x="6672175" y="1506175"/>
            <a:ext cx="1884600" cy="2499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383" name="Google Shape;1383;p65"/>
          <p:cNvSpPr txBox="1"/>
          <p:nvPr/>
        </p:nvSpPr>
        <p:spPr>
          <a:xfrm>
            <a:off x="474250" y="1751325"/>
            <a:ext cx="1884600" cy="54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2"/>
                </a:solidFill>
                <a:latin typeface="Hammersmith One"/>
                <a:ea typeface="Hammersmith One"/>
                <a:cs typeface="Hammersmith One"/>
                <a:sym typeface="Hammersmith One"/>
              </a:rPr>
              <a:t>Student </a:t>
            </a:r>
            <a:r>
              <a:rPr b="1" lang="en" sz="1800">
                <a:solidFill>
                  <a:schemeClr val="accent2"/>
                </a:solidFill>
                <a:latin typeface="Hammersmith One"/>
                <a:ea typeface="Hammersmith One"/>
                <a:cs typeface="Hammersmith One"/>
                <a:sym typeface="Hammersmith One"/>
              </a:rPr>
              <a:t>Success</a:t>
            </a:r>
            <a:r>
              <a:rPr b="1" lang="en" sz="1800">
                <a:solidFill>
                  <a:schemeClr val="accent2"/>
                </a:solidFill>
                <a:latin typeface="Hammersmith One"/>
                <a:ea typeface="Hammersmith One"/>
                <a:cs typeface="Hammersmith One"/>
                <a:sym typeface="Hammersmith One"/>
              </a:rPr>
              <a:t> Skills</a:t>
            </a:r>
            <a:endParaRPr b="1" sz="1800">
              <a:solidFill>
                <a:schemeClr val="accent2"/>
              </a:solidFill>
              <a:latin typeface="Hammersmith One"/>
              <a:ea typeface="Hammersmith One"/>
              <a:cs typeface="Hammersmith One"/>
              <a:sym typeface="Hammersmith One"/>
            </a:endParaRPr>
          </a:p>
        </p:txBody>
      </p:sp>
      <p:sp>
        <p:nvSpPr>
          <p:cNvPr id="1384" name="Google Shape;1384;p65"/>
          <p:cNvSpPr txBox="1"/>
          <p:nvPr/>
        </p:nvSpPr>
        <p:spPr>
          <a:xfrm>
            <a:off x="4538150" y="1751325"/>
            <a:ext cx="1884600" cy="35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2"/>
                </a:solidFill>
                <a:latin typeface="Hammersmith One"/>
                <a:ea typeface="Hammersmith One"/>
                <a:cs typeface="Hammersmith One"/>
                <a:sym typeface="Hammersmith One"/>
              </a:rPr>
              <a:t>Incredible Years</a:t>
            </a:r>
            <a:endParaRPr b="1" sz="1800">
              <a:solidFill>
                <a:schemeClr val="accent2"/>
              </a:solidFill>
              <a:latin typeface="Hammersmith One"/>
              <a:ea typeface="Hammersmith One"/>
              <a:cs typeface="Hammersmith One"/>
              <a:sym typeface="Hammersmith One"/>
            </a:endParaRPr>
          </a:p>
        </p:txBody>
      </p:sp>
      <p:sp>
        <p:nvSpPr>
          <p:cNvPr id="1385" name="Google Shape;1385;p65"/>
          <p:cNvSpPr txBox="1"/>
          <p:nvPr/>
        </p:nvSpPr>
        <p:spPr>
          <a:xfrm>
            <a:off x="6672175" y="1752975"/>
            <a:ext cx="1884600" cy="35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2"/>
                </a:solidFill>
                <a:latin typeface="Hammersmith One"/>
                <a:ea typeface="Hammersmith One"/>
                <a:cs typeface="Hammersmith One"/>
                <a:sym typeface="Hammersmith One"/>
              </a:rPr>
              <a:t>Tools of the Mind</a:t>
            </a:r>
            <a:endParaRPr b="1" sz="1800">
              <a:solidFill>
                <a:schemeClr val="accent2"/>
              </a:solidFill>
              <a:latin typeface="Hammersmith One"/>
              <a:ea typeface="Hammersmith One"/>
              <a:cs typeface="Hammersmith One"/>
              <a:sym typeface="Hammersmith One"/>
            </a:endParaRPr>
          </a:p>
        </p:txBody>
      </p:sp>
      <p:sp>
        <p:nvSpPr>
          <p:cNvPr id="1386" name="Google Shape;1386;p65"/>
          <p:cNvSpPr txBox="1"/>
          <p:nvPr/>
        </p:nvSpPr>
        <p:spPr>
          <a:xfrm>
            <a:off x="6672175" y="2325132"/>
            <a:ext cx="1884600" cy="168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Manjari"/>
                <a:ea typeface="Manjari"/>
                <a:cs typeface="Manjari"/>
                <a:sym typeface="Manjari"/>
              </a:rPr>
              <a:t>Roleplay</a:t>
            </a:r>
            <a:endParaRPr>
              <a:solidFill>
                <a:schemeClr val="accent2"/>
              </a:solidFill>
              <a:latin typeface="Manjari"/>
              <a:ea typeface="Manjari"/>
              <a:cs typeface="Manjari"/>
              <a:sym typeface="Manjari"/>
            </a:endParaRPr>
          </a:p>
          <a:p>
            <a:pPr indent="0" lvl="0" marL="0" rtl="0" algn="ctr">
              <a:spcBef>
                <a:spcPts val="0"/>
              </a:spcBef>
              <a:spcAft>
                <a:spcPts val="0"/>
              </a:spcAft>
              <a:buNone/>
            </a:pPr>
            <a:r>
              <a:t/>
            </a:r>
            <a:endParaRPr>
              <a:solidFill>
                <a:schemeClr val="accent2"/>
              </a:solidFill>
              <a:latin typeface="Manjari"/>
              <a:ea typeface="Manjari"/>
              <a:cs typeface="Manjari"/>
              <a:sym typeface="Manjari"/>
            </a:endParaRPr>
          </a:p>
          <a:p>
            <a:pPr indent="0" lvl="0" marL="0" rtl="0" algn="ctr">
              <a:spcBef>
                <a:spcPts val="0"/>
              </a:spcBef>
              <a:spcAft>
                <a:spcPts val="0"/>
              </a:spcAft>
              <a:buNone/>
            </a:pPr>
            <a:r>
              <a:rPr lang="en">
                <a:solidFill>
                  <a:schemeClr val="accent2"/>
                </a:solidFill>
                <a:latin typeface="Manjari"/>
                <a:ea typeface="Manjari"/>
                <a:cs typeface="Manjari"/>
                <a:sym typeface="Manjari"/>
              </a:rPr>
              <a:t>Academic integration</a:t>
            </a:r>
            <a:endParaRPr>
              <a:solidFill>
                <a:schemeClr val="accent2"/>
              </a:solidFill>
              <a:latin typeface="Manjari"/>
              <a:ea typeface="Manjari"/>
              <a:cs typeface="Manjari"/>
              <a:sym typeface="Manjari"/>
            </a:endParaRPr>
          </a:p>
          <a:p>
            <a:pPr indent="0" lvl="0" marL="0" rtl="0" algn="ctr">
              <a:spcBef>
                <a:spcPts val="0"/>
              </a:spcBef>
              <a:spcAft>
                <a:spcPts val="0"/>
              </a:spcAft>
              <a:buNone/>
            </a:pPr>
            <a:r>
              <a:t/>
            </a:r>
            <a:endParaRPr>
              <a:solidFill>
                <a:schemeClr val="accent2"/>
              </a:solidFill>
              <a:latin typeface="Manjari"/>
              <a:ea typeface="Manjari"/>
              <a:cs typeface="Manjari"/>
              <a:sym typeface="Manjari"/>
            </a:endParaRPr>
          </a:p>
          <a:p>
            <a:pPr indent="0" lvl="0" marL="0" rtl="0" algn="ctr">
              <a:spcBef>
                <a:spcPts val="0"/>
              </a:spcBef>
              <a:spcAft>
                <a:spcPts val="0"/>
              </a:spcAft>
              <a:buNone/>
            </a:pPr>
            <a:r>
              <a:rPr lang="en">
                <a:solidFill>
                  <a:schemeClr val="accent2"/>
                </a:solidFill>
                <a:latin typeface="Manjari"/>
                <a:ea typeface="Manjari"/>
                <a:cs typeface="Manjari"/>
                <a:sym typeface="Manjari"/>
              </a:rPr>
              <a:t>Data Analysis</a:t>
            </a:r>
            <a:endParaRPr>
              <a:solidFill>
                <a:schemeClr val="accent2"/>
              </a:solidFill>
              <a:latin typeface="Manjari"/>
              <a:ea typeface="Manjari"/>
              <a:cs typeface="Manjari"/>
              <a:sym typeface="Manjari"/>
            </a:endParaRPr>
          </a:p>
        </p:txBody>
      </p:sp>
      <p:sp>
        <p:nvSpPr>
          <p:cNvPr id="1387" name="Google Shape;1387;p65"/>
          <p:cNvSpPr txBox="1"/>
          <p:nvPr/>
        </p:nvSpPr>
        <p:spPr>
          <a:xfrm>
            <a:off x="4538150" y="2323482"/>
            <a:ext cx="1884600" cy="168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Manjari"/>
                <a:ea typeface="Manjari"/>
                <a:cs typeface="Manjari"/>
                <a:sym typeface="Manjari"/>
              </a:rPr>
              <a:t>Engaging hands-on Content</a:t>
            </a:r>
            <a:endParaRPr>
              <a:solidFill>
                <a:schemeClr val="accent2"/>
              </a:solidFill>
              <a:latin typeface="Manjari"/>
              <a:ea typeface="Manjari"/>
              <a:cs typeface="Manjari"/>
              <a:sym typeface="Manjari"/>
            </a:endParaRPr>
          </a:p>
          <a:p>
            <a:pPr indent="0" lvl="0" marL="0" rtl="0" algn="ctr">
              <a:spcBef>
                <a:spcPts val="0"/>
              </a:spcBef>
              <a:spcAft>
                <a:spcPts val="0"/>
              </a:spcAft>
              <a:buNone/>
            </a:pPr>
            <a:r>
              <a:t/>
            </a:r>
            <a:endParaRPr>
              <a:solidFill>
                <a:schemeClr val="accent2"/>
              </a:solidFill>
              <a:latin typeface="Manjari"/>
              <a:ea typeface="Manjari"/>
              <a:cs typeface="Manjari"/>
              <a:sym typeface="Manjari"/>
            </a:endParaRPr>
          </a:p>
          <a:p>
            <a:pPr indent="0" lvl="0" marL="0" rtl="0" algn="ctr">
              <a:spcBef>
                <a:spcPts val="0"/>
              </a:spcBef>
              <a:spcAft>
                <a:spcPts val="0"/>
              </a:spcAft>
              <a:buNone/>
            </a:pPr>
            <a:r>
              <a:rPr lang="en">
                <a:solidFill>
                  <a:schemeClr val="accent2"/>
                </a:solidFill>
                <a:latin typeface="Manjari"/>
                <a:ea typeface="Manjari"/>
                <a:cs typeface="Manjari"/>
                <a:sym typeface="Manjari"/>
              </a:rPr>
              <a:t>Intensive support program </a:t>
            </a:r>
            <a:endParaRPr>
              <a:solidFill>
                <a:schemeClr val="accent2"/>
              </a:solidFill>
              <a:latin typeface="Manjari"/>
              <a:ea typeface="Manjari"/>
              <a:cs typeface="Manjari"/>
              <a:sym typeface="Manjari"/>
            </a:endParaRPr>
          </a:p>
        </p:txBody>
      </p:sp>
      <p:sp>
        <p:nvSpPr>
          <p:cNvPr id="1388" name="Google Shape;1388;p65"/>
          <p:cNvSpPr txBox="1"/>
          <p:nvPr/>
        </p:nvSpPr>
        <p:spPr>
          <a:xfrm>
            <a:off x="537375" y="2323475"/>
            <a:ext cx="1777800" cy="168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Manjari"/>
                <a:ea typeface="Manjari"/>
                <a:cs typeface="Manjari"/>
                <a:sym typeface="Manjari"/>
              </a:rPr>
              <a:t>Commitment to providing affordable SEL Resources</a:t>
            </a:r>
            <a:endParaRPr>
              <a:solidFill>
                <a:schemeClr val="accent2"/>
              </a:solidFill>
              <a:latin typeface="Manjari"/>
              <a:ea typeface="Manjari"/>
              <a:cs typeface="Manjari"/>
              <a:sym typeface="Manjari"/>
            </a:endParaRPr>
          </a:p>
        </p:txBody>
      </p:sp>
      <p:grpSp>
        <p:nvGrpSpPr>
          <p:cNvPr id="1389" name="Google Shape;1389;p65"/>
          <p:cNvGrpSpPr/>
          <p:nvPr/>
        </p:nvGrpSpPr>
        <p:grpSpPr>
          <a:xfrm>
            <a:off x="1403769" y="1262330"/>
            <a:ext cx="6191217" cy="252788"/>
            <a:chOff x="1403725" y="1414800"/>
            <a:chExt cx="5332200" cy="252788"/>
          </a:xfrm>
        </p:grpSpPr>
        <p:cxnSp>
          <p:nvCxnSpPr>
            <p:cNvPr id="1390" name="Google Shape;1390;p65"/>
            <p:cNvCxnSpPr/>
            <p:nvPr/>
          </p:nvCxnSpPr>
          <p:spPr>
            <a:xfrm>
              <a:off x="1403725" y="1414800"/>
              <a:ext cx="5332200" cy="10500"/>
            </a:xfrm>
            <a:prstGeom prst="straightConnector1">
              <a:avLst/>
            </a:prstGeom>
            <a:noFill/>
            <a:ln cap="flat" cmpd="sng" w="19050">
              <a:solidFill>
                <a:schemeClr val="accent2"/>
              </a:solidFill>
              <a:prstDash val="solid"/>
              <a:round/>
              <a:headEnd len="med" w="med" type="none"/>
              <a:tailEnd len="med" w="med" type="none"/>
            </a:ln>
          </p:spPr>
        </p:cxnSp>
        <p:cxnSp>
          <p:nvCxnSpPr>
            <p:cNvPr id="1391" name="Google Shape;1391;p65"/>
            <p:cNvCxnSpPr/>
            <p:nvPr/>
          </p:nvCxnSpPr>
          <p:spPr>
            <a:xfrm rot="10800000">
              <a:off x="1416525" y="1416475"/>
              <a:ext cx="0" cy="242100"/>
            </a:xfrm>
            <a:prstGeom prst="straightConnector1">
              <a:avLst/>
            </a:prstGeom>
            <a:noFill/>
            <a:ln cap="flat" cmpd="sng" w="19050">
              <a:solidFill>
                <a:schemeClr val="accent2"/>
              </a:solidFill>
              <a:prstDash val="solid"/>
              <a:round/>
              <a:headEnd len="med" w="med" type="none"/>
              <a:tailEnd len="med" w="med" type="none"/>
            </a:ln>
          </p:spPr>
        </p:cxnSp>
        <p:cxnSp>
          <p:nvCxnSpPr>
            <p:cNvPr id="1392" name="Google Shape;1392;p65"/>
            <p:cNvCxnSpPr/>
            <p:nvPr/>
          </p:nvCxnSpPr>
          <p:spPr>
            <a:xfrm rot="10800000">
              <a:off x="6726450" y="1425488"/>
              <a:ext cx="0" cy="242100"/>
            </a:xfrm>
            <a:prstGeom prst="straightConnector1">
              <a:avLst/>
            </a:prstGeom>
            <a:noFill/>
            <a:ln cap="flat" cmpd="sng" w="19050">
              <a:solidFill>
                <a:schemeClr val="accent2"/>
              </a:solidFill>
              <a:prstDash val="solid"/>
              <a:round/>
              <a:headEnd len="med" w="med" type="none"/>
              <a:tailEnd len="med" w="med" type="none"/>
            </a:ln>
          </p:spPr>
        </p:cxnSp>
        <p:cxnSp>
          <p:nvCxnSpPr>
            <p:cNvPr id="1393" name="Google Shape;1393;p65"/>
            <p:cNvCxnSpPr/>
            <p:nvPr/>
          </p:nvCxnSpPr>
          <p:spPr>
            <a:xfrm rot="10800000">
              <a:off x="4914778" y="1416463"/>
              <a:ext cx="0" cy="242100"/>
            </a:xfrm>
            <a:prstGeom prst="straightConnector1">
              <a:avLst/>
            </a:prstGeom>
            <a:noFill/>
            <a:ln cap="flat" cmpd="sng" w="19050">
              <a:solidFill>
                <a:schemeClr val="accent2"/>
              </a:solidFill>
              <a:prstDash val="solid"/>
              <a:round/>
              <a:headEnd len="med" w="med" type="none"/>
              <a:tailEnd len="med" w="med" type="none"/>
            </a:ln>
          </p:spPr>
        </p:cxnSp>
      </p:grpSp>
      <p:sp>
        <p:nvSpPr>
          <p:cNvPr id="1394" name="Google Shape;1394;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11</a:t>
            </a:r>
            <a:endParaRPr/>
          </a:p>
        </p:txBody>
      </p:sp>
      <p:sp>
        <p:nvSpPr>
          <p:cNvPr id="1395" name="Google Shape;1395;p65"/>
          <p:cNvSpPr/>
          <p:nvPr/>
        </p:nvSpPr>
        <p:spPr>
          <a:xfrm>
            <a:off x="2506188" y="1506175"/>
            <a:ext cx="1884600" cy="2499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396" name="Google Shape;1396;p65"/>
          <p:cNvSpPr txBox="1"/>
          <p:nvPr/>
        </p:nvSpPr>
        <p:spPr>
          <a:xfrm>
            <a:off x="2506200" y="1751325"/>
            <a:ext cx="1884600" cy="62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2"/>
                </a:solidFill>
                <a:latin typeface="Hammersmith One"/>
                <a:ea typeface="Hammersmith One"/>
                <a:cs typeface="Hammersmith One"/>
                <a:sym typeface="Hammersmith One"/>
              </a:rPr>
              <a:t>Social Skills Improvement System</a:t>
            </a:r>
            <a:endParaRPr b="1" sz="1800">
              <a:solidFill>
                <a:schemeClr val="accent2"/>
              </a:solidFill>
              <a:latin typeface="Hammersmith One"/>
              <a:ea typeface="Hammersmith One"/>
              <a:cs typeface="Hammersmith One"/>
              <a:sym typeface="Hammersmith One"/>
            </a:endParaRPr>
          </a:p>
        </p:txBody>
      </p:sp>
      <p:sp>
        <p:nvSpPr>
          <p:cNvPr id="1397" name="Google Shape;1397;p65"/>
          <p:cNvSpPr txBox="1"/>
          <p:nvPr/>
        </p:nvSpPr>
        <p:spPr>
          <a:xfrm>
            <a:off x="2636888" y="2323475"/>
            <a:ext cx="1647000" cy="168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Manjari"/>
                <a:ea typeface="Manjari"/>
                <a:cs typeface="Manjari"/>
                <a:sym typeface="Manjari"/>
              </a:rPr>
              <a:t>Use of </a:t>
            </a:r>
            <a:r>
              <a:rPr lang="en">
                <a:solidFill>
                  <a:schemeClr val="accent2"/>
                </a:solidFill>
                <a:latin typeface="Manjari"/>
                <a:ea typeface="Manjari"/>
                <a:cs typeface="Manjari"/>
                <a:sym typeface="Manjari"/>
              </a:rPr>
              <a:t>extensive</a:t>
            </a:r>
            <a:r>
              <a:rPr lang="en">
                <a:solidFill>
                  <a:schemeClr val="accent2"/>
                </a:solidFill>
                <a:latin typeface="Manjari"/>
                <a:ea typeface="Manjari"/>
                <a:cs typeface="Manjari"/>
                <a:sym typeface="Manjari"/>
              </a:rPr>
              <a:t> SEL Assessments </a:t>
            </a:r>
            <a:endParaRPr>
              <a:solidFill>
                <a:schemeClr val="accent2"/>
              </a:solidFill>
              <a:latin typeface="Manjari"/>
              <a:ea typeface="Manjari"/>
              <a:cs typeface="Manjari"/>
              <a:sym typeface="Manjari"/>
            </a:endParaRPr>
          </a:p>
        </p:txBody>
      </p:sp>
      <p:cxnSp>
        <p:nvCxnSpPr>
          <p:cNvPr id="1398" name="Google Shape;1398;p65"/>
          <p:cNvCxnSpPr/>
          <p:nvPr/>
        </p:nvCxnSpPr>
        <p:spPr>
          <a:xfrm rot="10800000">
            <a:off x="3448503" y="1267668"/>
            <a:ext cx="0" cy="242100"/>
          </a:xfrm>
          <a:prstGeom prst="straightConnector1">
            <a:avLst/>
          </a:prstGeom>
          <a:noFill/>
          <a:ln cap="flat" cmpd="sng" w="19050">
            <a:solidFill>
              <a:schemeClr val="accent2"/>
            </a:solidFill>
            <a:prstDash val="solid"/>
            <a:round/>
            <a:headEnd len="med" w="med" type="none"/>
            <a:tailEnd len="med" w="med" type="none"/>
          </a:ln>
        </p:spPr>
      </p:cxnSp>
      <p:pic>
        <p:nvPicPr>
          <p:cNvPr id="1399" name="Google Shape;1399;p65"/>
          <p:cNvPicPr preferRelativeResize="0"/>
          <p:nvPr/>
        </p:nvPicPr>
        <p:blipFill>
          <a:blip r:embed="rId3">
            <a:alphaModFix/>
          </a:blip>
          <a:stretch>
            <a:fillRect/>
          </a:stretch>
        </p:blipFill>
        <p:spPr>
          <a:xfrm>
            <a:off x="2736462" y="4080125"/>
            <a:ext cx="1424076" cy="727775"/>
          </a:xfrm>
          <a:prstGeom prst="rect">
            <a:avLst/>
          </a:prstGeom>
          <a:noFill/>
          <a:ln>
            <a:noFill/>
          </a:ln>
        </p:spPr>
      </p:pic>
      <p:pic>
        <p:nvPicPr>
          <p:cNvPr id="1400" name="Google Shape;1400;p65"/>
          <p:cNvPicPr preferRelativeResize="0"/>
          <p:nvPr/>
        </p:nvPicPr>
        <p:blipFill rotWithShape="1">
          <a:blip r:embed="rId4">
            <a:alphaModFix/>
          </a:blip>
          <a:srcRect b="21777" l="5451" r="5762" t="11502"/>
          <a:stretch/>
        </p:blipFill>
        <p:spPr>
          <a:xfrm>
            <a:off x="4591622" y="4227185"/>
            <a:ext cx="1777676" cy="560742"/>
          </a:xfrm>
          <a:prstGeom prst="rect">
            <a:avLst/>
          </a:prstGeom>
          <a:noFill/>
          <a:ln>
            <a:noFill/>
          </a:ln>
        </p:spPr>
      </p:pic>
      <p:pic>
        <p:nvPicPr>
          <p:cNvPr id="1401" name="Google Shape;1401;p65"/>
          <p:cNvPicPr preferRelativeResize="0"/>
          <p:nvPr/>
        </p:nvPicPr>
        <p:blipFill>
          <a:blip r:embed="rId5">
            <a:alphaModFix/>
          </a:blip>
          <a:stretch>
            <a:fillRect/>
          </a:stretch>
        </p:blipFill>
        <p:spPr>
          <a:xfrm>
            <a:off x="989815" y="4080125"/>
            <a:ext cx="734010" cy="727775"/>
          </a:xfrm>
          <a:prstGeom prst="rect">
            <a:avLst/>
          </a:prstGeom>
          <a:noFill/>
          <a:ln>
            <a:noFill/>
          </a:ln>
        </p:spPr>
      </p:pic>
      <p:pic>
        <p:nvPicPr>
          <p:cNvPr id="1402" name="Google Shape;1402;p65"/>
          <p:cNvPicPr preferRelativeResize="0"/>
          <p:nvPr/>
        </p:nvPicPr>
        <p:blipFill rotWithShape="1">
          <a:blip r:embed="rId6">
            <a:alphaModFix/>
          </a:blip>
          <a:srcRect b="29717" l="3212" r="10200" t="24322"/>
          <a:stretch/>
        </p:blipFill>
        <p:spPr>
          <a:xfrm>
            <a:off x="6852113" y="4080137"/>
            <a:ext cx="1524731" cy="802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p66"/>
          <p:cNvSpPr/>
          <p:nvPr/>
        </p:nvSpPr>
        <p:spPr>
          <a:xfrm flipH="1">
            <a:off x="475200" y="1153150"/>
            <a:ext cx="3513000" cy="3793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408" name="Google Shape;1408;p66"/>
          <p:cNvSpPr txBox="1"/>
          <p:nvPr/>
        </p:nvSpPr>
        <p:spPr>
          <a:xfrm flipH="1">
            <a:off x="505488" y="1222750"/>
            <a:ext cx="3452400" cy="52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accent2"/>
                </a:solidFill>
                <a:latin typeface="Hammersmith One"/>
                <a:ea typeface="Hammersmith One"/>
                <a:cs typeface="Hammersmith One"/>
                <a:sym typeface="Hammersmith One"/>
              </a:rPr>
              <a:t>Program Snapshot</a:t>
            </a:r>
            <a:endParaRPr b="1" sz="2200">
              <a:solidFill>
                <a:schemeClr val="accent2"/>
              </a:solidFill>
              <a:latin typeface="Hammersmith One"/>
              <a:ea typeface="Hammersmith One"/>
              <a:cs typeface="Hammersmith One"/>
              <a:sym typeface="Hammersmith One"/>
            </a:endParaRPr>
          </a:p>
        </p:txBody>
      </p:sp>
      <p:sp>
        <p:nvSpPr>
          <p:cNvPr id="1409" name="Google Shape;1409;p66"/>
          <p:cNvSpPr txBox="1"/>
          <p:nvPr>
            <p:ph idx="1" type="subTitle"/>
          </p:nvPr>
        </p:nvSpPr>
        <p:spPr>
          <a:xfrm>
            <a:off x="4052300" y="1222750"/>
            <a:ext cx="3274200" cy="29289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accent1"/>
              </a:buClr>
              <a:buSzPts val="1600"/>
              <a:buFont typeface="Arial"/>
              <a:buChar char="●"/>
            </a:pPr>
            <a:r>
              <a:rPr lang="en"/>
              <a:t>30 years of research</a:t>
            </a:r>
            <a:endParaRPr/>
          </a:p>
          <a:p>
            <a:pPr indent="-330200" lvl="0" marL="457200" rtl="0" algn="l">
              <a:lnSpc>
                <a:spcPct val="115000"/>
              </a:lnSpc>
              <a:spcBef>
                <a:spcPts val="0"/>
              </a:spcBef>
              <a:spcAft>
                <a:spcPts val="0"/>
              </a:spcAft>
              <a:buClr>
                <a:schemeClr val="accent1"/>
              </a:buClr>
              <a:buSzPts val="1600"/>
              <a:buChar char="●"/>
            </a:pPr>
            <a:r>
              <a:rPr lang="en"/>
              <a:t>Highly scripted</a:t>
            </a:r>
            <a:endParaRPr/>
          </a:p>
          <a:p>
            <a:pPr indent="-330200" lvl="0" marL="457200" rtl="0" algn="l">
              <a:lnSpc>
                <a:spcPct val="115000"/>
              </a:lnSpc>
              <a:spcBef>
                <a:spcPts val="0"/>
              </a:spcBef>
              <a:spcAft>
                <a:spcPts val="0"/>
              </a:spcAft>
              <a:buClr>
                <a:schemeClr val="accent1"/>
              </a:buClr>
              <a:buSzPts val="1600"/>
              <a:buChar char="●"/>
            </a:pPr>
            <a:r>
              <a:rPr lang="en"/>
              <a:t>Contains an evaluation tool</a:t>
            </a:r>
            <a:endParaRPr/>
          </a:p>
          <a:p>
            <a:pPr indent="-330200" lvl="0" marL="457200" rtl="0" algn="l">
              <a:lnSpc>
                <a:spcPct val="115000"/>
              </a:lnSpc>
              <a:spcBef>
                <a:spcPts val="0"/>
              </a:spcBef>
              <a:spcAft>
                <a:spcPts val="0"/>
              </a:spcAft>
              <a:buClr>
                <a:schemeClr val="accent1"/>
              </a:buClr>
              <a:buSzPts val="1600"/>
              <a:buChar char="●"/>
            </a:pPr>
            <a:r>
              <a:rPr lang="en"/>
              <a:t>High use of language and vocabulary exercises</a:t>
            </a:r>
            <a:endParaRPr/>
          </a:p>
          <a:p>
            <a:pPr indent="-330200" lvl="0" marL="457200" rtl="0" algn="l">
              <a:lnSpc>
                <a:spcPct val="115000"/>
              </a:lnSpc>
              <a:spcBef>
                <a:spcPts val="0"/>
              </a:spcBef>
              <a:spcAft>
                <a:spcPts val="0"/>
              </a:spcAft>
              <a:buClr>
                <a:schemeClr val="accent1"/>
              </a:buClr>
              <a:buSzPts val="1600"/>
              <a:buChar char="●"/>
            </a:pPr>
            <a:r>
              <a:rPr lang="en"/>
              <a:t>Initial kit per classroom with refresher kits</a:t>
            </a:r>
            <a:endParaRPr/>
          </a:p>
        </p:txBody>
      </p:sp>
      <p:sp>
        <p:nvSpPr>
          <p:cNvPr id="1410" name="Google Shape;1410;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12</a:t>
            </a:r>
            <a:endParaRPr/>
          </a:p>
        </p:txBody>
      </p:sp>
      <p:sp>
        <p:nvSpPr>
          <p:cNvPr id="1411" name="Google Shape;1411;p66"/>
          <p:cNvSpPr txBox="1"/>
          <p:nvPr/>
        </p:nvSpPr>
        <p:spPr>
          <a:xfrm flipH="1">
            <a:off x="594600" y="1675700"/>
            <a:ext cx="3274200" cy="15966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Font typeface="Manjari"/>
              <a:buChar char="●"/>
            </a:pPr>
            <a:r>
              <a:rPr lang="en" sz="1500">
                <a:latin typeface="Manjari"/>
                <a:ea typeface="Manjari"/>
                <a:cs typeface="Manjari"/>
                <a:sym typeface="Manjari"/>
              </a:rPr>
              <a:t>Pre K- 5</a:t>
            </a:r>
            <a:endParaRPr sz="1500">
              <a:latin typeface="Manjari"/>
              <a:ea typeface="Manjari"/>
              <a:cs typeface="Manjari"/>
              <a:sym typeface="Manjari"/>
            </a:endParaRPr>
          </a:p>
          <a:p>
            <a:pPr indent="-323850" lvl="0" marL="457200" rtl="0" algn="l">
              <a:lnSpc>
                <a:spcPct val="115000"/>
              </a:lnSpc>
              <a:spcBef>
                <a:spcPts val="0"/>
              </a:spcBef>
              <a:spcAft>
                <a:spcPts val="0"/>
              </a:spcAft>
              <a:buSzPts val="1500"/>
              <a:buFont typeface="Manjari"/>
              <a:buChar char="●"/>
            </a:pPr>
            <a:r>
              <a:rPr lang="en" sz="1500">
                <a:latin typeface="Manjari"/>
                <a:ea typeface="Manjari"/>
                <a:cs typeface="Manjari"/>
                <a:sym typeface="Manjari"/>
              </a:rPr>
              <a:t>Evidence</a:t>
            </a:r>
            <a:r>
              <a:rPr lang="en" sz="1500">
                <a:latin typeface="Manjari"/>
                <a:ea typeface="Manjari"/>
                <a:cs typeface="Manjari"/>
                <a:sym typeface="Manjari"/>
              </a:rPr>
              <a:t> for grades 1-3</a:t>
            </a:r>
            <a:endParaRPr sz="1500">
              <a:latin typeface="Manjari"/>
              <a:ea typeface="Manjari"/>
              <a:cs typeface="Manjari"/>
              <a:sym typeface="Manjari"/>
            </a:endParaRPr>
          </a:p>
          <a:p>
            <a:pPr indent="-323850" lvl="0" marL="457200" rtl="0" algn="l">
              <a:lnSpc>
                <a:spcPct val="115000"/>
              </a:lnSpc>
              <a:spcBef>
                <a:spcPts val="0"/>
              </a:spcBef>
              <a:spcAft>
                <a:spcPts val="0"/>
              </a:spcAft>
              <a:buClr>
                <a:schemeClr val="accent2"/>
              </a:buClr>
              <a:buSzPts val="1500"/>
              <a:buFont typeface="Manjari"/>
              <a:buChar char="●"/>
            </a:pPr>
            <a:r>
              <a:rPr lang="en" sz="1500">
                <a:latin typeface="Manjari"/>
                <a:ea typeface="Manjari"/>
                <a:cs typeface="Manjari"/>
                <a:sym typeface="Manjari"/>
              </a:rPr>
              <a:t>Have ten studies overall in the US, 6 worked with low income students</a:t>
            </a:r>
            <a:endParaRPr sz="1500">
              <a:solidFill>
                <a:schemeClr val="accent2"/>
              </a:solidFill>
              <a:latin typeface="Manjari"/>
              <a:ea typeface="Manjari"/>
              <a:cs typeface="Manjari"/>
              <a:sym typeface="Manjari"/>
            </a:endParaRPr>
          </a:p>
        </p:txBody>
      </p:sp>
      <p:pic>
        <p:nvPicPr>
          <p:cNvPr id="1412" name="Google Shape;1412;p66" title="Points scored"/>
          <p:cNvPicPr preferRelativeResize="0"/>
          <p:nvPr/>
        </p:nvPicPr>
        <p:blipFill rotWithShape="1">
          <a:blip r:embed="rId3">
            <a:alphaModFix/>
          </a:blip>
          <a:srcRect b="0" l="6551" r="3212" t="13374"/>
          <a:stretch/>
        </p:blipFill>
        <p:spPr>
          <a:xfrm>
            <a:off x="688175" y="3208075"/>
            <a:ext cx="3087075" cy="1664274"/>
          </a:xfrm>
          <a:prstGeom prst="rect">
            <a:avLst/>
          </a:prstGeom>
          <a:noFill/>
          <a:ln>
            <a:noFill/>
          </a:ln>
        </p:spPr>
      </p:pic>
      <p:pic>
        <p:nvPicPr>
          <p:cNvPr id="1413" name="Google Shape;1413;p66"/>
          <p:cNvPicPr preferRelativeResize="0"/>
          <p:nvPr/>
        </p:nvPicPr>
        <p:blipFill>
          <a:blip r:embed="rId4">
            <a:alphaModFix/>
          </a:blip>
          <a:stretch>
            <a:fillRect/>
          </a:stretch>
        </p:blipFill>
        <p:spPr>
          <a:xfrm>
            <a:off x="3469684" y="17351"/>
            <a:ext cx="2204625" cy="1181600"/>
          </a:xfrm>
          <a:prstGeom prst="rect">
            <a:avLst/>
          </a:prstGeom>
          <a:noFill/>
          <a:ln>
            <a:noFill/>
          </a:ln>
        </p:spPr>
      </p:pic>
      <p:sp>
        <p:nvSpPr>
          <p:cNvPr id="1414" name="Google Shape;1414;p66"/>
          <p:cNvSpPr/>
          <p:nvPr/>
        </p:nvSpPr>
        <p:spPr>
          <a:xfrm>
            <a:off x="4165225" y="3450425"/>
            <a:ext cx="4359600" cy="14334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66"/>
          <p:cNvSpPr txBox="1"/>
          <p:nvPr/>
        </p:nvSpPr>
        <p:spPr>
          <a:xfrm>
            <a:off x="4370575" y="3482525"/>
            <a:ext cx="3948900" cy="136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"There's a lot of emphasis on role playing, and teachers are encouraged throughout the curriculum to use generalization strategies ... in their own behavior: what they want students to do in different situations"</a:t>
            </a:r>
            <a:endParaRPr sz="1200">
              <a:solidFill>
                <a:srgbClr val="FFFFFF"/>
              </a:solidFill>
            </a:endParaRPr>
          </a:p>
          <a:p>
            <a:pPr indent="0" lvl="0" marL="0" rtl="0" algn="ctr">
              <a:spcBef>
                <a:spcPts val="0"/>
              </a:spcBef>
              <a:spcAft>
                <a:spcPts val="0"/>
              </a:spcAft>
              <a:buNone/>
            </a:pPr>
            <a:r>
              <a:rPr i="1" lang="en" sz="1200">
                <a:solidFill>
                  <a:srgbClr val="FFFFFF"/>
                </a:solidFill>
              </a:rPr>
              <a:t>David Urbonas</a:t>
            </a:r>
            <a:endParaRPr i="1" sz="1500">
              <a:solidFill>
                <a:srgbClr val="FFFFFF"/>
              </a:solidFill>
              <a:latin typeface="Manjari"/>
              <a:ea typeface="Manjari"/>
              <a:cs typeface="Manjari"/>
              <a:sym typeface="Manja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67"/>
          <p:cNvSpPr txBox="1"/>
          <p:nvPr>
            <p:ph type="title"/>
          </p:nvPr>
        </p:nvSpPr>
        <p:spPr>
          <a:xfrm>
            <a:off x="1926738" y="373000"/>
            <a:ext cx="48267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Caring School Community</a:t>
            </a:r>
            <a:endParaRPr sz="2900"/>
          </a:p>
        </p:txBody>
      </p:sp>
      <p:sp>
        <p:nvSpPr>
          <p:cNvPr id="1421" name="Google Shape;1421;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FFFFFF"/>
                </a:solidFill>
              </a:rPr>
              <a:t>13</a:t>
            </a:r>
            <a:endParaRPr>
              <a:solidFill>
                <a:srgbClr val="FFFFFF"/>
              </a:solidFill>
            </a:endParaRPr>
          </a:p>
        </p:txBody>
      </p:sp>
      <p:pic>
        <p:nvPicPr>
          <p:cNvPr id="1422" name="Google Shape;1422;p67"/>
          <p:cNvPicPr preferRelativeResize="0"/>
          <p:nvPr/>
        </p:nvPicPr>
        <p:blipFill>
          <a:blip r:embed="rId3">
            <a:alphaModFix/>
          </a:blip>
          <a:stretch>
            <a:fillRect/>
          </a:stretch>
        </p:blipFill>
        <p:spPr>
          <a:xfrm>
            <a:off x="6604729" y="314281"/>
            <a:ext cx="612527" cy="658930"/>
          </a:xfrm>
          <a:prstGeom prst="rect">
            <a:avLst/>
          </a:prstGeom>
          <a:noFill/>
          <a:ln>
            <a:noFill/>
          </a:ln>
        </p:spPr>
      </p:pic>
      <p:sp>
        <p:nvSpPr>
          <p:cNvPr id="1423" name="Google Shape;1423;p67"/>
          <p:cNvSpPr/>
          <p:nvPr/>
        </p:nvSpPr>
        <p:spPr>
          <a:xfrm>
            <a:off x="4237000" y="3164650"/>
            <a:ext cx="4167600" cy="1470900"/>
          </a:xfrm>
          <a:prstGeom prst="roundRect">
            <a:avLst>
              <a:gd fmla="val 16667" name="adj"/>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67"/>
          <p:cNvSpPr txBox="1"/>
          <p:nvPr/>
        </p:nvSpPr>
        <p:spPr>
          <a:xfrm>
            <a:off x="4434100" y="3232150"/>
            <a:ext cx="37734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FFFFFF"/>
                </a:solidFill>
              </a:rPr>
              <a:t>“A</a:t>
            </a:r>
            <a:r>
              <a:rPr lang="en" sz="1200">
                <a:solidFill>
                  <a:srgbClr val="FFFFFF"/>
                </a:solidFill>
              </a:rPr>
              <a:t>ll the different components of Caring School Community really focus on building relationships, whether it's in the classroom, across the teacher and the kids, across classrooms in a school, or between the home and the school"</a:t>
            </a:r>
            <a:endParaRPr sz="1200">
              <a:solidFill>
                <a:srgbClr val="FFFFFF"/>
              </a:solidFill>
            </a:endParaRPr>
          </a:p>
          <a:p>
            <a:pPr indent="0" lvl="0" marL="0" rtl="0" algn="ctr">
              <a:spcBef>
                <a:spcPts val="0"/>
              </a:spcBef>
              <a:spcAft>
                <a:spcPts val="0"/>
              </a:spcAft>
              <a:buNone/>
            </a:pPr>
            <a:r>
              <a:rPr lang="en" sz="1200">
                <a:solidFill>
                  <a:srgbClr val="FFFFFF"/>
                </a:solidFill>
              </a:rPr>
              <a:t> </a:t>
            </a:r>
            <a:r>
              <a:rPr i="1" lang="en" sz="1200">
                <a:solidFill>
                  <a:srgbClr val="FFFFFF"/>
                </a:solidFill>
              </a:rPr>
              <a:t>Peter Brunn</a:t>
            </a:r>
            <a:endParaRPr i="1" sz="1200">
              <a:solidFill>
                <a:srgbClr val="FFFFFF"/>
              </a:solidFill>
            </a:endParaRPr>
          </a:p>
        </p:txBody>
      </p:sp>
      <p:sp>
        <p:nvSpPr>
          <p:cNvPr id="1425" name="Google Shape;1425;p67"/>
          <p:cNvSpPr txBox="1"/>
          <p:nvPr>
            <p:ph idx="4294967295" type="subTitle"/>
          </p:nvPr>
        </p:nvSpPr>
        <p:spPr>
          <a:xfrm>
            <a:off x="4044550" y="1040825"/>
            <a:ext cx="4345800" cy="24285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accent1"/>
              </a:buClr>
              <a:buSzPts val="1600"/>
              <a:buChar char="●"/>
            </a:pPr>
            <a:r>
              <a:rPr lang="en" sz="1600"/>
              <a:t>High focus on social domain</a:t>
            </a:r>
            <a:endParaRPr sz="1600"/>
          </a:p>
          <a:p>
            <a:pPr indent="-330200" lvl="0" marL="457200" rtl="0" algn="l">
              <a:lnSpc>
                <a:spcPct val="115000"/>
              </a:lnSpc>
              <a:spcBef>
                <a:spcPts val="0"/>
              </a:spcBef>
              <a:spcAft>
                <a:spcPts val="0"/>
              </a:spcAft>
              <a:buClr>
                <a:schemeClr val="accent1"/>
              </a:buClr>
              <a:buSzPts val="1600"/>
              <a:buChar char="●"/>
            </a:pPr>
            <a:r>
              <a:rPr lang="en" sz="1600"/>
              <a:t>Focused around relationships</a:t>
            </a:r>
            <a:endParaRPr sz="1600"/>
          </a:p>
          <a:p>
            <a:pPr indent="-330200" lvl="1" marL="914400" rtl="0" algn="l">
              <a:lnSpc>
                <a:spcPct val="115000"/>
              </a:lnSpc>
              <a:spcBef>
                <a:spcPts val="0"/>
              </a:spcBef>
              <a:spcAft>
                <a:spcPts val="0"/>
              </a:spcAft>
              <a:buSzPts val="1600"/>
              <a:buChar char="○"/>
            </a:pPr>
            <a:r>
              <a:rPr lang="en" sz="1600"/>
              <a:t>Involve whole community</a:t>
            </a:r>
            <a:endParaRPr sz="1600"/>
          </a:p>
          <a:p>
            <a:pPr indent="-330200" lvl="0" marL="457200" rtl="0" algn="l">
              <a:lnSpc>
                <a:spcPct val="115000"/>
              </a:lnSpc>
              <a:spcBef>
                <a:spcPts val="0"/>
              </a:spcBef>
              <a:spcAft>
                <a:spcPts val="0"/>
              </a:spcAft>
              <a:buClr>
                <a:schemeClr val="accent1"/>
              </a:buClr>
              <a:buSzPts val="1600"/>
              <a:buChar char="●"/>
            </a:pPr>
            <a:r>
              <a:rPr lang="en" sz="1600"/>
              <a:t>Uses community building activities</a:t>
            </a:r>
            <a:endParaRPr sz="1600"/>
          </a:p>
          <a:p>
            <a:pPr indent="-330200" lvl="0" marL="457200" rtl="0" algn="l">
              <a:lnSpc>
                <a:spcPct val="115000"/>
              </a:lnSpc>
              <a:spcBef>
                <a:spcPts val="0"/>
              </a:spcBef>
              <a:spcAft>
                <a:spcPts val="0"/>
              </a:spcAft>
              <a:buClr>
                <a:schemeClr val="accent1"/>
              </a:buClr>
              <a:buSzPts val="1600"/>
              <a:buChar char="●"/>
            </a:pPr>
            <a:r>
              <a:rPr lang="en" sz="1600"/>
              <a:t>Low teacher training threshold</a:t>
            </a:r>
            <a:endParaRPr sz="1600"/>
          </a:p>
          <a:p>
            <a:pPr indent="-330200" lvl="0" marL="457200" rtl="0" algn="l">
              <a:lnSpc>
                <a:spcPct val="115000"/>
              </a:lnSpc>
              <a:spcBef>
                <a:spcPts val="0"/>
              </a:spcBef>
              <a:spcAft>
                <a:spcPts val="0"/>
              </a:spcAft>
              <a:buClr>
                <a:schemeClr val="accent1"/>
              </a:buClr>
              <a:buSzPts val="1600"/>
              <a:buChar char="●"/>
            </a:pPr>
            <a:r>
              <a:rPr lang="en" sz="1600"/>
              <a:t>Kit for each classroom, no subscription</a:t>
            </a:r>
            <a:endParaRPr sz="1600"/>
          </a:p>
          <a:p>
            <a:pPr indent="0" lvl="0" marL="457200" rtl="0" algn="l">
              <a:lnSpc>
                <a:spcPct val="115000"/>
              </a:lnSpc>
              <a:spcBef>
                <a:spcPts val="0"/>
              </a:spcBef>
              <a:spcAft>
                <a:spcPts val="0"/>
              </a:spcAft>
              <a:buNone/>
            </a:pPr>
            <a:r>
              <a:t/>
            </a:r>
            <a:endParaRPr/>
          </a:p>
        </p:txBody>
      </p:sp>
      <p:sp>
        <p:nvSpPr>
          <p:cNvPr id="1426" name="Google Shape;1426;p67"/>
          <p:cNvSpPr/>
          <p:nvPr/>
        </p:nvSpPr>
        <p:spPr>
          <a:xfrm flipH="1">
            <a:off x="475200" y="1153150"/>
            <a:ext cx="3513000" cy="3793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427" name="Google Shape;1427;p67"/>
          <p:cNvSpPr txBox="1"/>
          <p:nvPr/>
        </p:nvSpPr>
        <p:spPr>
          <a:xfrm flipH="1">
            <a:off x="505488" y="1222750"/>
            <a:ext cx="3452400" cy="52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accent2"/>
                </a:solidFill>
                <a:latin typeface="Hammersmith One"/>
                <a:ea typeface="Hammersmith One"/>
                <a:cs typeface="Hammersmith One"/>
                <a:sym typeface="Hammersmith One"/>
              </a:rPr>
              <a:t>Program Snapshot</a:t>
            </a:r>
            <a:endParaRPr b="1" sz="2200">
              <a:solidFill>
                <a:schemeClr val="accent2"/>
              </a:solidFill>
              <a:latin typeface="Hammersmith One"/>
              <a:ea typeface="Hammersmith One"/>
              <a:cs typeface="Hammersmith One"/>
              <a:sym typeface="Hammersmith One"/>
            </a:endParaRPr>
          </a:p>
        </p:txBody>
      </p:sp>
      <p:sp>
        <p:nvSpPr>
          <p:cNvPr id="1428" name="Google Shape;1428;p67"/>
          <p:cNvSpPr txBox="1"/>
          <p:nvPr/>
        </p:nvSpPr>
        <p:spPr>
          <a:xfrm flipH="1">
            <a:off x="594600" y="1675700"/>
            <a:ext cx="3274200" cy="15966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Font typeface="Manjari"/>
              <a:buChar char="●"/>
            </a:pPr>
            <a:r>
              <a:rPr lang="en" sz="1500">
                <a:latin typeface="Manjari"/>
                <a:ea typeface="Manjari"/>
                <a:cs typeface="Manjari"/>
                <a:sym typeface="Manjari"/>
              </a:rPr>
              <a:t>K- 8</a:t>
            </a:r>
            <a:endParaRPr sz="1500">
              <a:latin typeface="Manjari"/>
              <a:ea typeface="Manjari"/>
              <a:cs typeface="Manjari"/>
              <a:sym typeface="Manjari"/>
            </a:endParaRPr>
          </a:p>
          <a:p>
            <a:pPr indent="-323850" lvl="0" marL="457200" rtl="0" algn="l">
              <a:lnSpc>
                <a:spcPct val="115000"/>
              </a:lnSpc>
              <a:spcBef>
                <a:spcPts val="0"/>
              </a:spcBef>
              <a:spcAft>
                <a:spcPts val="0"/>
              </a:spcAft>
              <a:buSzPts val="1500"/>
              <a:buFont typeface="Manjari"/>
              <a:buChar char="●"/>
            </a:pPr>
            <a:r>
              <a:rPr lang="en" sz="1500">
                <a:latin typeface="Manjari"/>
                <a:ea typeface="Manjari"/>
                <a:cs typeface="Manjari"/>
                <a:sym typeface="Manjari"/>
              </a:rPr>
              <a:t>Evidence for grades 3-6</a:t>
            </a:r>
            <a:endParaRPr sz="1500">
              <a:latin typeface="Manjari"/>
              <a:ea typeface="Manjari"/>
              <a:cs typeface="Manjari"/>
              <a:sym typeface="Manjari"/>
            </a:endParaRPr>
          </a:p>
          <a:p>
            <a:pPr indent="-323850" lvl="0" marL="457200" rtl="0" algn="l">
              <a:lnSpc>
                <a:spcPct val="115000"/>
              </a:lnSpc>
              <a:spcBef>
                <a:spcPts val="0"/>
              </a:spcBef>
              <a:spcAft>
                <a:spcPts val="0"/>
              </a:spcAft>
              <a:buClr>
                <a:schemeClr val="accent2"/>
              </a:buClr>
              <a:buSzPts val="1500"/>
              <a:buFont typeface="Manjari"/>
              <a:buChar char="●"/>
            </a:pPr>
            <a:r>
              <a:rPr lang="en" sz="1500">
                <a:latin typeface="Manjari"/>
                <a:ea typeface="Manjari"/>
                <a:cs typeface="Manjari"/>
                <a:sym typeface="Manjari"/>
              </a:rPr>
              <a:t>T</a:t>
            </a:r>
            <a:r>
              <a:rPr lang="en" sz="1500">
                <a:latin typeface="Manjari"/>
                <a:ea typeface="Manjari"/>
                <a:cs typeface="Manjari"/>
                <a:sym typeface="Manjari"/>
              </a:rPr>
              <a:t>wo US studies, one with a socioeconomically diverse group</a:t>
            </a:r>
            <a:endParaRPr sz="1500">
              <a:solidFill>
                <a:schemeClr val="accent2"/>
              </a:solidFill>
              <a:latin typeface="Manjari"/>
              <a:ea typeface="Manjari"/>
              <a:cs typeface="Manjari"/>
              <a:sym typeface="Manjari"/>
            </a:endParaRPr>
          </a:p>
        </p:txBody>
      </p:sp>
      <p:pic>
        <p:nvPicPr>
          <p:cNvPr id="1429" name="Google Shape;1429;p67" title="Chart"/>
          <p:cNvPicPr preferRelativeResize="0"/>
          <p:nvPr/>
        </p:nvPicPr>
        <p:blipFill rotWithShape="1">
          <a:blip r:embed="rId4">
            <a:alphaModFix/>
          </a:blip>
          <a:srcRect b="0" l="9225" r="4470" t="0"/>
          <a:stretch/>
        </p:blipFill>
        <p:spPr>
          <a:xfrm>
            <a:off x="776150" y="3076850"/>
            <a:ext cx="2987649" cy="1795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3" name="Shape 1433"/>
        <p:cNvGrpSpPr/>
        <p:nvPr/>
      </p:nvGrpSpPr>
      <p:grpSpPr>
        <a:xfrm>
          <a:off x="0" y="0"/>
          <a:ext cx="0" cy="0"/>
          <a:chOff x="0" y="0"/>
          <a:chExt cx="0" cy="0"/>
        </a:xfrm>
      </p:grpSpPr>
      <p:sp>
        <p:nvSpPr>
          <p:cNvPr id="1434" name="Google Shape;1434;p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14</a:t>
            </a:r>
            <a:endParaRPr/>
          </a:p>
        </p:txBody>
      </p:sp>
      <p:sp>
        <p:nvSpPr>
          <p:cNvPr id="1435" name="Google Shape;1435;p68"/>
          <p:cNvSpPr/>
          <p:nvPr/>
        </p:nvSpPr>
        <p:spPr>
          <a:xfrm flipH="1">
            <a:off x="475200" y="1153150"/>
            <a:ext cx="3513000" cy="3793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436" name="Google Shape;1436;p68"/>
          <p:cNvSpPr txBox="1"/>
          <p:nvPr/>
        </p:nvSpPr>
        <p:spPr>
          <a:xfrm flipH="1">
            <a:off x="505488" y="1222750"/>
            <a:ext cx="3452400" cy="52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accent2"/>
                </a:solidFill>
                <a:latin typeface="Hammersmith One"/>
                <a:ea typeface="Hammersmith One"/>
                <a:cs typeface="Hammersmith One"/>
                <a:sym typeface="Hammersmith One"/>
              </a:rPr>
              <a:t>Program Snapshot</a:t>
            </a:r>
            <a:endParaRPr b="1" sz="2200">
              <a:solidFill>
                <a:schemeClr val="accent2"/>
              </a:solidFill>
              <a:latin typeface="Hammersmith One"/>
              <a:ea typeface="Hammersmith One"/>
              <a:cs typeface="Hammersmith One"/>
              <a:sym typeface="Hammersmith One"/>
            </a:endParaRPr>
          </a:p>
        </p:txBody>
      </p:sp>
      <p:sp>
        <p:nvSpPr>
          <p:cNvPr id="1437" name="Google Shape;1437;p68"/>
          <p:cNvSpPr txBox="1"/>
          <p:nvPr/>
        </p:nvSpPr>
        <p:spPr>
          <a:xfrm flipH="1">
            <a:off x="594600" y="1745950"/>
            <a:ext cx="3274200" cy="12201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Font typeface="Manjari"/>
              <a:buChar char="●"/>
            </a:pPr>
            <a:r>
              <a:rPr lang="en" sz="1500">
                <a:latin typeface="Manjari"/>
                <a:ea typeface="Manjari"/>
                <a:cs typeface="Manjari"/>
                <a:sym typeface="Manjari"/>
              </a:rPr>
              <a:t>Pre K- 8</a:t>
            </a:r>
            <a:endParaRPr sz="1500">
              <a:latin typeface="Manjari"/>
              <a:ea typeface="Manjari"/>
              <a:cs typeface="Manjari"/>
              <a:sym typeface="Manjari"/>
            </a:endParaRPr>
          </a:p>
          <a:p>
            <a:pPr indent="-323850" lvl="0" marL="457200" rtl="0" algn="l">
              <a:lnSpc>
                <a:spcPct val="115000"/>
              </a:lnSpc>
              <a:spcBef>
                <a:spcPts val="0"/>
              </a:spcBef>
              <a:spcAft>
                <a:spcPts val="0"/>
              </a:spcAft>
              <a:buSzPts val="1500"/>
              <a:buFont typeface="Manjari"/>
              <a:buChar char="●"/>
            </a:pPr>
            <a:r>
              <a:rPr lang="en" sz="1500">
                <a:latin typeface="Manjari"/>
                <a:ea typeface="Manjari"/>
                <a:cs typeface="Manjari"/>
                <a:sym typeface="Manjari"/>
              </a:rPr>
              <a:t>Evidence for grades 4-7</a:t>
            </a:r>
            <a:endParaRPr sz="1500">
              <a:latin typeface="Manjari"/>
              <a:ea typeface="Manjari"/>
              <a:cs typeface="Manjari"/>
              <a:sym typeface="Manjari"/>
            </a:endParaRPr>
          </a:p>
          <a:p>
            <a:pPr indent="-323850" lvl="0" marL="457200" rtl="0" algn="l">
              <a:lnSpc>
                <a:spcPct val="115000"/>
              </a:lnSpc>
              <a:spcBef>
                <a:spcPts val="0"/>
              </a:spcBef>
              <a:spcAft>
                <a:spcPts val="0"/>
              </a:spcAft>
              <a:buClr>
                <a:schemeClr val="accent2"/>
              </a:buClr>
              <a:buSzPts val="1500"/>
              <a:buFont typeface="Manjari"/>
              <a:buChar char="●"/>
            </a:pPr>
            <a:r>
              <a:rPr lang="en" sz="1500">
                <a:latin typeface="Manjari"/>
                <a:ea typeface="Manjari"/>
                <a:cs typeface="Manjari"/>
                <a:sym typeface="Manjari"/>
              </a:rPr>
              <a:t>Two US studies, one with 72% of students being low income</a:t>
            </a:r>
            <a:endParaRPr sz="1500">
              <a:latin typeface="Manjari"/>
              <a:ea typeface="Manjari"/>
              <a:cs typeface="Manjari"/>
              <a:sym typeface="Manjari"/>
            </a:endParaRPr>
          </a:p>
        </p:txBody>
      </p:sp>
      <p:pic>
        <p:nvPicPr>
          <p:cNvPr id="1438" name="Google Shape;1438;p68" title="Chart"/>
          <p:cNvPicPr preferRelativeResize="0"/>
          <p:nvPr/>
        </p:nvPicPr>
        <p:blipFill>
          <a:blip r:embed="rId3">
            <a:alphaModFix/>
          </a:blip>
          <a:stretch>
            <a:fillRect/>
          </a:stretch>
        </p:blipFill>
        <p:spPr>
          <a:xfrm>
            <a:off x="696625" y="3176550"/>
            <a:ext cx="3070149" cy="1697000"/>
          </a:xfrm>
          <a:prstGeom prst="rect">
            <a:avLst/>
          </a:prstGeom>
          <a:noFill/>
          <a:ln>
            <a:noFill/>
          </a:ln>
        </p:spPr>
      </p:pic>
      <p:pic>
        <p:nvPicPr>
          <p:cNvPr id="1439" name="Google Shape;1439;p68"/>
          <p:cNvPicPr preferRelativeResize="0"/>
          <p:nvPr/>
        </p:nvPicPr>
        <p:blipFill>
          <a:blip r:embed="rId4">
            <a:alphaModFix/>
          </a:blip>
          <a:stretch>
            <a:fillRect/>
          </a:stretch>
        </p:blipFill>
        <p:spPr>
          <a:xfrm>
            <a:off x="3667335" y="85725"/>
            <a:ext cx="1809325" cy="985850"/>
          </a:xfrm>
          <a:prstGeom prst="rect">
            <a:avLst/>
          </a:prstGeom>
          <a:noFill/>
          <a:ln>
            <a:noFill/>
          </a:ln>
        </p:spPr>
      </p:pic>
      <p:sp>
        <p:nvSpPr>
          <p:cNvPr id="1440" name="Google Shape;1440;p68"/>
          <p:cNvSpPr txBox="1"/>
          <p:nvPr>
            <p:ph idx="4294967295" type="subTitle"/>
          </p:nvPr>
        </p:nvSpPr>
        <p:spPr>
          <a:xfrm>
            <a:off x="4107275" y="1222750"/>
            <a:ext cx="4198200" cy="3222900"/>
          </a:xfrm>
          <a:prstGeom prst="rect">
            <a:avLst/>
          </a:prstGeom>
        </p:spPr>
        <p:txBody>
          <a:bodyPr anchorCtr="0" anchor="ctr" bIns="91425" lIns="91425" spcFirstLastPara="1" rIns="91425" wrap="square" tIns="91425">
            <a:noAutofit/>
          </a:bodyPr>
          <a:lstStyle/>
          <a:p>
            <a:pPr indent="-330200" lvl="0" marL="457200" rtl="0" algn="l">
              <a:lnSpc>
                <a:spcPct val="115000"/>
              </a:lnSpc>
              <a:spcBef>
                <a:spcPts val="0"/>
              </a:spcBef>
              <a:spcAft>
                <a:spcPts val="0"/>
              </a:spcAft>
              <a:buClr>
                <a:schemeClr val="accent1"/>
              </a:buClr>
              <a:buSzPts val="1600"/>
              <a:buChar char="●"/>
            </a:pPr>
            <a:r>
              <a:rPr lang="en" sz="1600"/>
              <a:t>Teach students about brain states</a:t>
            </a:r>
            <a:endParaRPr sz="1600"/>
          </a:p>
          <a:p>
            <a:pPr indent="-330200" lvl="0" marL="457200" rtl="0" algn="l">
              <a:lnSpc>
                <a:spcPct val="115000"/>
              </a:lnSpc>
              <a:spcBef>
                <a:spcPts val="0"/>
              </a:spcBef>
              <a:spcAft>
                <a:spcPts val="0"/>
              </a:spcAft>
              <a:buClr>
                <a:schemeClr val="accent1"/>
              </a:buClr>
              <a:buSzPts val="1600"/>
              <a:buChar char="●"/>
            </a:pPr>
            <a:r>
              <a:rPr lang="en" sz="1600"/>
              <a:t>Core pillars are neuroscience, mindful awareness, positive psychology, SEL</a:t>
            </a:r>
            <a:endParaRPr sz="1600"/>
          </a:p>
          <a:p>
            <a:pPr indent="-330200" lvl="0" marL="457200" rtl="0" algn="l">
              <a:lnSpc>
                <a:spcPct val="115000"/>
              </a:lnSpc>
              <a:spcBef>
                <a:spcPts val="0"/>
              </a:spcBef>
              <a:spcAft>
                <a:spcPts val="0"/>
              </a:spcAft>
              <a:buClr>
                <a:schemeClr val="accent1"/>
              </a:buClr>
              <a:buSzPts val="1600"/>
              <a:buChar char="●"/>
            </a:pPr>
            <a:r>
              <a:rPr lang="en" sz="1600"/>
              <a:t>Integrates </a:t>
            </a:r>
            <a:r>
              <a:rPr lang="en" sz="1600"/>
              <a:t>m</a:t>
            </a:r>
            <a:r>
              <a:rPr lang="en" sz="1600"/>
              <a:t>indfulness</a:t>
            </a:r>
            <a:endParaRPr sz="1600"/>
          </a:p>
          <a:p>
            <a:pPr indent="-330200" lvl="0" marL="457200" rtl="0" algn="l">
              <a:lnSpc>
                <a:spcPct val="115000"/>
              </a:lnSpc>
              <a:spcBef>
                <a:spcPts val="0"/>
              </a:spcBef>
              <a:spcAft>
                <a:spcPts val="0"/>
              </a:spcAft>
              <a:buClr>
                <a:schemeClr val="accent1"/>
              </a:buClr>
              <a:buSzPts val="1600"/>
              <a:buChar char="●"/>
            </a:pPr>
            <a:r>
              <a:rPr lang="en" sz="1600"/>
              <a:t>Accessible</a:t>
            </a:r>
            <a:r>
              <a:rPr lang="en" sz="1600"/>
              <a:t> materials, subscription membership, </a:t>
            </a:r>
            <a:r>
              <a:rPr lang="en" sz="1600"/>
              <a:t>add-on </a:t>
            </a:r>
            <a:endParaRPr sz="1600"/>
          </a:p>
          <a:p>
            <a:pPr indent="0" lvl="0" marL="457200" rtl="0" algn="l">
              <a:lnSpc>
                <a:spcPct val="115000"/>
              </a:lnSpc>
              <a:spcBef>
                <a:spcPts val="0"/>
              </a:spcBef>
              <a:spcAft>
                <a:spcPts val="0"/>
              </a:spcAft>
              <a:buNone/>
            </a:pPr>
            <a:r>
              <a:rPr lang="en" sz="1600"/>
              <a:t>components</a:t>
            </a:r>
            <a:endParaRPr sz="1600"/>
          </a:p>
          <a:p>
            <a:pPr indent="-330200" lvl="0" marL="457200" rtl="0" algn="l">
              <a:lnSpc>
                <a:spcPct val="115000"/>
              </a:lnSpc>
              <a:spcBef>
                <a:spcPts val="0"/>
              </a:spcBef>
              <a:spcAft>
                <a:spcPts val="0"/>
              </a:spcAft>
              <a:buClr>
                <a:schemeClr val="accent1"/>
              </a:buClr>
              <a:buSzPts val="1600"/>
              <a:buChar char="●"/>
            </a:pPr>
            <a:r>
              <a:rPr lang="en" sz="1600"/>
              <a:t>Train the trainer </a:t>
            </a:r>
            <a:endParaRPr sz="1600"/>
          </a:p>
          <a:p>
            <a:pPr indent="0" lvl="0" marL="457200" rtl="0" algn="l">
              <a:lnSpc>
                <a:spcPct val="115000"/>
              </a:lnSpc>
              <a:spcBef>
                <a:spcPts val="0"/>
              </a:spcBef>
              <a:spcAft>
                <a:spcPts val="0"/>
              </a:spcAft>
              <a:buNone/>
            </a:pPr>
            <a:r>
              <a:rPr lang="en" sz="1600"/>
              <a:t>option</a:t>
            </a:r>
            <a:endParaRPr sz="1600"/>
          </a:p>
        </p:txBody>
      </p:sp>
      <p:pic>
        <p:nvPicPr>
          <p:cNvPr id="1441" name="Google Shape;1441;p68"/>
          <p:cNvPicPr preferRelativeResize="0"/>
          <p:nvPr/>
        </p:nvPicPr>
        <p:blipFill>
          <a:blip r:embed="rId5">
            <a:alphaModFix/>
          </a:blip>
          <a:stretch>
            <a:fillRect/>
          </a:stretch>
        </p:blipFill>
        <p:spPr>
          <a:xfrm>
            <a:off x="6527825" y="3334450"/>
            <a:ext cx="1942550" cy="1612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69"/>
          <p:cNvSpPr/>
          <p:nvPr/>
        </p:nvSpPr>
        <p:spPr>
          <a:xfrm>
            <a:off x="4253350" y="3438125"/>
            <a:ext cx="4458600" cy="14991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FFFFFF"/>
                </a:solidFill>
              </a:rPr>
              <a:t>15</a:t>
            </a:r>
            <a:endParaRPr>
              <a:solidFill>
                <a:srgbClr val="FFFFFF"/>
              </a:solidFill>
            </a:endParaRPr>
          </a:p>
        </p:txBody>
      </p:sp>
      <p:sp>
        <p:nvSpPr>
          <p:cNvPr id="1448" name="Google Shape;1448;p69"/>
          <p:cNvSpPr txBox="1"/>
          <p:nvPr/>
        </p:nvSpPr>
        <p:spPr>
          <a:xfrm>
            <a:off x="4496350" y="3556625"/>
            <a:ext cx="39726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FFFF"/>
                </a:solidFill>
              </a:rPr>
              <a:t>"If children feel safe and connected then they are going to thrive, they are going to learn, they're going to develop the social skills that we want them to have" </a:t>
            </a:r>
            <a:endParaRPr>
              <a:solidFill>
                <a:srgbClr val="FFFFFF"/>
              </a:solidFill>
            </a:endParaRPr>
          </a:p>
          <a:p>
            <a:pPr indent="0" lvl="0" marL="0" rtl="0" algn="ctr">
              <a:spcBef>
                <a:spcPts val="0"/>
              </a:spcBef>
              <a:spcAft>
                <a:spcPts val="0"/>
              </a:spcAft>
              <a:buNone/>
            </a:pPr>
            <a:r>
              <a:rPr i="1" lang="en">
                <a:solidFill>
                  <a:srgbClr val="FFFFFF"/>
                </a:solidFill>
              </a:rPr>
              <a:t>Elizabeth Montero-Cefalo</a:t>
            </a:r>
            <a:endParaRPr i="1">
              <a:solidFill>
                <a:srgbClr val="FFFFFF"/>
              </a:solidFill>
            </a:endParaRPr>
          </a:p>
        </p:txBody>
      </p:sp>
      <p:pic>
        <p:nvPicPr>
          <p:cNvPr id="1449" name="Google Shape;1449;p69"/>
          <p:cNvPicPr preferRelativeResize="0"/>
          <p:nvPr/>
        </p:nvPicPr>
        <p:blipFill rotWithShape="1">
          <a:blip r:embed="rId3">
            <a:alphaModFix/>
          </a:blip>
          <a:srcRect b="14137" l="0" r="0" t="19456"/>
          <a:stretch/>
        </p:blipFill>
        <p:spPr>
          <a:xfrm>
            <a:off x="3193625" y="160050"/>
            <a:ext cx="2756762" cy="949725"/>
          </a:xfrm>
          <a:prstGeom prst="rect">
            <a:avLst/>
          </a:prstGeom>
          <a:noFill/>
          <a:ln>
            <a:noFill/>
          </a:ln>
        </p:spPr>
      </p:pic>
      <p:sp>
        <p:nvSpPr>
          <p:cNvPr id="1450" name="Google Shape;1450;p69"/>
          <p:cNvSpPr txBox="1"/>
          <p:nvPr>
            <p:ph idx="1" type="subTitle"/>
          </p:nvPr>
        </p:nvSpPr>
        <p:spPr>
          <a:xfrm>
            <a:off x="4232675" y="1123450"/>
            <a:ext cx="4198200" cy="22248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Focused on connection</a:t>
            </a:r>
            <a:endParaRPr/>
          </a:p>
          <a:p>
            <a:pPr indent="-342900" lvl="0" marL="457200" rtl="0" algn="l">
              <a:spcBef>
                <a:spcPts val="0"/>
              </a:spcBef>
              <a:spcAft>
                <a:spcPts val="0"/>
              </a:spcAft>
              <a:buSzPts val="1800"/>
              <a:buChar char="●"/>
            </a:pPr>
            <a:r>
              <a:rPr lang="en"/>
              <a:t>Trauma-informed, creates safe spaces</a:t>
            </a:r>
            <a:endParaRPr/>
          </a:p>
          <a:p>
            <a:pPr indent="-342900" lvl="0" marL="457200" rtl="0" algn="l">
              <a:spcBef>
                <a:spcPts val="0"/>
              </a:spcBef>
              <a:spcAft>
                <a:spcPts val="0"/>
              </a:spcAft>
              <a:buSzPts val="1800"/>
              <a:buChar char="●"/>
            </a:pPr>
            <a:r>
              <a:rPr lang="en"/>
              <a:t>Physical materials and routines reinforce community attitude</a:t>
            </a:r>
            <a:endParaRPr/>
          </a:p>
          <a:p>
            <a:pPr indent="-342900" lvl="0" marL="457200" rtl="0" algn="l">
              <a:spcBef>
                <a:spcPts val="0"/>
              </a:spcBef>
              <a:spcAft>
                <a:spcPts val="0"/>
              </a:spcAft>
              <a:buSzPts val="1800"/>
              <a:buChar char="●"/>
            </a:pPr>
            <a:r>
              <a:rPr lang="en"/>
              <a:t>Believe adults need to learn SE skills before they can teach them</a:t>
            </a:r>
            <a:endParaRPr/>
          </a:p>
        </p:txBody>
      </p:sp>
      <p:sp>
        <p:nvSpPr>
          <p:cNvPr id="1451" name="Google Shape;1451;p69"/>
          <p:cNvSpPr/>
          <p:nvPr/>
        </p:nvSpPr>
        <p:spPr>
          <a:xfrm flipH="1">
            <a:off x="475200" y="1153150"/>
            <a:ext cx="3513000" cy="3793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452" name="Google Shape;1452;p69"/>
          <p:cNvSpPr txBox="1"/>
          <p:nvPr/>
        </p:nvSpPr>
        <p:spPr>
          <a:xfrm flipH="1">
            <a:off x="505488" y="1222750"/>
            <a:ext cx="3452400" cy="52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accent2"/>
                </a:solidFill>
                <a:latin typeface="Hammersmith One"/>
                <a:ea typeface="Hammersmith One"/>
                <a:cs typeface="Hammersmith One"/>
                <a:sym typeface="Hammersmith One"/>
              </a:rPr>
              <a:t>Program Snapshot</a:t>
            </a:r>
            <a:endParaRPr b="1" sz="2200">
              <a:solidFill>
                <a:schemeClr val="accent2"/>
              </a:solidFill>
              <a:latin typeface="Hammersmith One"/>
              <a:ea typeface="Hammersmith One"/>
              <a:cs typeface="Hammersmith One"/>
              <a:sym typeface="Hammersmith One"/>
            </a:endParaRPr>
          </a:p>
        </p:txBody>
      </p:sp>
      <p:sp>
        <p:nvSpPr>
          <p:cNvPr id="1453" name="Google Shape;1453;p69"/>
          <p:cNvSpPr txBox="1"/>
          <p:nvPr/>
        </p:nvSpPr>
        <p:spPr>
          <a:xfrm flipH="1">
            <a:off x="594600" y="1745950"/>
            <a:ext cx="3274200" cy="12201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Manjari"/>
              <a:buChar char="●"/>
            </a:pPr>
            <a:r>
              <a:rPr lang="en" sz="1600">
                <a:latin typeface="Manjari"/>
                <a:ea typeface="Manjari"/>
                <a:cs typeface="Manjari"/>
                <a:sym typeface="Manjari"/>
              </a:rPr>
              <a:t>Ages 0 - 12</a:t>
            </a:r>
            <a:endParaRPr sz="1600">
              <a:latin typeface="Manjari"/>
              <a:ea typeface="Manjari"/>
              <a:cs typeface="Manjari"/>
              <a:sym typeface="Manjari"/>
            </a:endParaRPr>
          </a:p>
          <a:p>
            <a:pPr indent="-330200" lvl="0" marL="457200" rtl="0" algn="l">
              <a:lnSpc>
                <a:spcPct val="115000"/>
              </a:lnSpc>
              <a:spcBef>
                <a:spcPts val="0"/>
              </a:spcBef>
              <a:spcAft>
                <a:spcPts val="0"/>
              </a:spcAft>
              <a:buSzPts val="1600"/>
              <a:buFont typeface="Manjari"/>
              <a:buChar char="●"/>
            </a:pPr>
            <a:r>
              <a:rPr lang="en" sz="1600">
                <a:latin typeface="Manjari"/>
                <a:ea typeface="Manjari"/>
                <a:cs typeface="Manjari"/>
                <a:sym typeface="Manjari"/>
              </a:rPr>
              <a:t>Evidence for Pre K</a:t>
            </a:r>
            <a:endParaRPr sz="1600">
              <a:latin typeface="Manjari"/>
              <a:ea typeface="Manjari"/>
              <a:cs typeface="Manjari"/>
              <a:sym typeface="Manjari"/>
            </a:endParaRPr>
          </a:p>
          <a:p>
            <a:pPr indent="-330200" lvl="0" marL="457200" rtl="0" algn="l">
              <a:lnSpc>
                <a:spcPct val="115000"/>
              </a:lnSpc>
              <a:spcBef>
                <a:spcPts val="0"/>
              </a:spcBef>
              <a:spcAft>
                <a:spcPts val="0"/>
              </a:spcAft>
              <a:buClr>
                <a:schemeClr val="accent2"/>
              </a:buClr>
              <a:buSzPts val="1600"/>
              <a:buFont typeface="Manjari"/>
              <a:buChar char="●"/>
            </a:pPr>
            <a:r>
              <a:rPr lang="en" sz="1500">
                <a:latin typeface="Manjari"/>
                <a:ea typeface="Manjari"/>
                <a:cs typeface="Manjari"/>
                <a:sym typeface="Manjari"/>
              </a:rPr>
              <a:t>Five US studies, one with 69% of students being low income</a:t>
            </a:r>
            <a:endParaRPr sz="1500">
              <a:latin typeface="Manjari"/>
              <a:ea typeface="Manjari"/>
              <a:cs typeface="Manjari"/>
              <a:sym typeface="Manjari"/>
            </a:endParaRPr>
          </a:p>
        </p:txBody>
      </p:sp>
      <p:pic>
        <p:nvPicPr>
          <p:cNvPr id="1454" name="Google Shape;1454;p69" title="Chart"/>
          <p:cNvPicPr preferRelativeResize="0"/>
          <p:nvPr/>
        </p:nvPicPr>
        <p:blipFill>
          <a:blip r:embed="rId4">
            <a:alphaModFix/>
          </a:blip>
          <a:stretch>
            <a:fillRect/>
          </a:stretch>
        </p:blipFill>
        <p:spPr>
          <a:xfrm>
            <a:off x="764725" y="3049075"/>
            <a:ext cx="2996001" cy="1700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70"/>
          <p:cNvSpPr txBox="1"/>
          <p:nvPr>
            <p:ph type="title"/>
          </p:nvPr>
        </p:nvSpPr>
        <p:spPr>
          <a:xfrm>
            <a:off x="3134700" y="674425"/>
            <a:ext cx="2874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1200">
                <a:latin typeface="Manjari"/>
                <a:ea typeface="Manjari"/>
                <a:cs typeface="Manjari"/>
                <a:sym typeface="Manjari"/>
              </a:rPr>
              <a:t>Highly recommended for </a:t>
            </a:r>
            <a:r>
              <a:rPr i="1" lang="en" sz="1200">
                <a:latin typeface="Manjari"/>
                <a:ea typeface="Manjari"/>
                <a:cs typeface="Manjari"/>
                <a:sym typeface="Manjari"/>
              </a:rPr>
              <a:t>further</a:t>
            </a:r>
            <a:r>
              <a:rPr i="1" lang="en" sz="1200">
                <a:latin typeface="Manjari"/>
                <a:ea typeface="Manjari"/>
                <a:cs typeface="Manjari"/>
                <a:sym typeface="Manjari"/>
              </a:rPr>
              <a:t> </a:t>
            </a:r>
            <a:r>
              <a:rPr i="1" lang="en" sz="1200">
                <a:latin typeface="Manjari"/>
                <a:ea typeface="Manjari"/>
                <a:cs typeface="Manjari"/>
                <a:sym typeface="Manjari"/>
              </a:rPr>
              <a:t>exploration</a:t>
            </a:r>
            <a:r>
              <a:rPr i="1" lang="en" sz="1200">
                <a:latin typeface="Manjari"/>
                <a:ea typeface="Manjari"/>
                <a:cs typeface="Manjari"/>
                <a:sym typeface="Manjari"/>
              </a:rPr>
              <a:t> by the NCESE</a:t>
            </a:r>
            <a:endParaRPr i="1" sz="900">
              <a:latin typeface="Manjari"/>
              <a:ea typeface="Manjari"/>
              <a:cs typeface="Manjari"/>
              <a:sym typeface="Manjari"/>
            </a:endParaRPr>
          </a:p>
        </p:txBody>
      </p:sp>
      <p:sp>
        <p:nvSpPr>
          <p:cNvPr id="1460" name="Google Shape;1460;p70"/>
          <p:cNvSpPr txBox="1"/>
          <p:nvPr>
            <p:ph idx="1" type="subTitle"/>
          </p:nvPr>
        </p:nvSpPr>
        <p:spPr>
          <a:xfrm>
            <a:off x="4196050" y="1153150"/>
            <a:ext cx="4198200" cy="36558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Focuses on emotional intelligence</a:t>
            </a:r>
            <a:endParaRPr/>
          </a:p>
          <a:p>
            <a:pPr indent="-342900" lvl="0" marL="457200" rtl="0" algn="l">
              <a:spcBef>
                <a:spcPts val="0"/>
              </a:spcBef>
              <a:spcAft>
                <a:spcPts val="0"/>
              </a:spcAft>
              <a:buSzPts val="1800"/>
              <a:buChar char="●"/>
            </a:pPr>
            <a:r>
              <a:rPr lang="en"/>
              <a:t>RULER = Recognize, understand, label, express, and regulate emotions</a:t>
            </a:r>
            <a:endParaRPr/>
          </a:p>
          <a:p>
            <a:pPr indent="-342900" lvl="0" marL="457200" rtl="0" algn="l">
              <a:spcBef>
                <a:spcPts val="0"/>
              </a:spcBef>
              <a:spcAft>
                <a:spcPts val="0"/>
              </a:spcAft>
              <a:buSzPts val="1800"/>
              <a:buChar char="●"/>
            </a:pPr>
            <a:r>
              <a:rPr lang="en"/>
              <a:t>Uses four tools: the charter, mood meter, meta-moment</a:t>
            </a:r>
            <a:endParaRPr/>
          </a:p>
          <a:p>
            <a:pPr indent="0" lvl="0" marL="457200" rtl="0" algn="l">
              <a:spcBef>
                <a:spcPts val="0"/>
              </a:spcBef>
              <a:spcAft>
                <a:spcPts val="0"/>
              </a:spcAft>
              <a:buNone/>
            </a:pPr>
            <a:r>
              <a:rPr lang="en"/>
              <a:t>and blueprint</a:t>
            </a:r>
            <a:endParaRPr/>
          </a:p>
          <a:p>
            <a:pPr indent="-342900" lvl="0" marL="457200" rtl="0" algn="l">
              <a:spcBef>
                <a:spcPts val="0"/>
              </a:spcBef>
              <a:spcAft>
                <a:spcPts val="0"/>
              </a:spcAft>
              <a:buSzPts val="1800"/>
              <a:buChar char="●"/>
            </a:pPr>
            <a:r>
              <a:rPr lang="en"/>
              <a:t>Train the trainer approach</a:t>
            </a:r>
            <a:endParaRPr/>
          </a:p>
          <a:p>
            <a:pPr indent="-342900" lvl="0" marL="457200" rtl="0" algn="l">
              <a:spcBef>
                <a:spcPts val="0"/>
              </a:spcBef>
              <a:spcAft>
                <a:spcPts val="0"/>
              </a:spcAft>
              <a:buSzPts val="1800"/>
              <a:buChar char="●"/>
            </a:pPr>
            <a:r>
              <a:rPr lang="en"/>
              <a:t>Two years of training before using curriculum</a:t>
            </a:r>
            <a:endParaRPr/>
          </a:p>
          <a:p>
            <a:pPr indent="-342900" lvl="0" marL="457200" rtl="0" algn="l">
              <a:spcBef>
                <a:spcPts val="0"/>
              </a:spcBef>
              <a:spcAft>
                <a:spcPts val="0"/>
              </a:spcAft>
              <a:buSzPts val="1800"/>
              <a:buChar char="●"/>
            </a:pPr>
            <a:r>
              <a:rPr lang="en"/>
              <a:t>Cost for initial training,</a:t>
            </a:r>
            <a:endParaRPr/>
          </a:p>
          <a:p>
            <a:pPr indent="0" lvl="0" marL="457200" rtl="0" algn="l">
              <a:spcBef>
                <a:spcPts val="0"/>
              </a:spcBef>
              <a:spcAft>
                <a:spcPts val="0"/>
              </a:spcAft>
              <a:buNone/>
            </a:pPr>
            <a:r>
              <a:rPr lang="en"/>
              <a:t>then subscription</a:t>
            </a:r>
            <a:endParaRPr/>
          </a:p>
        </p:txBody>
      </p:sp>
      <p:sp>
        <p:nvSpPr>
          <p:cNvPr id="1461" name="Google Shape;1461;p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FFFFFF"/>
                </a:solidFill>
              </a:rPr>
              <a:t>16</a:t>
            </a:r>
            <a:endParaRPr>
              <a:solidFill>
                <a:srgbClr val="FFFFFF"/>
              </a:solidFill>
            </a:endParaRPr>
          </a:p>
        </p:txBody>
      </p:sp>
      <p:pic>
        <p:nvPicPr>
          <p:cNvPr id="1462" name="Google Shape;1462;p70"/>
          <p:cNvPicPr preferRelativeResize="0"/>
          <p:nvPr/>
        </p:nvPicPr>
        <p:blipFill rotWithShape="1">
          <a:blip r:embed="rId3">
            <a:alphaModFix/>
          </a:blip>
          <a:srcRect b="26675" l="0" r="14951" t="0"/>
          <a:stretch/>
        </p:blipFill>
        <p:spPr>
          <a:xfrm>
            <a:off x="3442313" y="213625"/>
            <a:ext cx="2259374" cy="451875"/>
          </a:xfrm>
          <a:prstGeom prst="rect">
            <a:avLst/>
          </a:prstGeom>
          <a:noFill/>
          <a:ln>
            <a:noFill/>
          </a:ln>
        </p:spPr>
      </p:pic>
      <p:sp>
        <p:nvSpPr>
          <p:cNvPr id="1463" name="Google Shape;1463;p70"/>
          <p:cNvSpPr/>
          <p:nvPr/>
        </p:nvSpPr>
        <p:spPr>
          <a:xfrm flipH="1">
            <a:off x="475200" y="1153150"/>
            <a:ext cx="3513000" cy="3793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464" name="Google Shape;1464;p70"/>
          <p:cNvSpPr txBox="1"/>
          <p:nvPr/>
        </p:nvSpPr>
        <p:spPr>
          <a:xfrm flipH="1">
            <a:off x="505488" y="1222750"/>
            <a:ext cx="3452400" cy="52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accent2"/>
                </a:solidFill>
                <a:latin typeface="Hammersmith One"/>
                <a:ea typeface="Hammersmith One"/>
                <a:cs typeface="Hammersmith One"/>
                <a:sym typeface="Hammersmith One"/>
              </a:rPr>
              <a:t>Program Snapshot</a:t>
            </a:r>
            <a:endParaRPr b="1" sz="2200">
              <a:solidFill>
                <a:schemeClr val="accent2"/>
              </a:solidFill>
              <a:latin typeface="Hammersmith One"/>
              <a:ea typeface="Hammersmith One"/>
              <a:cs typeface="Hammersmith One"/>
              <a:sym typeface="Hammersmith One"/>
            </a:endParaRPr>
          </a:p>
        </p:txBody>
      </p:sp>
      <p:sp>
        <p:nvSpPr>
          <p:cNvPr id="1465" name="Google Shape;1465;p70"/>
          <p:cNvSpPr txBox="1"/>
          <p:nvPr/>
        </p:nvSpPr>
        <p:spPr>
          <a:xfrm flipH="1">
            <a:off x="594600" y="1745950"/>
            <a:ext cx="3274200" cy="12201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Manjari"/>
              <a:buChar char="●"/>
            </a:pPr>
            <a:r>
              <a:rPr lang="en" sz="1600">
                <a:latin typeface="Manjari"/>
                <a:ea typeface="Manjari"/>
                <a:cs typeface="Manjari"/>
                <a:sym typeface="Manjari"/>
              </a:rPr>
              <a:t>Pre K- 12</a:t>
            </a:r>
            <a:endParaRPr sz="1600">
              <a:latin typeface="Manjari"/>
              <a:ea typeface="Manjari"/>
              <a:cs typeface="Manjari"/>
              <a:sym typeface="Manjari"/>
            </a:endParaRPr>
          </a:p>
          <a:p>
            <a:pPr indent="-330200" lvl="0" marL="457200" rtl="0" algn="l">
              <a:lnSpc>
                <a:spcPct val="115000"/>
              </a:lnSpc>
              <a:spcBef>
                <a:spcPts val="0"/>
              </a:spcBef>
              <a:spcAft>
                <a:spcPts val="0"/>
              </a:spcAft>
              <a:buSzPts val="1600"/>
              <a:buFont typeface="Manjari"/>
              <a:buChar char="●"/>
            </a:pPr>
            <a:r>
              <a:rPr lang="en" sz="1600">
                <a:latin typeface="Manjari"/>
                <a:ea typeface="Manjari"/>
                <a:cs typeface="Manjari"/>
                <a:sym typeface="Manjari"/>
              </a:rPr>
              <a:t>Evidence for Pre k and 5-6</a:t>
            </a:r>
            <a:endParaRPr sz="1600">
              <a:latin typeface="Manjari"/>
              <a:ea typeface="Manjari"/>
              <a:cs typeface="Manjari"/>
              <a:sym typeface="Manjari"/>
            </a:endParaRPr>
          </a:p>
          <a:p>
            <a:pPr indent="-330200" lvl="0" marL="457200" rtl="0" algn="l">
              <a:lnSpc>
                <a:spcPct val="115000"/>
              </a:lnSpc>
              <a:spcBef>
                <a:spcPts val="0"/>
              </a:spcBef>
              <a:spcAft>
                <a:spcPts val="0"/>
              </a:spcAft>
              <a:buClr>
                <a:schemeClr val="accent2"/>
              </a:buClr>
              <a:buSzPts val="1600"/>
              <a:buFont typeface="Manjari"/>
              <a:buChar char="●"/>
            </a:pPr>
            <a:r>
              <a:rPr lang="en" sz="1500">
                <a:latin typeface="Manjari"/>
                <a:ea typeface="Manjari"/>
                <a:cs typeface="Manjari"/>
                <a:sym typeface="Manjari"/>
              </a:rPr>
              <a:t>Four US studies, one with 94% of students being low income</a:t>
            </a:r>
            <a:endParaRPr sz="1500">
              <a:latin typeface="Manjari"/>
              <a:ea typeface="Manjari"/>
              <a:cs typeface="Manjari"/>
              <a:sym typeface="Manjari"/>
            </a:endParaRPr>
          </a:p>
        </p:txBody>
      </p:sp>
      <p:pic>
        <p:nvPicPr>
          <p:cNvPr id="1466" name="Google Shape;1466;p70" title="Chart"/>
          <p:cNvPicPr preferRelativeResize="0"/>
          <p:nvPr/>
        </p:nvPicPr>
        <p:blipFill>
          <a:blip r:embed="rId4">
            <a:alphaModFix/>
          </a:blip>
          <a:stretch>
            <a:fillRect/>
          </a:stretch>
        </p:blipFill>
        <p:spPr>
          <a:xfrm>
            <a:off x="733300" y="3049075"/>
            <a:ext cx="3016950" cy="1700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
        <p:nvSpPr>
          <p:cNvPr id="1227" name="Google Shape;1227;p53"/>
          <p:cNvSpPr txBox="1"/>
          <p:nvPr>
            <p:ph type="ctrTitle"/>
          </p:nvPr>
        </p:nvSpPr>
        <p:spPr>
          <a:xfrm>
            <a:off x="1283094" y="1290750"/>
            <a:ext cx="65778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228" name="Google Shape;1228;p53"/>
          <p:cNvSpPr txBox="1"/>
          <p:nvPr>
            <p:ph idx="1" type="subTitle"/>
          </p:nvPr>
        </p:nvSpPr>
        <p:spPr>
          <a:xfrm>
            <a:off x="1283100" y="3394625"/>
            <a:ext cx="6577800" cy="45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229" name="Google Shape;1229;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30" name="Google Shape;1230;p53"/>
          <p:cNvPicPr preferRelativeResize="0"/>
          <p:nvPr/>
        </p:nvPicPr>
        <p:blipFill>
          <a:blip r:embed="rId3">
            <a:alphaModFix/>
          </a:blip>
          <a:stretch>
            <a:fillRect/>
          </a:stretch>
        </p:blipFill>
        <p:spPr>
          <a:xfrm>
            <a:off x="-75800" y="-32262"/>
            <a:ext cx="9295599" cy="5208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0" name="Shape 1470"/>
        <p:cNvGrpSpPr/>
        <p:nvPr/>
      </p:nvGrpSpPr>
      <p:grpSpPr>
        <a:xfrm>
          <a:off x="0" y="0"/>
          <a:ext cx="0" cy="0"/>
          <a:chOff x="0" y="0"/>
          <a:chExt cx="0" cy="0"/>
        </a:xfrm>
      </p:grpSpPr>
      <p:sp>
        <p:nvSpPr>
          <p:cNvPr id="1471" name="Google Shape;1471;p71"/>
          <p:cNvSpPr txBox="1"/>
          <p:nvPr>
            <p:ph type="title"/>
          </p:nvPr>
        </p:nvSpPr>
        <p:spPr>
          <a:xfrm>
            <a:off x="408575" y="266374"/>
            <a:ext cx="4245900" cy="28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Everyone is Working on Emotional </a:t>
            </a:r>
            <a:r>
              <a:rPr lang="en"/>
              <a:t>Intelligence</a:t>
            </a:r>
            <a:endParaRPr/>
          </a:p>
        </p:txBody>
      </p:sp>
      <p:sp>
        <p:nvSpPr>
          <p:cNvPr id="1472" name="Google Shape;1472;p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17</a:t>
            </a:r>
            <a:endParaRPr/>
          </a:p>
        </p:txBody>
      </p:sp>
      <p:sp>
        <p:nvSpPr>
          <p:cNvPr id="1473" name="Google Shape;1473;p71"/>
          <p:cNvSpPr txBox="1"/>
          <p:nvPr/>
        </p:nvSpPr>
        <p:spPr>
          <a:xfrm>
            <a:off x="3975825" y="2511225"/>
            <a:ext cx="47412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FFFF"/>
                </a:solidFill>
                <a:latin typeface="Manjari"/>
                <a:ea typeface="Manjari"/>
                <a:cs typeface="Manjari"/>
                <a:sym typeface="Manjari"/>
              </a:rPr>
              <a:t>“You’ve got an old guy, … a first grader, and yourself, and I'm telling you: we're working on the same [SEL] skills right? I think the difference is we have different social situations where we have to read and apply those skills” </a:t>
            </a:r>
            <a:r>
              <a:rPr i="1" lang="en">
                <a:solidFill>
                  <a:srgbClr val="FFFFFF"/>
                </a:solidFill>
                <a:latin typeface="Manjari"/>
                <a:ea typeface="Manjari"/>
                <a:cs typeface="Manjari"/>
                <a:sym typeface="Manjari"/>
              </a:rPr>
              <a:t>Stephen Elliott</a:t>
            </a:r>
            <a:endParaRPr i="1">
              <a:solidFill>
                <a:srgbClr val="FFFFFF"/>
              </a:solidFill>
              <a:latin typeface="Manjari"/>
              <a:ea typeface="Manjari"/>
              <a:cs typeface="Manjari"/>
              <a:sym typeface="Manja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72"/>
          <p:cNvSpPr txBox="1"/>
          <p:nvPr>
            <p:ph type="title"/>
          </p:nvPr>
        </p:nvSpPr>
        <p:spPr>
          <a:xfrm>
            <a:off x="1388100" y="1557450"/>
            <a:ext cx="6367800" cy="202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 for Listening!</a:t>
            </a:r>
            <a:endParaRPr/>
          </a:p>
        </p:txBody>
      </p:sp>
      <p:sp>
        <p:nvSpPr>
          <p:cNvPr id="1479" name="Google Shape;1479;p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18</a:t>
            </a:r>
            <a:endParaRPr/>
          </a:p>
        </p:txBody>
      </p:sp>
      <p:sp>
        <p:nvSpPr>
          <p:cNvPr id="1480" name="Google Shape;1480;p72"/>
          <p:cNvSpPr txBox="1"/>
          <p:nvPr/>
        </p:nvSpPr>
        <p:spPr>
          <a:xfrm>
            <a:off x="2686050" y="3879075"/>
            <a:ext cx="37719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chemeClr val="accent2"/>
                </a:solidFill>
                <a:latin typeface="Hammersmith One"/>
                <a:ea typeface="Hammersmith One"/>
                <a:cs typeface="Hammersmith One"/>
                <a:sym typeface="Hammersmith One"/>
              </a:rPr>
              <a:t>Any Questions?</a:t>
            </a:r>
            <a:endParaRPr sz="3500">
              <a:solidFill>
                <a:schemeClr val="accent2"/>
              </a:solidFill>
              <a:latin typeface="Hammersmith One"/>
              <a:ea typeface="Hammersmith One"/>
              <a:cs typeface="Hammersmith One"/>
              <a:sym typeface="Hammersmith On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84" name="Shape 1484"/>
        <p:cNvGrpSpPr/>
        <p:nvPr/>
      </p:nvGrpSpPr>
      <p:grpSpPr>
        <a:xfrm>
          <a:off x="0" y="0"/>
          <a:ext cx="0" cy="0"/>
          <a:chOff x="0" y="0"/>
          <a:chExt cx="0" cy="0"/>
        </a:xfrm>
      </p:grpSpPr>
      <p:sp>
        <p:nvSpPr>
          <p:cNvPr id="1485" name="Google Shape;1485;p73"/>
          <p:cNvSpPr/>
          <p:nvPr/>
        </p:nvSpPr>
        <p:spPr>
          <a:xfrm>
            <a:off x="868650" y="1478775"/>
            <a:ext cx="7406700" cy="3054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73"/>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Discussion Questions</a:t>
            </a:r>
            <a:endParaRPr/>
          </a:p>
        </p:txBody>
      </p:sp>
      <p:sp>
        <p:nvSpPr>
          <p:cNvPr id="1487" name="Google Shape;1487;p73"/>
          <p:cNvSpPr txBox="1"/>
          <p:nvPr>
            <p:ph idx="4294967295" type="body"/>
          </p:nvPr>
        </p:nvSpPr>
        <p:spPr>
          <a:xfrm>
            <a:off x="1000350" y="1502475"/>
            <a:ext cx="7143300" cy="3006600"/>
          </a:xfrm>
          <a:prstGeom prst="rect">
            <a:avLst/>
          </a:prstGeom>
          <a:ln>
            <a:noFill/>
          </a:ln>
        </p:spPr>
        <p:txBody>
          <a:bodyPr anchorCtr="0" anchor="ctr" bIns="91425" lIns="91425" spcFirstLastPara="1" rIns="91425" wrap="square" tIns="91425">
            <a:noAutofit/>
          </a:bodyPr>
          <a:lstStyle/>
          <a:p>
            <a:pPr indent="-336550" lvl="0" marL="457200" rtl="0" algn="l">
              <a:spcBef>
                <a:spcPts val="0"/>
              </a:spcBef>
              <a:spcAft>
                <a:spcPts val="0"/>
              </a:spcAft>
              <a:buSzPts val="1700"/>
              <a:buChar char="●"/>
            </a:pPr>
            <a:r>
              <a:rPr lang="en" sz="1700"/>
              <a:t>W</a:t>
            </a:r>
            <a:r>
              <a:rPr lang="en" sz="1700"/>
              <a:t>e reviewed many programs that look great, but how should schools select from among them? Is there a “best practice” standard?</a:t>
            </a:r>
            <a:endParaRPr sz="1700"/>
          </a:p>
          <a:p>
            <a:pPr indent="-336550" lvl="0" marL="457200" rtl="0" algn="l">
              <a:spcBef>
                <a:spcPts val="0"/>
              </a:spcBef>
              <a:spcAft>
                <a:spcPts val="0"/>
              </a:spcAft>
              <a:buSzPts val="1700"/>
              <a:buChar char="●"/>
            </a:pPr>
            <a:r>
              <a:rPr lang="en" sz="1700"/>
              <a:t>H</a:t>
            </a:r>
            <a:r>
              <a:rPr lang="en" sz="1700"/>
              <a:t>ow competent do school staff need to be in SEL skills?</a:t>
            </a:r>
            <a:endParaRPr sz="1700"/>
          </a:p>
          <a:p>
            <a:pPr indent="-336550" lvl="0" marL="457200" rtl="0" algn="l">
              <a:spcBef>
                <a:spcPts val="0"/>
              </a:spcBef>
              <a:spcAft>
                <a:spcPts val="0"/>
              </a:spcAft>
              <a:buSzPts val="1700"/>
              <a:buChar char="●"/>
            </a:pPr>
            <a:r>
              <a:rPr lang="en" sz="1700"/>
              <a:t>W</a:t>
            </a:r>
            <a:r>
              <a:rPr lang="en" sz="1700"/>
              <a:t>hich SEL programs and materials are translatable to the Australian setting? Would they need to be changed?</a:t>
            </a:r>
            <a:endParaRPr sz="1700"/>
          </a:p>
          <a:p>
            <a:pPr indent="-336550" lvl="0" marL="457200" rtl="0" algn="l">
              <a:spcBef>
                <a:spcPts val="0"/>
              </a:spcBef>
              <a:spcAft>
                <a:spcPts val="0"/>
              </a:spcAft>
              <a:buSzPts val="1700"/>
              <a:buChar char="●"/>
            </a:pPr>
            <a:r>
              <a:rPr lang="en" sz="1700"/>
              <a:t>W</a:t>
            </a:r>
            <a:r>
              <a:rPr lang="en" sz="1700"/>
              <a:t>hat is the future for SEL work in education and beyond?</a:t>
            </a:r>
            <a:endParaRPr sz="1700"/>
          </a:p>
          <a:p>
            <a:pPr indent="0" lvl="0" marL="0" rtl="0" algn="ctr">
              <a:spcBef>
                <a:spcPts val="1200"/>
              </a:spcBef>
              <a:spcAft>
                <a:spcPts val="0"/>
              </a:spcAft>
              <a:buNone/>
            </a:pPr>
            <a:r>
              <a:rPr i="1" lang="en" sz="1700"/>
              <a:t>Feel free to propose questions and discussion points not listed here!</a:t>
            </a:r>
            <a:endParaRPr i="1" sz="1700"/>
          </a:p>
        </p:txBody>
      </p:sp>
      <p:sp>
        <p:nvSpPr>
          <p:cNvPr id="1488" name="Google Shape;1488;p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19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pic>
        <p:nvPicPr>
          <p:cNvPr id="1235" name="Google Shape;1235;p54"/>
          <p:cNvPicPr preferRelativeResize="0"/>
          <p:nvPr/>
        </p:nvPicPr>
        <p:blipFill>
          <a:blip r:embed="rId3">
            <a:alphaModFix/>
          </a:blip>
          <a:stretch>
            <a:fillRect/>
          </a:stretch>
        </p:blipFill>
        <p:spPr>
          <a:xfrm>
            <a:off x="-176046" y="0"/>
            <a:ext cx="9320046" cy="5212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9" name="Shape 1239"/>
        <p:cNvGrpSpPr/>
        <p:nvPr/>
      </p:nvGrpSpPr>
      <p:grpSpPr>
        <a:xfrm>
          <a:off x="0" y="0"/>
          <a:ext cx="0" cy="0"/>
          <a:chOff x="0" y="0"/>
          <a:chExt cx="0" cy="0"/>
        </a:xfrm>
      </p:grpSpPr>
      <p:sp>
        <p:nvSpPr>
          <p:cNvPr id="1240" name="Google Shape;1240;p55"/>
          <p:cNvSpPr txBox="1"/>
          <p:nvPr>
            <p:ph type="ctrTitle"/>
          </p:nvPr>
        </p:nvSpPr>
        <p:spPr>
          <a:xfrm>
            <a:off x="1409550" y="1138350"/>
            <a:ext cx="6324900" cy="205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300"/>
              <a:t>Investigating Models and Practices for Enhancing Social and Emotional Learning</a:t>
            </a:r>
            <a:endParaRPr sz="3300"/>
          </a:p>
        </p:txBody>
      </p:sp>
      <p:sp>
        <p:nvSpPr>
          <p:cNvPr id="1241" name="Google Shape;1241;p55"/>
          <p:cNvSpPr txBox="1"/>
          <p:nvPr>
            <p:ph idx="1" type="subTitle"/>
          </p:nvPr>
        </p:nvSpPr>
        <p:spPr>
          <a:xfrm>
            <a:off x="1283100" y="3190950"/>
            <a:ext cx="6577800" cy="45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Margaret Earnest, Coleman Owings, and Olivia Scola</a:t>
            </a:r>
            <a:endParaRPr/>
          </a:p>
        </p:txBody>
      </p:sp>
      <p:pic>
        <p:nvPicPr>
          <p:cNvPr descr="Resources | Marketing &amp;amp; Communications | Offices | WPI" id="1242" name="Google Shape;1242;p55"/>
          <p:cNvPicPr preferRelativeResize="0"/>
          <p:nvPr/>
        </p:nvPicPr>
        <p:blipFill rotWithShape="1">
          <a:blip r:embed="rId3">
            <a:alphaModFix/>
          </a:blip>
          <a:srcRect b="27831" l="0" r="0" t="23003"/>
          <a:stretch/>
        </p:blipFill>
        <p:spPr>
          <a:xfrm>
            <a:off x="2959788" y="3748054"/>
            <a:ext cx="1675316" cy="640073"/>
          </a:xfrm>
          <a:prstGeom prst="rect">
            <a:avLst/>
          </a:prstGeom>
          <a:noFill/>
          <a:ln>
            <a:noFill/>
          </a:ln>
        </p:spPr>
      </p:pic>
      <p:sp>
        <p:nvSpPr>
          <p:cNvPr id="1243" name="Google Shape;1243;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FFFFFF"/>
                </a:solidFill>
              </a:rPr>
              <a:t>1</a:t>
            </a:r>
            <a:endParaRPr>
              <a:solidFill>
                <a:srgbClr val="FFFFFF"/>
              </a:solidFill>
            </a:endParaRPr>
          </a:p>
        </p:txBody>
      </p:sp>
      <p:pic>
        <p:nvPicPr>
          <p:cNvPr id="1244" name="Google Shape;1244;p55"/>
          <p:cNvPicPr preferRelativeResize="0"/>
          <p:nvPr/>
        </p:nvPicPr>
        <p:blipFill rotWithShape="1">
          <a:blip r:embed="rId4">
            <a:alphaModFix/>
          </a:blip>
          <a:srcRect b="7236" l="0" r="0" t="7628"/>
          <a:stretch/>
        </p:blipFill>
        <p:spPr>
          <a:xfrm>
            <a:off x="4845905" y="3748061"/>
            <a:ext cx="1338286" cy="6400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56"/>
          <p:cNvSpPr txBox="1"/>
          <p:nvPr>
            <p:ph idx="1" type="subTitle"/>
          </p:nvPr>
        </p:nvSpPr>
        <p:spPr>
          <a:xfrm>
            <a:off x="2101650" y="3275200"/>
            <a:ext cx="4940700" cy="133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1600"/>
              <a:t>We would like to recognize the Nipmuc people as the original custodians of Central Massachusetts and the Wurundjeri people as the original custodians of Melbourne, Australia. We pay respect to their Elders, past, present, and emerging.</a:t>
            </a:r>
            <a:endParaRPr i="1" sz="1600"/>
          </a:p>
          <a:p>
            <a:pPr indent="0" lvl="0" marL="0" rtl="0" algn="ctr">
              <a:spcBef>
                <a:spcPts val="0"/>
              </a:spcBef>
              <a:spcAft>
                <a:spcPts val="0"/>
              </a:spcAft>
              <a:buNone/>
            </a:pPr>
            <a:r>
              <a:t/>
            </a:r>
            <a:endParaRPr sz="1800"/>
          </a:p>
        </p:txBody>
      </p:sp>
      <p:sp>
        <p:nvSpPr>
          <p:cNvPr id="1250" name="Google Shape;1250;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2</a:t>
            </a:r>
            <a:endParaRPr/>
          </a:p>
        </p:txBody>
      </p:sp>
      <p:pic>
        <p:nvPicPr>
          <p:cNvPr id="1251" name="Google Shape;1251;p56"/>
          <p:cNvPicPr preferRelativeResize="0"/>
          <p:nvPr/>
        </p:nvPicPr>
        <p:blipFill>
          <a:blip r:embed="rId3">
            <a:alphaModFix/>
          </a:blip>
          <a:stretch>
            <a:fillRect/>
          </a:stretch>
        </p:blipFill>
        <p:spPr>
          <a:xfrm>
            <a:off x="1195544" y="1018000"/>
            <a:ext cx="3216249" cy="1923585"/>
          </a:xfrm>
          <a:prstGeom prst="rect">
            <a:avLst/>
          </a:prstGeom>
          <a:noFill/>
          <a:ln cap="flat" cmpd="sng" w="9525">
            <a:solidFill>
              <a:schemeClr val="accent2"/>
            </a:solidFill>
            <a:prstDash val="solid"/>
            <a:round/>
            <a:headEnd len="sm" w="sm" type="none"/>
            <a:tailEnd len="sm" w="sm" type="none"/>
          </a:ln>
        </p:spPr>
      </p:pic>
      <p:pic>
        <p:nvPicPr>
          <p:cNvPr id="1252" name="Google Shape;1252;p56"/>
          <p:cNvPicPr preferRelativeResize="0"/>
          <p:nvPr/>
        </p:nvPicPr>
        <p:blipFill>
          <a:blip r:embed="rId4">
            <a:alphaModFix/>
          </a:blip>
          <a:stretch>
            <a:fillRect/>
          </a:stretch>
        </p:blipFill>
        <p:spPr>
          <a:xfrm>
            <a:off x="4716612" y="1017987"/>
            <a:ext cx="3231837" cy="1923588"/>
          </a:xfrm>
          <a:prstGeom prst="rect">
            <a:avLst/>
          </a:prstGeom>
          <a:noFill/>
          <a:ln cap="flat" cmpd="sng" w="9525">
            <a:solidFill>
              <a:schemeClr val="accent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p57"/>
          <p:cNvSpPr txBox="1"/>
          <p:nvPr>
            <p:ph type="title"/>
          </p:nvPr>
        </p:nvSpPr>
        <p:spPr>
          <a:xfrm>
            <a:off x="713263" y="481850"/>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Who We Are</a:t>
            </a:r>
            <a:endParaRPr/>
          </a:p>
        </p:txBody>
      </p:sp>
      <p:sp>
        <p:nvSpPr>
          <p:cNvPr id="1258" name="Google Shape;1258;p57"/>
          <p:cNvSpPr/>
          <p:nvPr/>
        </p:nvSpPr>
        <p:spPr>
          <a:xfrm>
            <a:off x="5845375" y="1252325"/>
            <a:ext cx="2737200" cy="3580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259" name="Google Shape;1259;p57"/>
          <p:cNvSpPr/>
          <p:nvPr/>
        </p:nvSpPr>
        <p:spPr>
          <a:xfrm>
            <a:off x="8487519" y="3968965"/>
            <a:ext cx="663055" cy="598745"/>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7"/>
          <p:cNvSpPr txBox="1"/>
          <p:nvPr/>
        </p:nvSpPr>
        <p:spPr>
          <a:xfrm>
            <a:off x="5845375" y="1426925"/>
            <a:ext cx="2706300" cy="46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lt2"/>
                </a:solidFill>
                <a:latin typeface="Hammersmith One"/>
                <a:ea typeface="Hammersmith One"/>
                <a:cs typeface="Hammersmith One"/>
                <a:sym typeface="Hammersmith One"/>
              </a:rPr>
              <a:t>Project Center</a:t>
            </a:r>
            <a:endParaRPr b="1" sz="2200">
              <a:solidFill>
                <a:schemeClr val="lt2"/>
              </a:solidFill>
              <a:latin typeface="Hammersmith One"/>
              <a:ea typeface="Hammersmith One"/>
              <a:cs typeface="Hammersmith One"/>
              <a:sym typeface="Hammersmith One"/>
            </a:endParaRPr>
          </a:p>
          <a:p>
            <a:pPr indent="0" lvl="0" marL="0" rtl="0" algn="ctr">
              <a:spcBef>
                <a:spcPts val="0"/>
              </a:spcBef>
              <a:spcAft>
                <a:spcPts val="0"/>
              </a:spcAft>
              <a:buNone/>
            </a:pPr>
            <a:r>
              <a:rPr lang="en">
                <a:solidFill>
                  <a:schemeClr val="lt2"/>
                </a:solidFill>
                <a:latin typeface="Hammersmith One"/>
                <a:ea typeface="Hammersmith One"/>
                <a:cs typeface="Hammersmith One"/>
                <a:sym typeface="Hammersmith One"/>
              </a:rPr>
              <a:t>Melbourne</a:t>
            </a:r>
            <a:endParaRPr>
              <a:solidFill>
                <a:schemeClr val="lt2"/>
              </a:solidFill>
              <a:latin typeface="Hammersmith One"/>
              <a:ea typeface="Hammersmith One"/>
              <a:cs typeface="Hammersmith One"/>
              <a:sym typeface="Hammersmith One"/>
            </a:endParaRPr>
          </a:p>
        </p:txBody>
      </p:sp>
      <p:sp>
        <p:nvSpPr>
          <p:cNvPr id="1261" name="Google Shape;1261;p57"/>
          <p:cNvSpPr txBox="1"/>
          <p:nvPr/>
        </p:nvSpPr>
        <p:spPr>
          <a:xfrm>
            <a:off x="5973175" y="2152800"/>
            <a:ext cx="2514600" cy="83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2"/>
                </a:solidFill>
                <a:latin typeface="Manjari"/>
                <a:ea typeface="Manjari"/>
                <a:cs typeface="Manjari"/>
                <a:sym typeface="Manjari"/>
              </a:rPr>
              <a:t>7 week, project based program, partnering students with local sponsors </a:t>
            </a:r>
            <a:endParaRPr sz="1300">
              <a:solidFill>
                <a:schemeClr val="lt2"/>
              </a:solidFill>
              <a:latin typeface="Manjari"/>
              <a:ea typeface="Manjari"/>
              <a:cs typeface="Manjari"/>
              <a:sym typeface="Manjari"/>
            </a:endParaRPr>
          </a:p>
        </p:txBody>
      </p:sp>
      <p:pic>
        <p:nvPicPr>
          <p:cNvPr descr="Global Projects Program | Project-Based Learning | WPI" id="1262" name="Google Shape;1262;p57"/>
          <p:cNvPicPr preferRelativeResize="0"/>
          <p:nvPr/>
        </p:nvPicPr>
        <p:blipFill rotWithShape="1">
          <a:blip r:embed="rId3">
            <a:alphaModFix/>
          </a:blip>
          <a:srcRect b="0" l="4040" r="21819" t="0"/>
          <a:stretch/>
        </p:blipFill>
        <p:spPr>
          <a:xfrm>
            <a:off x="6047988" y="3085750"/>
            <a:ext cx="2364974" cy="1481950"/>
          </a:xfrm>
          <a:prstGeom prst="rect">
            <a:avLst/>
          </a:prstGeom>
          <a:noFill/>
          <a:ln cap="flat" cmpd="sng" w="9525">
            <a:solidFill>
              <a:schemeClr val="accent5"/>
            </a:solidFill>
            <a:prstDash val="solid"/>
            <a:round/>
            <a:headEnd len="sm" w="sm" type="none"/>
            <a:tailEnd len="sm" w="sm" type="none"/>
          </a:ln>
        </p:spPr>
      </p:pic>
      <p:sp>
        <p:nvSpPr>
          <p:cNvPr id="1263" name="Google Shape;1263;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3</a:t>
            </a:r>
            <a:endParaRPr/>
          </a:p>
        </p:txBody>
      </p:sp>
      <p:grpSp>
        <p:nvGrpSpPr>
          <p:cNvPr id="1264" name="Google Shape;1264;p57"/>
          <p:cNvGrpSpPr/>
          <p:nvPr/>
        </p:nvGrpSpPr>
        <p:grpSpPr>
          <a:xfrm>
            <a:off x="417213" y="1552437"/>
            <a:ext cx="1614600" cy="822600"/>
            <a:chOff x="417213" y="1468775"/>
            <a:chExt cx="1614600" cy="822600"/>
          </a:xfrm>
        </p:grpSpPr>
        <p:sp>
          <p:nvSpPr>
            <p:cNvPr id="1265" name="Google Shape;1265;p57"/>
            <p:cNvSpPr/>
            <p:nvPr/>
          </p:nvSpPr>
          <p:spPr>
            <a:xfrm>
              <a:off x="417213" y="1468775"/>
              <a:ext cx="1614600" cy="822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7"/>
            <p:cNvSpPr txBox="1"/>
            <p:nvPr/>
          </p:nvSpPr>
          <p:spPr>
            <a:xfrm>
              <a:off x="515264" y="1551887"/>
              <a:ext cx="1418700" cy="39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Hammersmith One"/>
                  <a:ea typeface="Hammersmith One"/>
                  <a:cs typeface="Hammersmith One"/>
                  <a:sym typeface="Hammersmith One"/>
                </a:rPr>
                <a:t>Olivia Scola</a:t>
              </a:r>
              <a:endParaRPr sz="1300">
                <a:solidFill>
                  <a:srgbClr val="FFFFFF"/>
                </a:solidFill>
                <a:latin typeface="Hammersmith One"/>
                <a:ea typeface="Hammersmith One"/>
                <a:cs typeface="Hammersmith One"/>
                <a:sym typeface="Hammersmith One"/>
              </a:endParaRPr>
            </a:p>
          </p:txBody>
        </p:sp>
        <p:sp>
          <p:nvSpPr>
            <p:cNvPr id="1267" name="Google Shape;1267;p57"/>
            <p:cNvSpPr txBox="1"/>
            <p:nvPr/>
          </p:nvSpPr>
          <p:spPr>
            <a:xfrm>
              <a:off x="440885" y="1877932"/>
              <a:ext cx="15672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Manjari"/>
                  <a:ea typeface="Manjari"/>
                  <a:cs typeface="Manjari"/>
                  <a:sym typeface="Manjari"/>
                </a:rPr>
                <a:t>Management Engineering</a:t>
              </a:r>
              <a:endParaRPr sz="900">
                <a:solidFill>
                  <a:srgbClr val="FFFFFF"/>
                </a:solidFill>
                <a:latin typeface="Manjari"/>
                <a:ea typeface="Manjari"/>
                <a:cs typeface="Manjari"/>
                <a:sym typeface="Manjari"/>
              </a:endParaRPr>
            </a:p>
          </p:txBody>
        </p:sp>
      </p:grpSp>
      <p:grpSp>
        <p:nvGrpSpPr>
          <p:cNvPr id="1268" name="Google Shape;1268;p57"/>
          <p:cNvGrpSpPr/>
          <p:nvPr/>
        </p:nvGrpSpPr>
        <p:grpSpPr>
          <a:xfrm>
            <a:off x="2124834" y="1552492"/>
            <a:ext cx="1614612" cy="822600"/>
            <a:chOff x="2106549" y="1468829"/>
            <a:chExt cx="1614612" cy="822600"/>
          </a:xfrm>
        </p:grpSpPr>
        <p:sp>
          <p:nvSpPr>
            <p:cNvPr id="1269" name="Google Shape;1269;p57"/>
            <p:cNvSpPr/>
            <p:nvPr/>
          </p:nvSpPr>
          <p:spPr>
            <a:xfrm>
              <a:off x="2106549" y="1468829"/>
              <a:ext cx="1614600" cy="822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7"/>
            <p:cNvSpPr txBox="1"/>
            <p:nvPr/>
          </p:nvSpPr>
          <p:spPr>
            <a:xfrm>
              <a:off x="2106561" y="1546893"/>
              <a:ext cx="1614600" cy="39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Hammersmith One"/>
                  <a:ea typeface="Hammersmith One"/>
                  <a:cs typeface="Hammersmith One"/>
                  <a:sym typeface="Hammersmith One"/>
                </a:rPr>
                <a:t>Margaret Earnest</a:t>
              </a:r>
              <a:endParaRPr sz="1300">
                <a:solidFill>
                  <a:srgbClr val="FFFFFF"/>
                </a:solidFill>
                <a:latin typeface="Hammersmith One"/>
                <a:ea typeface="Hammersmith One"/>
                <a:cs typeface="Hammersmith One"/>
                <a:sym typeface="Hammersmith One"/>
              </a:endParaRPr>
            </a:p>
          </p:txBody>
        </p:sp>
        <p:sp>
          <p:nvSpPr>
            <p:cNvPr id="1271" name="Google Shape;1271;p57"/>
            <p:cNvSpPr txBox="1"/>
            <p:nvPr/>
          </p:nvSpPr>
          <p:spPr>
            <a:xfrm>
              <a:off x="2130222" y="1877987"/>
              <a:ext cx="15672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Manjari"/>
                  <a:ea typeface="Manjari"/>
                  <a:cs typeface="Manjari"/>
                  <a:sym typeface="Manjari"/>
                </a:rPr>
                <a:t>Computer Science</a:t>
              </a:r>
              <a:endParaRPr sz="900">
                <a:solidFill>
                  <a:srgbClr val="FFFFFF"/>
                </a:solidFill>
                <a:latin typeface="Manjari"/>
                <a:ea typeface="Manjari"/>
                <a:cs typeface="Manjari"/>
                <a:sym typeface="Manjari"/>
              </a:endParaRPr>
            </a:p>
          </p:txBody>
        </p:sp>
      </p:grpSp>
      <p:grpSp>
        <p:nvGrpSpPr>
          <p:cNvPr id="1272" name="Google Shape;1272;p57"/>
          <p:cNvGrpSpPr/>
          <p:nvPr/>
        </p:nvGrpSpPr>
        <p:grpSpPr>
          <a:xfrm>
            <a:off x="3832469" y="1552460"/>
            <a:ext cx="1614600" cy="822600"/>
            <a:chOff x="3832469" y="1468797"/>
            <a:chExt cx="1614600" cy="822600"/>
          </a:xfrm>
        </p:grpSpPr>
        <p:sp>
          <p:nvSpPr>
            <p:cNvPr id="1273" name="Google Shape;1273;p57"/>
            <p:cNvSpPr/>
            <p:nvPr/>
          </p:nvSpPr>
          <p:spPr>
            <a:xfrm>
              <a:off x="3832469" y="1468797"/>
              <a:ext cx="1614600" cy="822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7"/>
            <p:cNvSpPr txBox="1"/>
            <p:nvPr/>
          </p:nvSpPr>
          <p:spPr>
            <a:xfrm>
              <a:off x="3856148" y="1546833"/>
              <a:ext cx="1567200" cy="39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Hammersmith One"/>
                  <a:ea typeface="Hammersmith One"/>
                  <a:cs typeface="Hammersmith One"/>
                  <a:sym typeface="Hammersmith One"/>
                </a:rPr>
                <a:t>Coleman Owings</a:t>
              </a:r>
              <a:endParaRPr sz="1300">
                <a:solidFill>
                  <a:srgbClr val="FFFFFF"/>
                </a:solidFill>
                <a:latin typeface="Hammersmith One"/>
                <a:ea typeface="Hammersmith One"/>
                <a:cs typeface="Hammersmith One"/>
                <a:sym typeface="Hammersmith One"/>
              </a:endParaRPr>
            </a:p>
          </p:txBody>
        </p:sp>
        <p:sp>
          <p:nvSpPr>
            <p:cNvPr id="1275" name="Google Shape;1275;p57"/>
            <p:cNvSpPr txBox="1"/>
            <p:nvPr/>
          </p:nvSpPr>
          <p:spPr>
            <a:xfrm>
              <a:off x="3856141" y="1877955"/>
              <a:ext cx="15672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Manjari"/>
                  <a:ea typeface="Manjari"/>
                  <a:cs typeface="Manjari"/>
                  <a:sym typeface="Manjari"/>
                </a:rPr>
                <a:t>Biochemistry</a:t>
              </a:r>
              <a:endParaRPr sz="900">
                <a:solidFill>
                  <a:srgbClr val="FFFFFF"/>
                </a:solidFill>
                <a:latin typeface="Manjari"/>
                <a:ea typeface="Manjari"/>
                <a:cs typeface="Manjari"/>
                <a:sym typeface="Manjari"/>
              </a:endParaRPr>
            </a:p>
          </p:txBody>
        </p:sp>
      </p:grpSp>
      <p:pic>
        <p:nvPicPr>
          <p:cNvPr descr="File:Gompei the Goat, Worcester Polytechnic Institute (WPI) mascot.jpg -  Wikimedia Commons" id="1276" name="Google Shape;1276;p57"/>
          <p:cNvPicPr preferRelativeResize="0"/>
          <p:nvPr/>
        </p:nvPicPr>
        <p:blipFill rotWithShape="1">
          <a:blip r:embed="rId4">
            <a:alphaModFix/>
          </a:blip>
          <a:srcRect b="0" l="16060" r="7317" t="0"/>
          <a:stretch/>
        </p:blipFill>
        <p:spPr>
          <a:xfrm>
            <a:off x="3403457" y="2755538"/>
            <a:ext cx="2043619" cy="1929575"/>
          </a:xfrm>
          <a:prstGeom prst="rect">
            <a:avLst/>
          </a:prstGeom>
          <a:noFill/>
          <a:ln cap="flat" cmpd="sng" w="9525">
            <a:solidFill>
              <a:schemeClr val="accent4"/>
            </a:solidFill>
            <a:prstDash val="solid"/>
            <a:round/>
            <a:headEnd len="sm" w="sm" type="none"/>
            <a:tailEnd len="sm" w="sm" type="none"/>
          </a:ln>
        </p:spPr>
      </p:pic>
      <p:pic>
        <p:nvPicPr>
          <p:cNvPr descr="WPI Student Vows to Build Prosthetic Leg for His Adopted Dog | PEOPLE.com" id="1277" name="Google Shape;1277;p57"/>
          <p:cNvPicPr preferRelativeResize="0"/>
          <p:nvPr/>
        </p:nvPicPr>
        <p:blipFill rotWithShape="1">
          <a:blip r:embed="rId5">
            <a:alphaModFix/>
          </a:blip>
          <a:srcRect b="0" l="2714" r="2714" t="0"/>
          <a:stretch/>
        </p:blipFill>
        <p:spPr>
          <a:xfrm>
            <a:off x="417225" y="2755538"/>
            <a:ext cx="2737201" cy="1929575"/>
          </a:xfrm>
          <a:prstGeom prst="rect">
            <a:avLst/>
          </a:prstGeom>
          <a:noFill/>
          <a:ln cap="flat" cmpd="sng" w="9525">
            <a:solidFill>
              <a:schemeClr val="accent4"/>
            </a:solidFill>
            <a:prstDash val="solid"/>
            <a:round/>
            <a:headEnd len="sm" w="sm" type="none"/>
            <a:tailEnd len="sm" w="sm" type="none"/>
          </a:ln>
        </p:spPr>
      </p:pic>
      <p:pic>
        <p:nvPicPr>
          <p:cNvPr descr="Resources | Marketing &amp;amp; Communications | Offices | WPI" id="1278" name="Google Shape;1278;p57"/>
          <p:cNvPicPr preferRelativeResize="0"/>
          <p:nvPr/>
        </p:nvPicPr>
        <p:blipFill rotWithShape="1">
          <a:blip r:embed="rId6">
            <a:alphaModFix/>
          </a:blip>
          <a:srcRect b="27831" l="0" r="0" t="23003"/>
          <a:stretch/>
        </p:blipFill>
        <p:spPr>
          <a:xfrm>
            <a:off x="302000" y="248026"/>
            <a:ext cx="1215500" cy="46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58"/>
          <p:cNvSpPr txBox="1"/>
          <p:nvPr>
            <p:ph type="title"/>
          </p:nvPr>
        </p:nvSpPr>
        <p:spPr>
          <a:xfrm>
            <a:off x="713263" y="481850"/>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is Social and Emotional Learning?</a:t>
            </a:r>
            <a:endParaRPr/>
          </a:p>
        </p:txBody>
      </p:sp>
      <p:sp>
        <p:nvSpPr>
          <p:cNvPr id="1284" name="Google Shape;1284;p58"/>
          <p:cNvSpPr txBox="1"/>
          <p:nvPr>
            <p:ph idx="1" type="body"/>
          </p:nvPr>
        </p:nvSpPr>
        <p:spPr>
          <a:xfrm>
            <a:off x="1164925" y="1386200"/>
            <a:ext cx="3206700" cy="7353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i="1" lang="en" sz="1500"/>
              <a:t>The ability to identify, understand and  regulate emotions</a:t>
            </a:r>
            <a:endParaRPr sz="1500"/>
          </a:p>
        </p:txBody>
      </p:sp>
      <p:grpSp>
        <p:nvGrpSpPr>
          <p:cNvPr id="1285" name="Google Shape;1285;p58"/>
          <p:cNvGrpSpPr/>
          <p:nvPr/>
        </p:nvGrpSpPr>
        <p:grpSpPr>
          <a:xfrm>
            <a:off x="4984438" y="1538235"/>
            <a:ext cx="3615800" cy="2696701"/>
            <a:chOff x="2644875" y="1463075"/>
            <a:chExt cx="3615800" cy="2571225"/>
          </a:xfrm>
        </p:grpSpPr>
        <p:sp>
          <p:nvSpPr>
            <p:cNvPr id="1286" name="Google Shape;1286;p58"/>
            <p:cNvSpPr/>
            <p:nvPr/>
          </p:nvSpPr>
          <p:spPr>
            <a:xfrm>
              <a:off x="2644875" y="1580900"/>
              <a:ext cx="3255300" cy="2453400"/>
            </a:xfrm>
            <a:prstGeom prst="roundRect">
              <a:avLst>
                <a:gd fmla="val 0" name="adj"/>
              </a:avLst>
            </a:prstGeom>
            <a:solidFill>
              <a:srgbClr val="EDEC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8"/>
            <p:cNvSpPr txBox="1"/>
            <p:nvPr/>
          </p:nvSpPr>
          <p:spPr>
            <a:xfrm>
              <a:off x="3017325" y="1463075"/>
              <a:ext cx="2510400" cy="378600"/>
            </a:xfrm>
            <a:prstGeom prst="rect">
              <a:avLst/>
            </a:prstGeom>
            <a:solidFill>
              <a:srgbClr val="CE8282"/>
            </a:solidFill>
            <a:ln>
              <a:noFill/>
            </a:ln>
          </p:spPr>
          <p:txBody>
            <a:bodyPr anchorCtr="0" anchor="ctr" bIns="91425" lIns="91425" spcFirstLastPara="1" rIns="91425" wrap="square" tIns="54850">
              <a:noAutofit/>
            </a:bodyPr>
            <a:lstStyle/>
            <a:p>
              <a:pPr indent="0" lvl="0" marL="0" rtl="0" algn="ctr">
                <a:spcBef>
                  <a:spcPts val="0"/>
                </a:spcBef>
                <a:spcAft>
                  <a:spcPts val="0"/>
                </a:spcAft>
                <a:buNone/>
              </a:pPr>
              <a:r>
                <a:rPr b="1" lang="en" sz="1800">
                  <a:solidFill>
                    <a:srgbClr val="FFFFFF"/>
                  </a:solidFill>
                  <a:latin typeface="Hammersmith One"/>
                  <a:ea typeface="Hammersmith One"/>
                  <a:cs typeface="Hammersmith One"/>
                  <a:sym typeface="Hammersmith One"/>
                </a:rPr>
                <a:t>SEL Competencies</a:t>
              </a:r>
              <a:endParaRPr b="1" sz="500">
                <a:solidFill>
                  <a:srgbClr val="FFFFFF"/>
                </a:solidFill>
                <a:latin typeface="Glass Antiqua"/>
                <a:ea typeface="Glass Antiqua"/>
                <a:cs typeface="Glass Antiqua"/>
                <a:sym typeface="Glass Antiqua"/>
              </a:endParaRPr>
            </a:p>
          </p:txBody>
        </p:sp>
        <p:sp>
          <p:nvSpPr>
            <p:cNvPr id="1288" name="Google Shape;1288;p58"/>
            <p:cNvSpPr txBox="1"/>
            <p:nvPr/>
          </p:nvSpPr>
          <p:spPr>
            <a:xfrm>
              <a:off x="3218075" y="1989650"/>
              <a:ext cx="3042600" cy="37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600"/>
                </a:spcAft>
                <a:buNone/>
              </a:pPr>
              <a:r>
                <a:rPr lang="en">
                  <a:solidFill>
                    <a:srgbClr val="40474B"/>
                  </a:solidFill>
                  <a:latin typeface="Manjari"/>
                  <a:ea typeface="Manjari"/>
                  <a:cs typeface="Manjari"/>
                  <a:sym typeface="Manjari"/>
                </a:rPr>
                <a:t>Self-awareness</a:t>
              </a:r>
              <a:endParaRPr>
                <a:solidFill>
                  <a:srgbClr val="40474B"/>
                </a:solidFill>
                <a:latin typeface="Manjari"/>
                <a:ea typeface="Manjari"/>
                <a:cs typeface="Manjari"/>
                <a:sym typeface="Manjari"/>
              </a:endParaRPr>
            </a:p>
          </p:txBody>
        </p:sp>
        <p:sp>
          <p:nvSpPr>
            <p:cNvPr id="1289" name="Google Shape;1289;p58"/>
            <p:cNvSpPr txBox="1"/>
            <p:nvPr/>
          </p:nvSpPr>
          <p:spPr>
            <a:xfrm>
              <a:off x="3218075" y="2367656"/>
              <a:ext cx="3042600" cy="37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600"/>
                </a:spcAft>
                <a:buNone/>
              </a:pPr>
              <a:r>
                <a:rPr lang="en">
                  <a:solidFill>
                    <a:srgbClr val="40474B"/>
                  </a:solidFill>
                  <a:latin typeface="Manjari"/>
                  <a:ea typeface="Manjari"/>
                  <a:cs typeface="Manjari"/>
                  <a:sym typeface="Manjari"/>
                </a:rPr>
                <a:t>Self-management</a:t>
              </a:r>
              <a:endParaRPr>
                <a:solidFill>
                  <a:srgbClr val="40474B"/>
                </a:solidFill>
                <a:latin typeface="Manjari"/>
                <a:ea typeface="Manjari"/>
                <a:cs typeface="Manjari"/>
                <a:sym typeface="Manjari"/>
              </a:endParaRPr>
            </a:p>
          </p:txBody>
        </p:sp>
        <p:sp>
          <p:nvSpPr>
            <p:cNvPr id="1290" name="Google Shape;1290;p58"/>
            <p:cNvSpPr txBox="1"/>
            <p:nvPr/>
          </p:nvSpPr>
          <p:spPr>
            <a:xfrm>
              <a:off x="3218075" y="2648214"/>
              <a:ext cx="2510400" cy="37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40474B"/>
                  </a:solidFill>
                  <a:latin typeface="Manjari"/>
                  <a:ea typeface="Manjari"/>
                  <a:cs typeface="Manjari"/>
                  <a:sym typeface="Manjari"/>
                </a:rPr>
                <a:t>Responsible decision making</a:t>
              </a:r>
              <a:endParaRPr>
                <a:solidFill>
                  <a:srgbClr val="40474B"/>
                </a:solidFill>
                <a:latin typeface="Manjari"/>
                <a:ea typeface="Manjari"/>
                <a:cs typeface="Manjari"/>
                <a:sym typeface="Manjari"/>
              </a:endParaRPr>
            </a:p>
          </p:txBody>
        </p:sp>
        <p:sp>
          <p:nvSpPr>
            <p:cNvPr id="1291" name="Google Shape;1291;p58"/>
            <p:cNvSpPr txBox="1"/>
            <p:nvPr/>
          </p:nvSpPr>
          <p:spPr>
            <a:xfrm>
              <a:off x="3218063" y="3050268"/>
              <a:ext cx="3042600" cy="37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40474B"/>
                  </a:solidFill>
                  <a:latin typeface="Manjari"/>
                  <a:ea typeface="Manjari"/>
                  <a:cs typeface="Manjari"/>
                  <a:sym typeface="Manjari"/>
                </a:rPr>
                <a:t>Social awareness</a:t>
              </a:r>
              <a:endParaRPr>
                <a:solidFill>
                  <a:srgbClr val="40474B"/>
                </a:solidFill>
                <a:latin typeface="Manjari"/>
                <a:ea typeface="Manjari"/>
                <a:cs typeface="Manjari"/>
                <a:sym typeface="Manjari"/>
              </a:endParaRPr>
            </a:p>
          </p:txBody>
        </p:sp>
        <p:sp>
          <p:nvSpPr>
            <p:cNvPr id="1292" name="Google Shape;1292;p58"/>
            <p:cNvSpPr txBox="1"/>
            <p:nvPr/>
          </p:nvSpPr>
          <p:spPr>
            <a:xfrm>
              <a:off x="3218063" y="3452300"/>
              <a:ext cx="3042600" cy="37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40474B"/>
                  </a:solidFill>
                  <a:latin typeface="Manjari"/>
                  <a:ea typeface="Manjari"/>
                  <a:cs typeface="Manjari"/>
                  <a:sym typeface="Manjari"/>
                </a:rPr>
                <a:t>Relationship skills</a:t>
              </a:r>
              <a:endParaRPr>
                <a:solidFill>
                  <a:srgbClr val="40474B"/>
                </a:solidFill>
                <a:latin typeface="Manjari"/>
                <a:ea typeface="Manjari"/>
                <a:cs typeface="Manjari"/>
                <a:sym typeface="Manjari"/>
              </a:endParaRPr>
            </a:p>
          </p:txBody>
        </p:sp>
        <p:grpSp>
          <p:nvGrpSpPr>
            <p:cNvPr id="1293" name="Google Shape;1293;p58"/>
            <p:cNvGrpSpPr/>
            <p:nvPr/>
          </p:nvGrpSpPr>
          <p:grpSpPr>
            <a:xfrm>
              <a:off x="2971494" y="1969703"/>
              <a:ext cx="246587" cy="246587"/>
              <a:chOff x="1487200" y="4993750"/>
              <a:chExt cx="483125" cy="483125"/>
            </a:xfrm>
          </p:grpSpPr>
          <p:sp>
            <p:nvSpPr>
              <p:cNvPr id="1294" name="Google Shape;1294;p58"/>
              <p:cNvSpPr/>
              <p:nvPr/>
            </p:nvSpPr>
            <p:spPr>
              <a:xfrm>
                <a:off x="1487200" y="4993750"/>
                <a:ext cx="483125" cy="483125"/>
              </a:xfrm>
              <a:custGeom>
                <a:rect b="b" l="l" r="r" t="t"/>
                <a:pathLst>
                  <a:path extrusionOk="0" h="19325" w="19325">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solidFill>
                <a:srgbClr val="CE82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8282"/>
                  </a:solidFill>
                </a:endParaRPr>
              </a:p>
            </p:txBody>
          </p:sp>
          <p:sp>
            <p:nvSpPr>
              <p:cNvPr id="1295" name="Google Shape;1295;p58"/>
              <p:cNvSpPr/>
              <p:nvPr/>
            </p:nvSpPr>
            <p:spPr>
              <a:xfrm>
                <a:off x="1602600" y="5143950"/>
                <a:ext cx="250350" cy="182725"/>
              </a:xfrm>
              <a:custGeom>
                <a:rect b="b" l="l" r="r" t="t"/>
                <a:pathLst>
                  <a:path extrusionOk="0" h="7309" w="10014">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CE82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8282"/>
                  </a:solidFill>
                </a:endParaRPr>
              </a:p>
            </p:txBody>
          </p:sp>
        </p:grpSp>
        <p:grpSp>
          <p:nvGrpSpPr>
            <p:cNvPr id="1296" name="Google Shape;1296;p58"/>
            <p:cNvGrpSpPr/>
            <p:nvPr/>
          </p:nvGrpSpPr>
          <p:grpSpPr>
            <a:xfrm>
              <a:off x="2971494" y="2341965"/>
              <a:ext cx="246587" cy="246587"/>
              <a:chOff x="1487200" y="4993750"/>
              <a:chExt cx="483125" cy="483125"/>
            </a:xfrm>
          </p:grpSpPr>
          <p:sp>
            <p:nvSpPr>
              <p:cNvPr id="1297" name="Google Shape;1297;p58"/>
              <p:cNvSpPr/>
              <p:nvPr/>
            </p:nvSpPr>
            <p:spPr>
              <a:xfrm>
                <a:off x="1487200" y="4993750"/>
                <a:ext cx="483125" cy="483125"/>
              </a:xfrm>
              <a:custGeom>
                <a:rect b="b" l="l" r="r" t="t"/>
                <a:pathLst>
                  <a:path extrusionOk="0" h="19325" w="19325">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solidFill>
                <a:srgbClr val="CE82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8282"/>
                  </a:solidFill>
                </a:endParaRPr>
              </a:p>
            </p:txBody>
          </p:sp>
          <p:sp>
            <p:nvSpPr>
              <p:cNvPr id="1298" name="Google Shape;1298;p58"/>
              <p:cNvSpPr/>
              <p:nvPr/>
            </p:nvSpPr>
            <p:spPr>
              <a:xfrm>
                <a:off x="1602600" y="5143950"/>
                <a:ext cx="250350" cy="182725"/>
              </a:xfrm>
              <a:custGeom>
                <a:rect b="b" l="l" r="r" t="t"/>
                <a:pathLst>
                  <a:path extrusionOk="0" h="7309" w="10014">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CE82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8282"/>
                  </a:solidFill>
                </a:endParaRPr>
              </a:p>
            </p:txBody>
          </p:sp>
        </p:grpSp>
        <p:grpSp>
          <p:nvGrpSpPr>
            <p:cNvPr id="1299" name="Google Shape;1299;p58"/>
            <p:cNvGrpSpPr/>
            <p:nvPr/>
          </p:nvGrpSpPr>
          <p:grpSpPr>
            <a:xfrm>
              <a:off x="2971494" y="2729115"/>
              <a:ext cx="246587" cy="246587"/>
              <a:chOff x="1487200" y="4993750"/>
              <a:chExt cx="483125" cy="483125"/>
            </a:xfrm>
          </p:grpSpPr>
          <p:sp>
            <p:nvSpPr>
              <p:cNvPr id="1300" name="Google Shape;1300;p58"/>
              <p:cNvSpPr/>
              <p:nvPr/>
            </p:nvSpPr>
            <p:spPr>
              <a:xfrm>
                <a:off x="1487200" y="4993750"/>
                <a:ext cx="483125" cy="483125"/>
              </a:xfrm>
              <a:custGeom>
                <a:rect b="b" l="l" r="r" t="t"/>
                <a:pathLst>
                  <a:path extrusionOk="0" h="19325" w="19325">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solidFill>
                <a:srgbClr val="CE82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8282"/>
                  </a:solidFill>
                </a:endParaRPr>
              </a:p>
            </p:txBody>
          </p:sp>
          <p:sp>
            <p:nvSpPr>
              <p:cNvPr id="1301" name="Google Shape;1301;p58"/>
              <p:cNvSpPr/>
              <p:nvPr/>
            </p:nvSpPr>
            <p:spPr>
              <a:xfrm>
                <a:off x="1602600" y="5143950"/>
                <a:ext cx="250350" cy="182725"/>
              </a:xfrm>
              <a:custGeom>
                <a:rect b="b" l="l" r="r" t="t"/>
                <a:pathLst>
                  <a:path extrusionOk="0" h="7309" w="10014">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CE82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8282"/>
                  </a:solidFill>
                </a:endParaRPr>
              </a:p>
            </p:txBody>
          </p:sp>
        </p:grpSp>
        <p:grpSp>
          <p:nvGrpSpPr>
            <p:cNvPr id="1302" name="Google Shape;1302;p58"/>
            <p:cNvGrpSpPr/>
            <p:nvPr/>
          </p:nvGrpSpPr>
          <p:grpSpPr>
            <a:xfrm>
              <a:off x="2971494" y="3116265"/>
              <a:ext cx="246587" cy="246587"/>
              <a:chOff x="1487200" y="4993750"/>
              <a:chExt cx="483125" cy="483125"/>
            </a:xfrm>
          </p:grpSpPr>
          <p:sp>
            <p:nvSpPr>
              <p:cNvPr id="1303" name="Google Shape;1303;p58"/>
              <p:cNvSpPr/>
              <p:nvPr/>
            </p:nvSpPr>
            <p:spPr>
              <a:xfrm>
                <a:off x="1487200" y="4993750"/>
                <a:ext cx="483125" cy="483125"/>
              </a:xfrm>
              <a:custGeom>
                <a:rect b="b" l="l" r="r" t="t"/>
                <a:pathLst>
                  <a:path extrusionOk="0" h="19325" w="19325">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solidFill>
                <a:srgbClr val="CE82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8282"/>
                  </a:solidFill>
                </a:endParaRPr>
              </a:p>
            </p:txBody>
          </p:sp>
          <p:sp>
            <p:nvSpPr>
              <p:cNvPr id="1304" name="Google Shape;1304;p58"/>
              <p:cNvSpPr/>
              <p:nvPr/>
            </p:nvSpPr>
            <p:spPr>
              <a:xfrm>
                <a:off x="1602600" y="5143950"/>
                <a:ext cx="250350" cy="182725"/>
              </a:xfrm>
              <a:custGeom>
                <a:rect b="b" l="l" r="r" t="t"/>
                <a:pathLst>
                  <a:path extrusionOk="0" h="7309" w="10014">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CE82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8282"/>
                  </a:solidFill>
                </a:endParaRPr>
              </a:p>
            </p:txBody>
          </p:sp>
        </p:grpSp>
        <p:grpSp>
          <p:nvGrpSpPr>
            <p:cNvPr id="1305" name="Google Shape;1305;p58"/>
            <p:cNvGrpSpPr/>
            <p:nvPr/>
          </p:nvGrpSpPr>
          <p:grpSpPr>
            <a:xfrm>
              <a:off x="2971494" y="3518315"/>
              <a:ext cx="246587" cy="246587"/>
              <a:chOff x="1487200" y="4993750"/>
              <a:chExt cx="483125" cy="483125"/>
            </a:xfrm>
          </p:grpSpPr>
          <p:sp>
            <p:nvSpPr>
              <p:cNvPr id="1306" name="Google Shape;1306;p58"/>
              <p:cNvSpPr/>
              <p:nvPr/>
            </p:nvSpPr>
            <p:spPr>
              <a:xfrm>
                <a:off x="1487200" y="4993750"/>
                <a:ext cx="483125" cy="483125"/>
              </a:xfrm>
              <a:custGeom>
                <a:rect b="b" l="l" r="r" t="t"/>
                <a:pathLst>
                  <a:path extrusionOk="0" h="19325" w="19325">
                    <a:moveTo>
                      <a:pt x="9662" y="1133"/>
                    </a:moveTo>
                    <a:cubicBezTo>
                      <a:pt x="11824" y="1133"/>
                      <a:pt x="13983" y="1975"/>
                      <a:pt x="15668" y="3657"/>
                    </a:cubicBezTo>
                    <a:cubicBezTo>
                      <a:pt x="19035" y="7027"/>
                      <a:pt x="19035" y="12302"/>
                      <a:pt x="15668" y="15668"/>
                    </a:cubicBezTo>
                    <a:cubicBezTo>
                      <a:pt x="13983" y="17352"/>
                      <a:pt x="11822" y="18193"/>
                      <a:pt x="9661" y="18193"/>
                    </a:cubicBezTo>
                    <a:cubicBezTo>
                      <a:pt x="7500" y="18193"/>
                      <a:pt x="5340" y="17352"/>
                      <a:pt x="3657" y="15668"/>
                    </a:cubicBezTo>
                    <a:cubicBezTo>
                      <a:pt x="290" y="12302"/>
                      <a:pt x="290" y="7024"/>
                      <a:pt x="3657" y="3657"/>
                    </a:cubicBezTo>
                    <a:cubicBezTo>
                      <a:pt x="5342" y="1975"/>
                      <a:pt x="7500" y="1133"/>
                      <a:pt x="9662" y="1133"/>
                    </a:cubicBezTo>
                    <a:close/>
                    <a:moveTo>
                      <a:pt x="9662" y="1"/>
                    </a:moveTo>
                    <a:cubicBezTo>
                      <a:pt x="7117" y="1"/>
                      <a:pt x="4698" y="1015"/>
                      <a:pt x="2857" y="2857"/>
                    </a:cubicBezTo>
                    <a:cubicBezTo>
                      <a:pt x="1015" y="4699"/>
                      <a:pt x="0" y="7117"/>
                      <a:pt x="0" y="9663"/>
                    </a:cubicBezTo>
                    <a:cubicBezTo>
                      <a:pt x="0" y="12208"/>
                      <a:pt x="1015" y="14627"/>
                      <a:pt x="2857" y="16469"/>
                    </a:cubicBezTo>
                    <a:cubicBezTo>
                      <a:pt x="4698" y="18310"/>
                      <a:pt x="7117" y="19325"/>
                      <a:pt x="9662"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2" y="1"/>
                    </a:cubicBezTo>
                    <a:close/>
                  </a:path>
                </a:pathLst>
              </a:custGeom>
              <a:solidFill>
                <a:srgbClr val="CE82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8282"/>
                  </a:solidFill>
                </a:endParaRPr>
              </a:p>
            </p:txBody>
          </p:sp>
          <p:sp>
            <p:nvSpPr>
              <p:cNvPr id="1307" name="Google Shape;1307;p58"/>
              <p:cNvSpPr/>
              <p:nvPr/>
            </p:nvSpPr>
            <p:spPr>
              <a:xfrm>
                <a:off x="1602600" y="5143950"/>
                <a:ext cx="250350" cy="182725"/>
              </a:xfrm>
              <a:custGeom>
                <a:rect b="b" l="l" r="r" t="t"/>
                <a:pathLst>
                  <a:path extrusionOk="0" h="7309" w="10014">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CE82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8282"/>
                  </a:solidFill>
                </a:endParaRPr>
              </a:p>
            </p:txBody>
          </p:sp>
        </p:grpSp>
      </p:grpSp>
      <p:sp>
        <p:nvSpPr>
          <p:cNvPr id="1308" name="Google Shape;1308;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4</a:t>
            </a:r>
            <a:endParaRPr/>
          </a:p>
        </p:txBody>
      </p:sp>
      <p:pic>
        <p:nvPicPr>
          <p:cNvPr id="1309" name="Google Shape;1309;p58"/>
          <p:cNvPicPr preferRelativeResize="0"/>
          <p:nvPr/>
        </p:nvPicPr>
        <p:blipFill>
          <a:blip r:embed="rId3">
            <a:alphaModFix/>
          </a:blip>
          <a:stretch>
            <a:fillRect/>
          </a:stretch>
        </p:blipFill>
        <p:spPr>
          <a:xfrm>
            <a:off x="1355150" y="2295800"/>
            <a:ext cx="2826274" cy="1885600"/>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pic>
        <p:nvPicPr>
          <p:cNvPr id="1314" name="Google Shape;1314;p59" title="Chart"/>
          <p:cNvPicPr preferRelativeResize="0"/>
          <p:nvPr/>
        </p:nvPicPr>
        <p:blipFill rotWithShape="1">
          <a:blip r:embed="rId3">
            <a:alphaModFix/>
          </a:blip>
          <a:srcRect b="0" l="2114" r="0" t="0"/>
          <a:stretch/>
        </p:blipFill>
        <p:spPr>
          <a:xfrm>
            <a:off x="1766625" y="1875725"/>
            <a:ext cx="4271901" cy="3091226"/>
          </a:xfrm>
          <a:prstGeom prst="rect">
            <a:avLst/>
          </a:prstGeom>
          <a:noFill/>
          <a:ln>
            <a:noFill/>
          </a:ln>
        </p:spPr>
      </p:pic>
      <p:sp>
        <p:nvSpPr>
          <p:cNvPr id="1315" name="Google Shape;1315;p59"/>
          <p:cNvSpPr txBox="1"/>
          <p:nvPr>
            <p:ph type="title"/>
          </p:nvPr>
        </p:nvSpPr>
        <p:spPr>
          <a:xfrm>
            <a:off x="713263" y="481850"/>
            <a:ext cx="7717500" cy="5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Why Research SEL?</a:t>
            </a:r>
            <a:endParaRPr/>
          </a:p>
        </p:txBody>
      </p:sp>
      <p:sp>
        <p:nvSpPr>
          <p:cNvPr id="1316" name="Google Shape;1316;p59"/>
          <p:cNvSpPr txBox="1"/>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300">
                <a:solidFill>
                  <a:srgbClr val="2E5955"/>
                </a:solidFill>
                <a:latin typeface="DM Sans"/>
                <a:ea typeface="DM Sans"/>
                <a:cs typeface="DM Sans"/>
                <a:sym typeface="DM Sans"/>
              </a:rPr>
              <a:t>5</a:t>
            </a:r>
            <a:endParaRPr sz="1300">
              <a:solidFill>
                <a:srgbClr val="2E5955"/>
              </a:solidFill>
              <a:latin typeface="DM Sans"/>
              <a:ea typeface="DM Sans"/>
              <a:cs typeface="DM Sans"/>
              <a:sym typeface="DM Sans"/>
            </a:endParaRPr>
          </a:p>
        </p:txBody>
      </p:sp>
      <p:pic>
        <p:nvPicPr>
          <p:cNvPr id="1317" name="Google Shape;1317;p59"/>
          <p:cNvPicPr preferRelativeResize="0"/>
          <p:nvPr/>
        </p:nvPicPr>
        <p:blipFill rotWithShape="1">
          <a:blip r:embed="rId4">
            <a:alphaModFix/>
          </a:blip>
          <a:srcRect b="2600" l="20961" r="0" t="0"/>
          <a:stretch/>
        </p:blipFill>
        <p:spPr>
          <a:xfrm>
            <a:off x="5993300" y="1295875"/>
            <a:ext cx="2277975" cy="3453975"/>
          </a:xfrm>
          <a:prstGeom prst="rect">
            <a:avLst/>
          </a:prstGeom>
          <a:noFill/>
          <a:ln cap="flat" cmpd="sng" w="9525">
            <a:solidFill>
              <a:schemeClr val="accent5"/>
            </a:solidFill>
            <a:prstDash val="solid"/>
            <a:round/>
            <a:headEnd len="sm" w="sm" type="none"/>
            <a:tailEnd len="sm" w="sm" type="none"/>
          </a:ln>
        </p:spPr>
      </p:pic>
      <p:sp>
        <p:nvSpPr>
          <p:cNvPr id="1318" name="Google Shape;1318;p59"/>
          <p:cNvSpPr/>
          <p:nvPr/>
        </p:nvSpPr>
        <p:spPr>
          <a:xfrm>
            <a:off x="5285675" y="1213250"/>
            <a:ext cx="1747200" cy="3936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Manjari"/>
                <a:ea typeface="Manjari"/>
                <a:cs typeface="Manjari"/>
                <a:sym typeface="Manjari"/>
              </a:rPr>
              <a:t>Broadmeadows, Australia</a:t>
            </a:r>
            <a:endParaRPr sz="1000">
              <a:latin typeface="Manjari"/>
              <a:ea typeface="Manjari"/>
              <a:cs typeface="Manjari"/>
              <a:sym typeface="Manjari"/>
            </a:endParaRPr>
          </a:p>
        </p:txBody>
      </p:sp>
      <p:pic>
        <p:nvPicPr>
          <p:cNvPr id="1319" name="Google Shape;1319;p59"/>
          <p:cNvPicPr preferRelativeResize="0"/>
          <p:nvPr/>
        </p:nvPicPr>
        <p:blipFill rotWithShape="1">
          <a:blip r:embed="rId5">
            <a:alphaModFix amt="85000"/>
          </a:blip>
          <a:srcRect b="0" l="0" r="33532" t="0"/>
          <a:stretch/>
        </p:blipFill>
        <p:spPr>
          <a:xfrm>
            <a:off x="387775" y="1023343"/>
            <a:ext cx="1940676" cy="1864764"/>
          </a:xfrm>
          <a:custGeom>
            <a:rect b="b" l="l" r="r" t="t"/>
            <a:pathLst>
              <a:path extrusionOk="0" h="20055" w="18805">
                <a:moveTo>
                  <a:pt x="8259" y="33"/>
                </a:moveTo>
                <a:cubicBezTo>
                  <a:pt x="6046" y="230"/>
                  <a:pt x="3936" y="1317"/>
                  <a:pt x="2144" y="3435"/>
                </a:cubicBezTo>
                <a:cubicBezTo>
                  <a:pt x="-1440" y="7671"/>
                  <a:pt x="-220" y="13869"/>
                  <a:pt x="3512" y="17653"/>
                </a:cubicBezTo>
                <a:cubicBezTo>
                  <a:pt x="7244" y="21436"/>
                  <a:pt x="12562" y="20608"/>
                  <a:pt x="16361" y="16177"/>
                </a:cubicBezTo>
                <a:cubicBezTo>
                  <a:pt x="20160" y="11746"/>
                  <a:pt x="19399" y="4822"/>
                  <a:pt x="14993" y="1959"/>
                </a:cubicBezTo>
                <a:cubicBezTo>
                  <a:pt x="12790" y="528"/>
                  <a:pt x="10472" y="-164"/>
                  <a:pt x="8259" y="33"/>
                </a:cubicBezTo>
                <a:close/>
              </a:path>
            </a:pathLst>
          </a:custGeom>
          <a:noFill/>
          <a:ln>
            <a:noFill/>
          </a:ln>
        </p:spPr>
      </p:pic>
      <p:pic>
        <p:nvPicPr>
          <p:cNvPr id="1320" name="Google Shape;1320;p59"/>
          <p:cNvPicPr preferRelativeResize="0"/>
          <p:nvPr/>
        </p:nvPicPr>
        <p:blipFill rotWithShape="1">
          <a:blip r:embed="rId6">
            <a:alphaModFix/>
          </a:blip>
          <a:srcRect b="7236" l="0" r="0" t="7628"/>
          <a:stretch/>
        </p:blipFill>
        <p:spPr>
          <a:xfrm>
            <a:off x="594692" y="3954561"/>
            <a:ext cx="1338286" cy="640072"/>
          </a:xfrm>
          <a:prstGeom prst="rect">
            <a:avLst/>
          </a:prstGeom>
          <a:noFill/>
          <a:ln>
            <a:noFill/>
          </a:ln>
        </p:spPr>
      </p:pic>
      <p:pic>
        <p:nvPicPr>
          <p:cNvPr descr="Project REAL Teacher - Job in Melbourne - Banksia Gardens Community Services" id="1321" name="Google Shape;1321;p59"/>
          <p:cNvPicPr preferRelativeResize="0"/>
          <p:nvPr/>
        </p:nvPicPr>
        <p:blipFill>
          <a:blip r:embed="rId7">
            <a:alphaModFix/>
          </a:blip>
          <a:stretch>
            <a:fillRect/>
          </a:stretch>
        </p:blipFill>
        <p:spPr>
          <a:xfrm>
            <a:off x="455438" y="2913250"/>
            <a:ext cx="1805343" cy="1016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60"/>
          <p:cNvSpPr txBox="1"/>
          <p:nvPr>
            <p:ph type="title"/>
          </p:nvPr>
        </p:nvSpPr>
        <p:spPr>
          <a:xfrm>
            <a:off x="837938" y="1149338"/>
            <a:ext cx="4450800" cy="198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Disadvantaged communities have the highest need for SEL support</a:t>
            </a:r>
            <a:endParaRPr/>
          </a:p>
        </p:txBody>
      </p:sp>
      <p:sp>
        <p:nvSpPr>
          <p:cNvPr id="1327" name="Google Shape;1327;p60"/>
          <p:cNvSpPr txBox="1"/>
          <p:nvPr>
            <p:ph idx="1" type="subTitle"/>
          </p:nvPr>
        </p:nvSpPr>
        <p:spPr>
          <a:xfrm>
            <a:off x="837938" y="3082163"/>
            <a:ext cx="3594600" cy="912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But often the least resources to </a:t>
            </a:r>
            <a:r>
              <a:rPr lang="en"/>
              <a:t>research</a:t>
            </a:r>
            <a:r>
              <a:rPr lang="en"/>
              <a:t> and implement that support</a:t>
            </a:r>
            <a:endParaRPr/>
          </a:p>
        </p:txBody>
      </p:sp>
      <p:pic>
        <p:nvPicPr>
          <p:cNvPr id="1328" name="Google Shape;1328;p60"/>
          <p:cNvPicPr preferRelativeResize="0"/>
          <p:nvPr/>
        </p:nvPicPr>
        <p:blipFill rotWithShape="1">
          <a:blip r:embed="rId3">
            <a:alphaModFix/>
          </a:blip>
          <a:srcRect b="779" l="39063" r="5210" t="-780"/>
          <a:stretch/>
        </p:blipFill>
        <p:spPr>
          <a:xfrm rot="-276331">
            <a:off x="5074503" y="1007386"/>
            <a:ext cx="3231835" cy="3128593"/>
          </a:xfrm>
          <a:prstGeom prst="ellipse">
            <a:avLst/>
          </a:prstGeom>
          <a:noFill/>
          <a:ln>
            <a:noFill/>
          </a:ln>
        </p:spPr>
      </p:pic>
      <p:sp>
        <p:nvSpPr>
          <p:cNvPr id="1329" name="Google Shape;1329;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6</a:t>
            </a:r>
            <a:endParaRPr/>
          </a:p>
        </p:txBody>
      </p:sp>
    </p:spTree>
  </p:cSld>
  <p:clrMapOvr>
    <a:masterClrMapping/>
  </p:clrMapOvr>
</p:sld>
</file>

<file path=ppt/theme/theme1.xml><?xml version="1.0" encoding="utf-8"?>
<a:theme xmlns:a="http://schemas.openxmlformats.org/drawingml/2006/main" xmlns:r="http://schemas.openxmlformats.org/officeDocument/2006/relationships" name="Elegant Education Pack for Students by Slidesgo">
  <a:themeElements>
    <a:clrScheme name="Simple Light">
      <a:dk1>
        <a:srgbClr val="FFFAF0"/>
      </a:dk1>
      <a:lt1>
        <a:srgbClr val="EDECDF"/>
      </a:lt1>
      <a:dk2>
        <a:srgbClr val="CE8282"/>
      </a:dk2>
      <a:lt2>
        <a:srgbClr val="FFFFFF"/>
      </a:lt2>
      <a:accent1>
        <a:srgbClr val="9C858B"/>
      </a:accent1>
      <a:accent2>
        <a:srgbClr val="40474B"/>
      </a:accent2>
      <a:accent3>
        <a:srgbClr val="D1A480"/>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