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9" r:id="rId3"/>
    <p:sldId id="258" r:id="rId4"/>
    <p:sldId id="260" r:id="rId5"/>
    <p:sldId id="261" r:id="rId6"/>
    <p:sldId id="262" r:id="rId7"/>
    <p:sldId id="280" r:id="rId8"/>
    <p:sldId id="275" r:id="rId9"/>
    <p:sldId id="272" r:id="rId10"/>
    <p:sldId id="281" r:id="rId11"/>
    <p:sldId id="292" r:id="rId12"/>
    <p:sldId id="277" r:id="rId13"/>
    <p:sldId id="269" r:id="rId14"/>
    <p:sldId id="274" r:id="rId1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499720-7DB6-BD5F-BC79-7A443EB82229}" name="Mullane, Colleen" initials="CM" userId="S::cpmullane@wpi.edu::6ffebb09-64b1-4c91-802d-316fa5b26f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19" autoAdjust="0"/>
  </p:normalViewPr>
  <p:slideViewPr>
    <p:cSldViewPr snapToGrid="0">
      <p:cViewPr varScale="1">
        <p:scale>
          <a:sx n="88" d="100"/>
          <a:sy n="88" d="100"/>
        </p:scale>
        <p:origin x="31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llane, Colleen" userId="6ffebb09-64b1-4c91-802d-316fa5b26f75" providerId="ADAL" clId="{E09C5032-6179-4990-9509-1E5EAD9EE045}"/>
    <pc:docChg chg="delSld modSld sldOrd">
      <pc:chgData name="Mullane, Colleen" userId="6ffebb09-64b1-4c91-802d-316fa5b26f75" providerId="ADAL" clId="{E09C5032-6179-4990-9509-1E5EAD9EE045}" dt="2023-12-12T10:41:41.176" v="149" actId="20577"/>
      <pc:docMkLst>
        <pc:docMk/>
      </pc:docMkLst>
      <pc:sldChg chg="modNotesTx">
        <pc:chgData name="Mullane, Colleen" userId="6ffebb09-64b1-4c91-802d-316fa5b26f75" providerId="ADAL" clId="{E09C5032-6179-4990-9509-1E5EAD9EE045}" dt="2023-12-12T10:34:23.682" v="8" actId="20577"/>
        <pc:sldMkLst>
          <pc:docMk/>
          <pc:sldMk cId="3356018459" sldId="258"/>
        </pc:sldMkLst>
      </pc:sldChg>
      <pc:sldChg chg="modNotesTx">
        <pc:chgData name="Mullane, Colleen" userId="6ffebb09-64b1-4c91-802d-316fa5b26f75" providerId="ADAL" clId="{E09C5032-6179-4990-9509-1E5EAD9EE045}" dt="2023-12-12T10:34:15.421" v="7" actId="20577"/>
        <pc:sldMkLst>
          <pc:docMk/>
          <pc:sldMk cId="3653739945" sldId="259"/>
        </pc:sldMkLst>
      </pc:sldChg>
      <pc:sldChg chg="modNotesTx">
        <pc:chgData name="Mullane, Colleen" userId="6ffebb09-64b1-4c91-802d-316fa5b26f75" providerId="ADAL" clId="{E09C5032-6179-4990-9509-1E5EAD9EE045}" dt="2023-12-12T10:34:29.477" v="15" actId="20577"/>
        <pc:sldMkLst>
          <pc:docMk/>
          <pc:sldMk cId="1261839435" sldId="260"/>
        </pc:sldMkLst>
      </pc:sldChg>
      <pc:sldChg chg="modNotesTx">
        <pc:chgData name="Mullane, Colleen" userId="6ffebb09-64b1-4c91-802d-316fa5b26f75" providerId="ADAL" clId="{E09C5032-6179-4990-9509-1E5EAD9EE045}" dt="2023-12-12T10:34:33.774" v="22" actId="20577"/>
        <pc:sldMkLst>
          <pc:docMk/>
          <pc:sldMk cId="3809314306" sldId="261"/>
        </pc:sldMkLst>
      </pc:sldChg>
      <pc:sldChg chg="del">
        <pc:chgData name="Mullane, Colleen" userId="6ffebb09-64b1-4c91-802d-316fa5b26f75" providerId="ADAL" clId="{E09C5032-6179-4990-9509-1E5EAD9EE045}" dt="2023-12-12T10:40:49.079" v="102" actId="47"/>
        <pc:sldMkLst>
          <pc:docMk/>
          <pc:sldMk cId="1871486288" sldId="278"/>
        </pc:sldMkLst>
      </pc:sldChg>
      <pc:sldChg chg="del">
        <pc:chgData name="Mullane, Colleen" userId="6ffebb09-64b1-4c91-802d-316fa5b26f75" providerId="ADAL" clId="{E09C5032-6179-4990-9509-1E5EAD9EE045}" dt="2023-12-12T10:40:50.063" v="103" actId="47"/>
        <pc:sldMkLst>
          <pc:docMk/>
          <pc:sldMk cId="3929720738" sldId="279"/>
        </pc:sldMkLst>
      </pc:sldChg>
      <pc:sldChg chg="modNotesTx">
        <pc:chgData name="Mullane, Colleen" userId="6ffebb09-64b1-4c91-802d-316fa5b26f75" providerId="ADAL" clId="{E09C5032-6179-4990-9509-1E5EAD9EE045}" dt="2023-12-12T10:34:51.500" v="56" actId="20577"/>
        <pc:sldMkLst>
          <pc:docMk/>
          <pc:sldMk cId="2639818794" sldId="280"/>
        </pc:sldMkLst>
      </pc:sldChg>
      <pc:sldChg chg="ord modNotesTx">
        <pc:chgData name="Mullane, Colleen" userId="6ffebb09-64b1-4c91-802d-316fa5b26f75" providerId="ADAL" clId="{E09C5032-6179-4990-9509-1E5EAD9EE045}" dt="2023-12-12T10:41:11.289" v="126" actId="20577"/>
        <pc:sldMkLst>
          <pc:docMk/>
          <pc:sldMk cId="2752840576" sldId="281"/>
        </pc:sldMkLst>
      </pc:sldChg>
      <pc:sldChg chg="del">
        <pc:chgData name="Mullane, Colleen" userId="6ffebb09-64b1-4c91-802d-316fa5b26f75" providerId="ADAL" clId="{E09C5032-6179-4990-9509-1E5EAD9EE045}" dt="2023-12-12T10:41:30.250" v="127" actId="47"/>
        <pc:sldMkLst>
          <pc:docMk/>
          <pc:sldMk cId="2493744882" sldId="284"/>
        </pc:sldMkLst>
      </pc:sldChg>
      <pc:sldChg chg="del modNotesTx">
        <pc:chgData name="Mullane, Colleen" userId="6ffebb09-64b1-4c91-802d-316fa5b26f75" providerId="ADAL" clId="{E09C5032-6179-4990-9509-1E5EAD9EE045}" dt="2023-12-12T10:40:35.052" v="94" actId="47"/>
        <pc:sldMkLst>
          <pc:docMk/>
          <pc:sldMk cId="3005290470" sldId="285"/>
        </pc:sldMkLst>
      </pc:sldChg>
      <pc:sldChg chg="del">
        <pc:chgData name="Mullane, Colleen" userId="6ffebb09-64b1-4c91-802d-316fa5b26f75" providerId="ADAL" clId="{E09C5032-6179-4990-9509-1E5EAD9EE045}" dt="2023-12-12T10:41:31.041" v="128" actId="47"/>
        <pc:sldMkLst>
          <pc:docMk/>
          <pc:sldMk cId="2506022810" sldId="286"/>
        </pc:sldMkLst>
      </pc:sldChg>
      <pc:sldChg chg="del">
        <pc:chgData name="Mullane, Colleen" userId="6ffebb09-64b1-4c91-802d-316fa5b26f75" providerId="ADAL" clId="{E09C5032-6179-4990-9509-1E5EAD9EE045}" dt="2023-12-12T10:40:47.579" v="100" actId="47"/>
        <pc:sldMkLst>
          <pc:docMk/>
          <pc:sldMk cId="3851983731" sldId="289"/>
        </pc:sldMkLst>
      </pc:sldChg>
      <pc:sldChg chg="del">
        <pc:chgData name="Mullane, Colleen" userId="6ffebb09-64b1-4c91-802d-316fa5b26f75" providerId="ADAL" clId="{E09C5032-6179-4990-9509-1E5EAD9EE045}" dt="2023-12-12T10:40:48.352" v="101" actId="47"/>
        <pc:sldMkLst>
          <pc:docMk/>
          <pc:sldMk cId="4171309271" sldId="290"/>
        </pc:sldMkLst>
      </pc:sldChg>
      <pc:sldChg chg="del">
        <pc:chgData name="Mullane, Colleen" userId="6ffebb09-64b1-4c91-802d-316fa5b26f75" providerId="ADAL" clId="{E09C5032-6179-4990-9509-1E5EAD9EE045}" dt="2023-12-12T10:41:31.907" v="129" actId="47"/>
        <pc:sldMkLst>
          <pc:docMk/>
          <pc:sldMk cId="189184430" sldId="291"/>
        </pc:sldMkLst>
      </pc:sldChg>
      <pc:sldChg chg="ord modNotesTx">
        <pc:chgData name="Mullane, Colleen" userId="6ffebb09-64b1-4c91-802d-316fa5b26f75" providerId="ADAL" clId="{E09C5032-6179-4990-9509-1E5EAD9EE045}" dt="2023-12-12T10:41:41.176" v="149" actId="20577"/>
        <pc:sldMkLst>
          <pc:docMk/>
          <pc:sldMk cId="1134404516" sldId="292"/>
        </pc:sldMkLst>
      </pc:sldChg>
      <pc:sldChg chg="del">
        <pc:chgData name="Mullane, Colleen" userId="6ffebb09-64b1-4c91-802d-316fa5b26f75" providerId="ADAL" clId="{E09C5032-6179-4990-9509-1E5EAD9EE045}" dt="2023-12-12T10:40:51.271" v="104" actId="47"/>
        <pc:sldMkLst>
          <pc:docMk/>
          <pc:sldMk cId="3293785795" sldId="293"/>
        </pc:sldMkLst>
      </pc:sldChg>
      <pc:sldChg chg="del">
        <pc:chgData name="Mullane, Colleen" userId="6ffebb09-64b1-4c91-802d-316fa5b26f75" providerId="ADAL" clId="{E09C5032-6179-4990-9509-1E5EAD9EE045}" dt="2023-12-12T10:40:51.825" v="105" actId="47"/>
        <pc:sldMkLst>
          <pc:docMk/>
          <pc:sldMk cId="196195763" sldId="294"/>
        </pc:sldMkLst>
      </pc:sldChg>
      <pc:sldChg chg="del">
        <pc:chgData name="Mullane, Colleen" userId="6ffebb09-64b1-4c91-802d-316fa5b26f75" providerId="ADAL" clId="{E09C5032-6179-4990-9509-1E5EAD9EE045}" dt="2023-12-12T10:40:46.793" v="99" actId="47"/>
        <pc:sldMkLst>
          <pc:docMk/>
          <pc:sldMk cId="1620510564" sldId="295"/>
        </pc:sldMkLst>
      </pc:sldChg>
      <pc:sldChg chg="del">
        <pc:chgData name="Mullane, Colleen" userId="6ffebb09-64b1-4c91-802d-316fa5b26f75" providerId="ADAL" clId="{E09C5032-6179-4990-9509-1E5EAD9EE045}" dt="2023-12-12T10:40:52.656" v="106" actId="47"/>
        <pc:sldMkLst>
          <pc:docMk/>
          <pc:sldMk cId="779346086" sldId="297"/>
        </pc:sldMkLst>
      </pc:sldChg>
      <pc:sldChg chg="del">
        <pc:chgData name="Mullane, Colleen" userId="6ffebb09-64b1-4c91-802d-316fa5b26f75" providerId="ADAL" clId="{E09C5032-6179-4990-9509-1E5EAD9EE045}" dt="2023-12-12T10:40:45.774" v="98" actId="47"/>
        <pc:sldMkLst>
          <pc:docMk/>
          <pc:sldMk cId="2408502471" sldId="299"/>
        </pc:sldMkLst>
      </pc:sldChg>
      <pc:sldChg chg="del">
        <pc:chgData name="Mullane, Colleen" userId="6ffebb09-64b1-4c91-802d-316fa5b26f75" providerId="ADAL" clId="{E09C5032-6179-4990-9509-1E5EAD9EE045}" dt="2023-12-12T10:40:42.890" v="96" actId="47"/>
        <pc:sldMkLst>
          <pc:docMk/>
          <pc:sldMk cId="871047798" sldId="301"/>
        </pc:sldMkLst>
      </pc:sldChg>
      <pc:sldChg chg="del modNotesTx">
        <pc:chgData name="Mullane, Colleen" userId="6ffebb09-64b1-4c91-802d-316fa5b26f75" providerId="ADAL" clId="{E09C5032-6179-4990-9509-1E5EAD9EE045}" dt="2023-12-12T10:40:37.806" v="95" actId="47"/>
        <pc:sldMkLst>
          <pc:docMk/>
          <pc:sldMk cId="245462524" sldId="304"/>
        </pc:sldMkLst>
      </pc:sldChg>
      <pc:sldChg chg="del">
        <pc:chgData name="Mullane, Colleen" userId="6ffebb09-64b1-4c91-802d-316fa5b26f75" providerId="ADAL" clId="{E09C5032-6179-4990-9509-1E5EAD9EE045}" dt="2023-12-12T10:40:44.850" v="97" actId="47"/>
        <pc:sldMkLst>
          <pc:docMk/>
          <pc:sldMk cId="3347262171" sldId="30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F53A19-DA3A-4768-A49B-1DB5E6E0024B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EA565BCB-58E1-440A-9656-00C35E7A4B2A}">
      <dgm:prSet phldrT="[Text]"/>
      <dgm:spPr>
        <a:solidFill>
          <a:schemeClr val="accent6"/>
        </a:solidFill>
      </dgm:spPr>
      <dgm:t>
        <a:bodyPr/>
        <a:lstStyle/>
        <a:p>
          <a:r>
            <a:rPr lang="en-US"/>
            <a:t>Maxwell Friedman</a:t>
          </a:r>
        </a:p>
        <a:p>
          <a:r>
            <a:rPr lang="en-US"/>
            <a:t>Robotics Engineering</a:t>
          </a:r>
        </a:p>
        <a:p>
          <a:r>
            <a:rPr lang="en-US"/>
            <a:t>New Jersey</a:t>
          </a:r>
        </a:p>
      </dgm:t>
    </dgm:pt>
    <dgm:pt modelId="{4FA8DB5A-39DA-4EB9-AA45-912E87A91FD0}" type="parTrans" cxnId="{BD2D780D-E338-40F7-B75E-CA9A9F9C2A53}">
      <dgm:prSet/>
      <dgm:spPr/>
      <dgm:t>
        <a:bodyPr/>
        <a:lstStyle/>
        <a:p>
          <a:endParaRPr lang="en-US"/>
        </a:p>
      </dgm:t>
    </dgm:pt>
    <dgm:pt modelId="{831BC288-A39E-4C61-8446-7045AEBB7406}" type="sibTrans" cxnId="{BD2D780D-E338-40F7-B75E-CA9A9F9C2A53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07" t="-21040" r="-10840" b="-2407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 person standing on a ledge with a city in the background&#10;&#10;Description automatically generated">
            <a:extLst>
              <a:ext uri="{FF2B5EF4-FFF2-40B4-BE49-F238E27FC236}">
                <a16:creationId xmlns:a16="http://schemas.microsoft.com/office/drawing/2014/main" id="{E2C9041D-E229-B92E-5CD3-E400068059A6}"/>
              </a:ext>
            </a:extLst>
          </dgm14:cNvPr>
        </a:ext>
      </dgm:extLst>
    </dgm:pt>
    <dgm:pt modelId="{3C0C1424-302A-4921-A4F9-2DDCF95816AF}" type="pres">
      <dgm:prSet presAssocID="{0BF53A19-DA3A-4768-A49B-1DB5E6E0024B}" presName="Name0" presStyleCnt="0">
        <dgm:presLayoutVars>
          <dgm:chMax val="7"/>
          <dgm:chPref val="7"/>
          <dgm:dir/>
        </dgm:presLayoutVars>
      </dgm:prSet>
      <dgm:spPr/>
    </dgm:pt>
    <dgm:pt modelId="{145B52FE-95ED-46AF-9868-E021117F6B23}" type="pres">
      <dgm:prSet presAssocID="{EA565BCB-58E1-440A-9656-00C35E7A4B2A}" presName="parTx1" presStyleLbl="node1" presStyleIdx="0" presStyleCnt="1" custScaleX="71758" custLinFactY="-20239" custLinFactNeighborX="52075" custLinFactNeighborY="-100000"/>
      <dgm:spPr/>
    </dgm:pt>
    <dgm:pt modelId="{5B654DB4-9CDE-44CA-ADF3-536981270743}" type="pres">
      <dgm:prSet presAssocID="{831BC288-A39E-4C61-8446-7045AEBB7406}" presName="picture1" presStyleCnt="0"/>
      <dgm:spPr/>
    </dgm:pt>
    <dgm:pt modelId="{738510A9-DF6F-4A9F-934F-B21EB17EFB88}" type="pres">
      <dgm:prSet presAssocID="{831BC288-A39E-4C61-8446-7045AEBB7406}" presName="imageRepeatNode" presStyleLbl="fgImgPlace1" presStyleIdx="0" presStyleCnt="1" custLinFactNeighborX="63747" custLinFactNeighborY="-32977"/>
      <dgm:spPr/>
    </dgm:pt>
  </dgm:ptLst>
  <dgm:cxnLst>
    <dgm:cxn modelId="{DE32DF02-BE44-4B44-87D5-F794371F6555}" type="presOf" srcId="{831BC288-A39E-4C61-8446-7045AEBB7406}" destId="{738510A9-DF6F-4A9F-934F-B21EB17EFB88}" srcOrd="0" destOrd="0" presId="urn:microsoft.com/office/officeart/2008/layout/AscendingPictureAccentProcess"/>
    <dgm:cxn modelId="{BD2D780D-E338-40F7-B75E-CA9A9F9C2A53}" srcId="{0BF53A19-DA3A-4768-A49B-1DB5E6E0024B}" destId="{EA565BCB-58E1-440A-9656-00C35E7A4B2A}" srcOrd="0" destOrd="0" parTransId="{4FA8DB5A-39DA-4EB9-AA45-912E87A91FD0}" sibTransId="{831BC288-A39E-4C61-8446-7045AEBB7406}"/>
    <dgm:cxn modelId="{BE288532-3CD7-4FEA-AC57-C3A86BC9B2FF}" type="presOf" srcId="{0BF53A19-DA3A-4768-A49B-1DB5E6E0024B}" destId="{3C0C1424-302A-4921-A4F9-2DDCF95816AF}" srcOrd="0" destOrd="0" presId="urn:microsoft.com/office/officeart/2008/layout/AscendingPictureAccentProcess"/>
    <dgm:cxn modelId="{BD7300AA-D23A-449E-ADC9-4BA3035F0D7F}" type="presOf" srcId="{EA565BCB-58E1-440A-9656-00C35E7A4B2A}" destId="{145B52FE-95ED-46AF-9868-E021117F6B23}" srcOrd="0" destOrd="0" presId="urn:microsoft.com/office/officeart/2008/layout/AscendingPictureAccentProcess"/>
    <dgm:cxn modelId="{B0E092B7-5BDD-4DE6-8B26-AB2311B84E7C}" type="presParOf" srcId="{3C0C1424-302A-4921-A4F9-2DDCF95816AF}" destId="{145B52FE-95ED-46AF-9868-E021117F6B23}" srcOrd="0" destOrd="0" presId="urn:microsoft.com/office/officeart/2008/layout/AscendingPictureAccentProcess"/>
    <dgm:cxn modelId="{1A6EB498-FC8C-4902-948C-BAEB10AD31EA}" type="presParOf" srcId="{3C0C1424-302A-4921-A4F9-2DDCF95816AF}" destId="{5B654DB4-9CDE-44CA-ADF3-536981270743}" srcOrd="1" destOrd="0" presId="urn:microsoft.com/office/officeart/2008/layout/AscendingPictureAccentProcess"/>
    <dgm:cxn modelId="{B8637A88-7A1E-499A-BC71-884AB2BB0063}" type="presParOf" srcId="{5B654DB4-9CDE-44CA-ADF3-536981270743}" destId="{738510A9-DF6F-4A9F-934F-B21EB17EFB8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F53A19-DA3A-4768-A49B-1DB5E6E0024B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EA565BCB-58E1-440A-9656-00C35E7A4B2A}">
      <dgm:prSet phldrT="[Text]"/>
      <dgm:spPr>
        <a:solidFill>
          <a:schemeClr val="accent6"/>
        </a:solidFill>
      </dgm:spPr>
      <dgm:t>
        <a:bodyPr/>
        <a:lstStyle/>
        <a:p>
          <a:r>
            <a:rPr lang="en-US"/>
            <a:t>Kaylee Carr</a:t>
          </a:r>
        </a:p>
        <a:p>
          <a:r>
            <a:rPr lang="en-US"/>
            <a:t>Civil Engineering</a:t>
          </a:r>
        </a:p>
        <a:p>
          <a:r>
            <a:rPr lang="en-US"/>
            <a:t>New York</a:t>
          </a:r>
        </a:p>
      </dgm:t>
    </dgm:pt>
    <dgm:pt modelId="{4FA8DB5A-39DA-4EB9-AA45-912E87A91FD0}" type="parTrans" cxnId="{BD2D780D-E338-40F7-B75E-CA9A9F9C2A53}">
      <dgm:prSet/>
      <dgm:spPr/>
      <dgm:t>
        <a:bodyPr/>
        <a:lstStyle/>
        <a:p>
          <a:endParaRPr lang="en-US"/>
        </a:p>
      </dgm:t>
    </dgm:pt>
    <dgm:pt modelId="{831BC288-A39E-4C61-8446-7045AEBB7406}" type="sibTrans" cxnId="{BD2D780D-E338-40F7-B75E-CA9A9F9C2A53}">
      <dgm:prSet/>
      <dgm:spPr>
        <a:blipFill dpi="0" rotWithShape="1">
          <a:blip xmlns:r="http://schemas.openxmlformats.org/officeDocument/2006/relationships" r:embed="rId1"/>
          <a:srcRect/>
          <a:stretch>
            <a:fillRect l="-1136" t="-53440" r="-92127" b="-105534"/>
          </a:stretch>
        </a:blipFill>
      </dgm:spPr>
      <dgm:t>
        <a:bodyPr/>
        <a:lstStyle/>
        <a:p>
          <a:endParaRPr lang="en-US"/>
        </a:p>
      </dgm:t>
    </dgm:pt>
    <dgm:pt modelId="{3C0C1424-302A-4921-A4F9-2DDCF95816AF}" type="pres">
      <dgm:prSet presAssocID="{0BF53A19-DA3A-4768-A49B-1DB5E6E0024B}" presName="Name0" presStyleCnt="0">
        <dgm:presLayoutVars>
          <dgm:chMax val="7"/>
          <dgm:chPref val="7"/>
          <dgm:dir/>
        </dgm:presLayoutVars>
      </dgm:prSet>
      <dgm:spPr/>
    </dgm:pt>
    <dgm:pt modelId="{145B52FE-95ED-46AF-9868-E021117F6B23}" type="pres">
      <dgm:prSet presAssocID="{EA565BCB-58E1-440A-9656-00C35E7A4B2A}" presName="parTx1" presStyleLbl="node1" presStyleIdx="0" presStyleCnt="1" custScaleX="71758" custLinFactY="-20239" custLinFactNeighborX="52075" custLinFactNeighborY="-100000"/>
      <dgm:spPr/>
    </dgm:pt>
    <dgm:pt modelId="{5B654DB4-9CDE-44CA-ADF3-536981270743}" type="pres">
      <dgm:prSet presAssocID="{831BC288-A39E-4C61-8446-7045AEBB7406}" presName="picture1" presStyleCnt="0"/>
      <dgm:spPr/>
    </dgm:pt>
    <dgm:pt modelId="{738510A9-DF6F-4A9F-934F-B21EB17EFB88}" type="pres">
      <dgm:prSet presAssocID="{831BC288-A39E-4C61-8446-7045AEBB7406}" presName="imageRepeatNode" presStyleLbl="fgImgPlace1" presStyleIdx="0" presStyleCnt="1" custLinFactNeighborX="63747" custLinFactNeighborY="-32977"/>
      <dgm:spPr/>
    </dgm:pt>
  </dgm:ptLst>
  <dgm:cxnLst>
    <dgm:cxn modelId="{DE32DF02-BE44-4B44-87D5-F794371F6555}" type="presOf" srcId="{831BC288-A39E-4C61-8446-7045AEBB7406}" destId="{738510A9-DF6F-4A9F-934F-B21EB17EFB88}" srcOrd="0" destOrd="0" presId="urn:microsoft.com/office/officeart/2008/layout/AscendingPictureAccentProcess"/>
    <dgm:cxn modelId="{BD2D780D-E338-40F7-B75E-CA9A9F9C2A53}" srcId="{0BF53A19-DA3A-4768-A49B-1DB5E6E0024B}" destId="{EA565BCB-58E1-440A-9656-00C35E7A4B2A}" srcOrd="0" destOrd="0" parTransId="{4FA8DB5A-39DA-4EB9-AA45-912E87A91FD0}" sibTransId="{831BC288-A39E-4C61-8446-7045AEBB7406}"/>
    <dgm:cxn modelId="{BE288532-3CD7-4FEA-AC57-C3A86BC9B2FF}" type="presOf" srcId="{0BF53A19-DA3A-4768-A49B-1DB5E6E0024B}" destId="{3C0C1424-302A-4921-A4F9-2DDCF95816AF}" srcOrd="0" destOrd="0" presId="urn:microsoft.com/office/officeart/2008/layout/AscendingPictureAccentProcess"/>
    <dgm:cxn modelId="{BD7300AA-D23A-449E-ADC9-4BA3035F0D7F}" type="presOf" srcId="{EA565BCB-58E1-440A-9656-00C35E7A4B2A}" destId="{145B52FE-95ED-46AF-9868-E021117F6B23}" srcOrd="0" destOrd="0" presId="urn:microsoft.com/office/officeart/2008/layout/AscendingPictureAccentProcess"/>
    <dgm:cxn modelId="{B0E092B7-5BDD-4DE6-8B26-AB2311B84E7C}" type="presParOf" srcId="{3C0C1424-302A-4921-A4F9-2DDCF95816AF}" destId="{145B52FE-95ED-46AF-9868-E021117F6B23}" srcOrd="0" destOrd="0" presId="urn:microsoft.com/office/officeart/2008/layout/AscendingPictureAccentProcess"/>
    <dgm:cxn modelId="{1A6EB498-FC8C-4902-948C-BAEB10AD31EA}" type="presParOf" srcId="{3C0C1424-302A-4921-A4F9-2DDCF95816AF}" destId="{5B654DB4-9CDE-44CA-ADF3-536981270743}" srcOrd="1" destOrd="0" presId="urn:microsoft.com/office/officeart/2008/layout/AscendingPictureAccentProcess"/>
    <dgm:cxn modelId="{B8637A88-7A1E-499A-BC71-884AB2BB0063}" type="presParOf" srcId="{5B654DB4-9CDE-44CA-ADF3-536981270743}" destId="{738510A9-DF6F-4A9F-934F-B21EB17EFB8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F53A19-DA3A-4768-A49B-1DB5E6E0024B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EA565BCB-58E1-440A-9656-00C35E7A4B2A}">
      <dgm:prSet phldrT="[Text]"/>
      <dgm:spPr>
        <a:solidFill>
          <a:schemeClr val="accent6"/>
        </a:solidFill>
      </dgm:spPr>
      <dgm:t>
        <a:bodyPr/>
        <a:lstStyle/>
        <a:p>
          <a:r>
            <a:rPr lang="en-US"/>
            <a:t>Colleen Mullane</a:t>
          </a:r>
        </a:p>
        <a:p>
          <a:r>
            <a:rPr lang="en-US"/>
            <a:t>Robotics Engineering</a:t>
          </a:r>
        </a:p>
        <a:p>
          <a:r>
            <a:rPr lang="en-US"/>
            <a:t>Connecticut</a:t>
          </a:r>
        </a:p>
      </dgm:t>
    </dgm:pt>
    <dgm:pt modelId="{4FA8DB5A-39DA-4EB9-AA45-912E87A91FD0}" type="parTrans" cxnId="{BD2D780D-E338-40F7-B75E-CA9A9F9C2A53}">
      <dgm:prSet/>
      <dgm:spPr/>
      <dgm:t>
        <a:bodyPr/>
        <a:lstStyle/>
        <a:p>
          <a:endParaRPr lang="en-US"/>
        </a:p>
      </dgm:t>
    </dgm:pt>
    <dgm:pt modelId="{831BC288-A39E-4C61-8446-7045AEBB7406}" type="sibTrans" cxnId="{BD2D780D-E338-40F7-B75E-CA9A9F9C2A53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64" t="-19790" r="-98523" b="-27790"/>
          </a:stretch>
        </a:blipFill>
      </dgm:spPr>
      <dgm:t>
        <a:bodyPr/>
        <a:lstStyle/>
        <a:p>
          <a:endParaRPr lang="en-US"/>
        </a:p>
      </dgm:t>
    </dgm:pt>
    <dgm:pt modelId="{3C0C1424-302A-4921-A4F9-2DDCF95816AF}" type="pres">
      <dgm:prSet presAssocID="{0BF53A19-DA3A-4768-A49B-1DB5E6E0024B}" presName="Name0" presStyleCnt="0">
        <dgm:presLayoutVars>
          <dgm:chMax val="7"/>
          <dgm:chPref val="7"/>
          <dgm:dir/>
        </dgm:presLayoutVars>
      </dgm:prSet>
      <dgm:spPr/>
    </dgm:pt>
    <dgm:pt modelId="{145B52FE-95ED-46AF-9868-E021117F6B23}" type="pres">
      <dgm:prSet presAssocID="{EA565BCB-58E1-440A-9656-00C35E7A4B2A}" presName="parTx1" presStyleLbl="node1" presStyleIdx="0" presStyleCnt="1" custScaleX="71758" custLinFactY="-20239" custLinFactNeighborX="52075" custLinFactNeighborY="-100000"/>
      <dgm:spPr/>
    </dgm:pt>
    <dgm:pt modelId="{5B654DB4-9CDE-44CA-ADF3-536981270743}" type="pres">
      <dgm:prSet presAssocID="{831BC288-A39E-4C61-8446-7045AEBB7406}" presName="picture1" presStyleCnt="0"/>
      <dgm:spPr/>
    </dgm:pt>
    <dgm:pt modelId="{738510A9-DF6F-4A9F-934F-B21EB17EFB88}" type="pres">
      <dgm:prSet presAssocID="{831BC288-A39E-4C61-8446-7045AEBB7406}" presName="imageRepeatNode" presStyleLbl="fgImgPlace1" presStyleIdx="0" presStyleCnt="1" custLinFactNeighborX="63747" custLinFactNeighborY="-32977"/>
      <dgm:spPr/>
    </dgm:pt>
  </dgm:ptLst>
  <dgm:cxnLst>
    <dgm:cxn modelId="{DE32DF02-BE44-4B44-87D5-F794371F6555}" type="presOf" srcId="{831BC288-A39E-4C61-8446-7045AEBB7406}" destId="{738510A9-DF6F-4A9F-934F-B21EB17EFB88}" srcOrd="0" destOrd="0" presId="urn:microsoft.com/office/officeart/2008/layout/AscendingPictureAccentProcess"/>
    <dgm:cxn modelId="{BD2D780D-E338-40F7-B75E-CA9A9F9C2A53}" srcId="{0BF53A19-DA3A-4768-A49B-1DB5E6E0024B}" destId="{EA565BCB-58E1-440A-9656-00C35E7A4B2A}" srcOrd="0" destOrd="0" parTransId="{4FA8DB5A-39DA-4EB9-AA45-912E87A91FD0}" sibTransId="{831BC288-A39E-4C61-8446-7045AEBB7406}"/>
    <dgm:cxn modelId="{BE288532-3CD7-4FEA-AC57-C3A86BC9B2FF}" type="presOf" srcId="{0BF53A19-DA3A-4768-A49B-1DB5E6E0024B}" destId="{3C0C1424-302A-4921-A4F9-2DDCF95816AF}" srcOrd="0" destOrd="0" presId="urn:microsoft.com/office/officeart/2008/layout/AscendingPictureAccentProcess"/>
    <dgm:cxn modelId="{BD7300AA-D23A-449E-ADC9-4BA3035F0D7F}" type="presOf" srcId="{EA565BCB-58E1-440A-9656-00C35E7A4B2A}" destId="{145B52FE-95ED-46AF-9868-E021117F6B23}" srcOrd="0" destOrd="0" presId="urn:microsoft.com/office/officeart/2008/layout/AscendingPictureAccentProcess"/>
    <dgm:cxn modelId="{B0E092B7-5BDD-4DE6-8B26-AB2311B84E7C}" type="presParOf" srcId="{3C0C1424-302A-4921-A4F9-2DDCF95816AF}" destId="{145B52FE-95ED-46AF-9868-E021117F6B23}" srcOrd="0" destOrd="0" presId="urn:microsoft.com/office/officeart/2008/layout/AscendingPictureAccentProcess"/>
    <dgm:cxn modelId="{1A6EB498-FC8C-4902-948C-BAEB10AD31EA}" type="presParOf" srcId="{3C0C1424-302A-4921-A4F9-2DDCF95816AF}" destId="{5B654DB4-9CDE-44CA-ADF3-536981270743}" srcOrd="1" destOrd="0" presId="urn:microsoft.com/office/officeart/2008/layout/AscendingPictureAccentProcess"/>
    <dgm:cxn modelId="{B8637A88-7A1E-499A-BC71-884AB2BB0063}" type="presParOf" srcId="{5B654DB4-9CDE-44CA-ADF3-536981270743}" destId="{738510A9-DF6F-4A9F-934F-B21EB17EFB8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F53A19-DA3A-4768-A49B-1DB5E6E0024B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EA565BCB-58E1-440A-9656-00C35E7A4B2A}">
      <dgm:prSet phldrT="[Text]"/>
      <dgm:spPr>
        <a:solidFill>
          <a:schemeClr val="accent6"/>
        </a:solidFill>
      </dgm:spPr>
      <dgm:t>
        <a:bodyPr/>
        <a:lstStyle/>
        <a:p>
          <a:r>
            <a:rPr lang="en-US"/>
            <a:t>Aleksandr Samarin</a:t>
          </a:r>
        </a:p>
        <a:p>
          <a:r>
            <a:rPr lang="en-US"/>
            <a:t>Computer Science</a:t>
          </a:r>
        </a:p>
        <a:p>
          <a:r>
            <a:rPr lang="en-US"/>
            <a:t>Massachusetts</a:t>
          </a:r>
        </a:p>
      </dgm:t>
    </dgm:pt>
    <dgm:pt modelId="{4FA8DB5A-39DA-4EB9-AA45-912E87A91FD0}" type="parTrans" cxnId="{BD2D780D-E338-40F7-B75E-CA9A9F9C2A53}">
      <dgm:prSet/>
      <dgm:spPr/>
      <dgm:t>
        <a:bodyPr/>
        <a:lstStyle/>
        <a:p>
          <a:endParaRPr lang="en-US"/>
        </a:p>
      </dgm:t>
    </dgm:pt>
    <dgm:pt modelId="{831BC288-A39E-4C61-8446-7045AEBB7406}" type="sibTrans" cxnId="{BD2D780D-E338-40F7-B75E-CA9A9F9C2A53}">
      <dgm:prSet/>
      <dgm:spPr>
        <a:blipFill dpi="0" rotWithShape="1">
          <a:blip xmlns:r="http://schemas.openxmlformats.org/officeDocument/2006/relationships" r:embed="rId1"/>
          <a:srcRect/>
          <a:stretch>
            <a:fillRect l="-49958" t="-34692" r="-46910" b="-12224"/>
          </a:stretch>
        </a:blipFill>
      </dgm:spPr>
      <dgm:t>
        <a:bodyPr/>
        <a:lstStyle/>
        <a:p>
          <a:endParaRPr lang="en-US"/>
        </a:p>
      </dgm:t>
    </dgm:pt>
    <dgm:pt modelId="{3C0C1424-302A-4921-A4F9-2DDCF95816AF}" type="pres">
      <dgm:prSet presAssocID="{0BF53A19-DA3A-4768-A49B-1DB5E6E0024B}" presName="Name0" presStyleCnt="0">
        <dgm:presLayoutVars>
          <dgm:chMax val="7"/>
          <dgm:chPref val="7"/>
          <dgm:dir/>
        </dgm:presLayoutVars>
      </dgm:prSet>
      <dgm:spPr/>
    </dgm:pt>
    <dgm:pt modelId="{145B52FE-95ED-46AF-9868-E021117F6B23}" type="pres">
      <dgm:prSet presAssocID="{EA565BCB-58E1-440A-9656-00C35E7A4B2A}" presName="parTx1" presStyleLbl="node1" presStyleIdx="0" presStyleCnt="1" custScaleX="71758" custLinFactY="-20239" custLinFactNeighborX="52075" custLinFactNeighborY="-100000"/>
      <dgm:spPr/>
    </dgm:pt>
    <dgm:pt modelId="{5B654DB4-9CDE-44CA-ADF3-536981270743}" type="pres">
      <dgm:prSet presAssocID="{831BC288-A39E-4C61-8446-7045AEBB7406}" presName="picture1" presStyleCnt="0"/>
      <dgm:spPr/>
    </dgm:pt>
    <dgm:pt modelId="{738510A9-DF6F-4A9F-934F-B21EB17EFB88}" type="pres">
      <dgm:prSet presAssocID="{831BC288-A39E-4C61-8446-7045AEBB7406}" presName="imageRepeatNode" presStyleLbl="fgImgPlace1" presStyleIdx="0" presStyleCnt="1" custLinFactNeighborX="63747" custLinFactNeighborY="-32977"/>
      <dgm:spPr/>
    </dgm:pt>
  </dgm:ptLst>
  <dgm:cxnLst>
    <dgm:cxn modelId="{DE32DF02-BE44-4B44-87D5-F794371F6555}" type="presOf" srcId="{831BC288-A39E-4C61-8446-7045AEBB7406}" destId="{738510A9-DF6F-4A9F-934F-B21EB17EFB88}" srcOrd="0" destOrd="0" presId="urn:microsoft.com/office/officeart/2008/layout/AscendingPictureAccentProcess"/>
    <dgm:cxn modelId="{BD2D780D-E338-40F7-B75E-CA9A9F9C2A53}" srcId="{0BF53A19-DA3A-4768-A49B-1DB5E6E0024B}" destId="{EA565BCB-58E1-440A-9656-00C35E7A4B2A}" srcOrd="0" destOrd="0" parTransId="{4FA8DB5A-39DA-4EB9-AA45-912E87A91FD0}" sibTransId="{831BC288-A39E-4C61-8446-7045AEBB7406}"/>
    <dgm:cxn modelId="{BE288532-3CD7-4FEA-AC57-C3A86BC9B2FF}" type="presOf" srcId="{0BF53A19-DA3A-4768-A49B-1DB5E6E0024B}" destId="{3C0C1424-302A-4921-A4F9-2DDCF95816AF}" srcOrd="0" destOrd="0" presId="urn:microsoft.com/office/officeart/2008/layout/AscendingPictureAccentProcess"/>
    <dgm:cxn modelId="{BD7300AA-D23A-449E-ADC9-4BA3035F0D7F}" type="presOf" srcId="{EA565BCB-58E1-440A-9656-00C35E7A4B2A}" destId="{145B52FE-95ED-46AF-9868-E021117F6B23}" srcOrd="0" destOrd="0" presId="urn:microsoft.com/office/officeart/2008/layout/AscendingPictureAccentProcess"/>
    <dgm:cxn modelId="{B0E092B7-5BDD-4DE6-8B26-AB2311B84E7C}" type="presParOf" srcId="{3C0C1424-302A-4921-A4F9-2DDCF95816AF}" destId="{145B52FE-95ED-46AF-9868-E021117F6B23}" srcOrd="0" destOrd="0" presId="urn:microsoft.com/office/officeart/2008/layout/AscendingPictureAccentProcess"/>
    <dgm:cxn modelId="{1A6EB498-FC8C-4902-948C-BAEB10AD31EA}" type="presParOf" srcId="{3C0C1424-302A-4921-A4F9-2DDCF95816AF}" destId="{5B654DB4-9CDE-44CA-ADF3-536981270743}" srcOrd="1" destOrd="0" presId="urn:microsoft.com/office/officeart/2008/layout/AscendingPictureAccentProcess"/>
    <dgm:cxn modelId="{B8637A88-7A1E-499A-BC71-884AB2BB0063}" type="presParOf" srcId="{5B654DB4-9CDE-44CA-ADF3-536981270743}" destId="{738510A9-DF6F-4A9F-934F-B21EB17EFB8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F53A19-DA3A-4768-A49B-1DB5E6E0024B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EA565BCB-58E1-440A-9656-00C35E7A4B2A}">
      <dgm:prSet phldrT="[Text]"/>
      <dgm:spPr>
        <a:solidFill>
          <a:schemeClr val="accent6"/>
        </a:solidFill>
      </dgm:spPr>
      <dgm:t>
        <a:bodyPr/>
        <a:lstStyle/>
        <a:p>
          <a:r>
            <a:rPr lang="en-US"/>
            <a:t>Aaron Deskins</a:t>
          </a:r>
        </a:p>
        <a:p>
          <a:r>
            <a:rPr lang="en-US"/>
            <a:t>Co-director</a:t>
          </a:r>
        </a:p>
      </dgm:t>
    </dgm:pt>
    <dgm:pt modelId="{4FA8DB5A-39DA-4EB9-AA45-912E87A91FD0}" type="parTrans" cxnId="{BD2D780D-E338-40F7-B75E-CA9A9F9C2A53}">
      <dgm:prSet/>
      <dgm:spPr/>
      <dgm:t>
        <a:bodyPr/>
        <a:lstStyle/>
        <a:p>
          <a:endParaRPr lang="en-US"/>
        </a:p>
      </dgm:t>
    </dgm:pt>
    <dgm:pt modelId="{831BC288-A39E-4C61-8446-7045AEBB7406}" type="sibTrans" cxnId="{BD2D780D-E338-40F7-B75E-CA9A9F9C2A53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C0C1424-302A-4921-A4F9-2DDCF95816AF}" type="pres">
      <dgm:prSet presAssocID="{0BF53A19-DA3A-4768-A49B-1DB5E6E0024B}" presName="Name0" presStyleCnt="0">
        <dgm:presLayoutVars>
          <dgm:chMax val="7"/>
          <dgm:chPref val="7"/>
          <dgm:dir/>
        </dgm:presLayoutVars>
      </dgm:prSet>
      <dgm:spPr/>
    </dgm:pt>
    <dgm:pt modelId="{145B52FE-95ED-46AF-9868-E021117F6B23}" type="pres">
      <dgm:prSet presAssocID="{EA565BCB-58E1-440A-9656-00C35E7A4B2A}" presName="parTx1" presStyleLbl="node1" presStyleIdx="0" presStyleCnt="1" custScaleX="71758" custLinFactY="-20239" custLinFactNeighborX="52075" custLinFactNeighborY="-100000"/>
      <dgm:spPr/>
    </dgm:pt>
    <dgm:pt modelId="{5B654DB4-9CDE-44CA-ADF3-536981270743}" type="pres">
      <dgm:prSet presAssocID="{831BC288-A39E-4C61-8446-7045AEBB7406}" presName="picture1" presStyleCnt="0"/>
      <dgm:spPr/>
    </dgm:pt>
    <dgm:pt modelId="{738510A9-DF6F-4A9F-934F-B21EB17EFB88}" type="pres">
      <dgm:prSet presAssocID="{831BC288-A39E-4C61-8446-7045AEBB7406}" presName="imageRepeatNode" presStyleLbl="fgImgPlace1" presStyleIdx="0" presStyleCnt="1" custLinFactNeighborX="63747" custLinFactNeighborY="-32977"/>
      <dgm:spPr/>
    </dgm:pt>
  </dgm:ptLst>
  <dgm:cxnLst>
    <dgm:cxn modelId="{DE32DF02-BE44-4B44-87D5-F794371F6555}" type="presOf" srcId="{831BC288-A39E-4C61-8446-7045AEBB7406}" destId="{738510A9-DF6F-4A9F-934F-B21EB17EFB88}" srcOrd="0" destOrd="0" presId="urn:microsoft.com/office/officeart/2008/layout/AscendingPictureAccentProcess"/>
    <dgm:cxn modelId="{BD2D780D-E338-40F7-B75E-CA9A9F9C2A53}" srcId="{0BF53A19-DA3A-4768-A49B-1DB5E6E0024B}" destId="{EA565BCB-58E1-440A-9656-00C35E7A4B2A}" srcOrd="0" destOrd="0" parTransId="{4FA8DB5A-39DA-4EB9-AA45-912E87A91FD0}" sibTransId="{831BC288-A39E-4C61-8446-7045AEBB7406}"/>
    <dgm:cxn modelId="{BE288532-3CD7-4FEA-AC57-C3A86BC9B2FF}" type="presOf" srcId="{0BF53A19-DA3A-4768-A49B-1DB5E6E0024B}" destId="{3C0C1424-302A-4921-A4F9-2DDCF95816AF}" srcOrd="0" destOrd="0" presId="urn:microsoft.com/office/officeart/2008/layout/AscendingPictureAccentProcess"/>
    <dgm:cxn modelId="{BD7300AA-D23A-449E-ADC9-4BA3035F0D7F}" type="presOf" srcId="{EA565BCB-58E1-440A-9656-00C35E7A4B2A}" destId="{145B52FE-95ED-46AF-9868-E021117F6B23}" srcOrd="0" destOrd="0" presId="urn:microsoft.com/office/officeart/2008/layout/AscendingPictureAccentProcess"/>
    <dgm:cxn modelId="{B0E092B7-5BDD-4DE6-8B26-AB2311B84E7C}" type="presParOf" srcId="{3C0C1424-302A-4921-A4F9-2DDCF95816AF}" destId="{145B52FE-95ED-46AF-9868-E021117F6B23}" srcOrd="0" destOrd="0" presId="urn:microsoft.com/office/officeart/2008/layout/AscendingPictureAccentProcess"/>
    <dgm:cxn modelId="{1A6EB498-FC8C-4902-948C-BAEB10AD31EA}" type="presParOf" srcId="{3C0C1424-302A-4921-A4F9-2DDCF95816AF}" destId="{5B654DB4-9CDE-44CA-ADF3-536981270743}" srcOrd="1" destOrd="0" presId="urn:microsoft.com/office/officeart/2008/layout/AscendingPictureAccentProcess"/>
    <dgm:cxn modelId="{B8637A88-7A1E-499A-BC71-884AB2BB0063}" type="presParOf" srcId="{5B654DB4-9CDE-44CA-ADF3-536981270743}" destId="{738510A9-DF6F-4A9F-934F-B21EB17EFB8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F53A19-DA3A-4768-A49B-1DB5E6E0024B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EA565BCB-58E1-440A-9656-00C35E7A4B2A}">
      <dgm:prSet phldrT="[Text]"/>
      <dgm:spPr>
        <a:solidFill>
          <a:schemeClr val="accent6"/>
        </a:solidFill>
      </dgm:spPr>
      <dgm:t>
        <a:bodyPr/>
        <a:lstStyle/>
        <a:p>
          <a:r>
            <a:rPr lang="en-US"/>
            <a:t>Laureen Elgert</a:t>
          </a:r>
        </a:p>
        <a:p>
          <a:r>
            <a:rPr lang="en-US"/>
            <a:t>Advisor</a:t>
          </a:r>
        </a:p>
      </dgm:t>
    </dgm:pt>
    <dgm:pt modelId="{4FA8DB5A-39DA-4EB9-AA45-912E87A91FD0}" type="parTrans" cxnId="{BD2D780D-E338-40F7-B75E-CA9A9F9C2A53}">
      <dgm:prSet/>
      <dgm:spPr/>
      <dgm:t>
        <a:bodyPr/>
        <a:lstStyle/>
        <a:p>
          <a:endParaRPr lang="en-US"/>
        </a:p>
      </dgm:t>
    </dgm:pt>
    <dgm:pt modelId="{831BC288-A39E-4C61-8446-7045AEBB7406}" type="sibTrans" cxnId="{BD2D780D-E338-40F7-B75E-CA9A9F9C2A5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C0C1424-302A-4921-A4F9-2DDCF95816AF}" type="pres">
      <dgm:prSet presAssocID="{0BF53A19-DA3A-4768-A49B-1DB5E6E0024B}" presName="Name0" presStyleCnt="0">
        <dgm:presLayoutVars>
          <dgm:chMax val="7"/>
          <dgm:chPref val="7"/>
          <dgm:dir/>
        </dgm:presLayoutVars>
      </dgm:prSet>
      <dgm:spPr/>
    </dgm:pt>
    <dgm:pt modelId="{145B52FE-95ED-46AF-9868-E021117F6B23}" type="pres">
      <dgm:prSet presAssocID="{EA565BCB-58E1-440A-9656-00C35E7A4B2A}" presName="parTx1" presStyleLbl="node1" presStyleIdx="0" presStyleCnt="1" custScaleX="71758" custLinFactY="-20239" custLinFactNeighborX="52075" custLinFactNeighborY="-100000"/>
      <dgm:spPr/>
    </dgm:pt>
    <dgm:pt modelId="{5B654DB4-9CDE-44CA-ADF3-536981270743}" type="pres">
      <dgm:prSet presAssocID="{831BC288-A39E-4C61-8446-7045AEBB7406}" presName="picture1" presStyleCnt="0"/>
      <dgm:spPr/>
    </dgm:pt>
    <dgm:pt modelId="{738510A9-DF6F-4A9F-934F-B21EB17EFB88}" type="pres">
      <dgm:prSet presAssocID="{831BC288-A39E-4C61-8446-7045AEBB7406}" presName="imageRepeatNode" presStyleLbl="fgImgPlace1" presStyleIdx="0" presStyleCnt="1" custLinFactNeighborX="63747" custLinFactNeighborY="-32977"/>
      <dgm:spPr/>
    </dgm:pt>
  </dgm:ptLst>
  <dgm:cxnLst>
    <dgm:cxn modelId="{DE32DF02-BE44-4B44-87D5-F794371F6555}" type="presOf" srcId="{831BC288-A39E-4C61-8446-7045AEBB7406}" destId="{738510A9-DF6F-4A9F-934F-B21EB17EFB88}" srcOrd="0" destOrd="0" presId="urn:microsoft.com/office/officeart/2008/layout/AscendingPictureAccentProcess"/>
    <dgm:cxn modelId="{BD2D780D-E338-40F7-B75E-CA9A9F9C2A53}" srcId="{0BF53A19-DA3A-4768-A49B-1DB5E6E0024B}" destId="{EA565BCB-58E1-440A-9656-00C35E7A4B2A}" srcOrd="0" destOrd="0" parTransId="{4FA8DB5A-39DA-4EB9-AA45-912E87A91FD0}" sibTransId="{831BC288-A39E-4C61-8446-7045AEBB7406}"/>
    <dgm:cxn modelId="{BE288532-3CD7-4FEA-AC57-C3A86BC9B2FF}" type="presOf" srcId="{0BF53A19-DA3A-4768-A49B-1DB5E6E0024B}" destId="{3C0C1424-302A-4921-A4F9-2DDCF95816AF}" srcOrd="0" destOrd="0" presId="urn:microsoft.com/office/officeart/2008/layout/AscendingPictureAccentProcess"/>
    <dgm:cxn modelId="{BD7300AA-D23A-449E-ADC9-4BA3035F0D7F}" type="presOf" srcId="{EA565BCB-58E1-440A-9656-00C35E7A4B2A}" destId="{145B52FE-95ED-46AF-9868-E021117F6B23}" srcOrd="0" destOrd="0" presId="urn:microsoft.com/office/officeart/2008/layout/AscendingPictureAccentProcess"/>
    <dgm:cxn modelId="{B0E092B7-5BDD-4DE6-8B26-AB2311B84E7C}" type="presParOf" srcId="{3C0C1424-302A-4921-A4F9-2DDCF95816AF}" destId="{145B52FE-95ED-46AF-9868-E021117F6B23}" srcOrd="0" destOrd="0" presId="urn:microsoft.com/office/officeart/2008/layout/AscendingPictureAccentProcess"/>
    <dgm:cxn modelId="{1A6EB498-FC8C-4902-948C-BAEB10AD31EA}" type="presParOf" srcId="{3C0C1424-302A-4921-A4F9-2DDCF95816AF}" destId="{5B654DB4-9CDE-44CA-ADF3-536981270743}" srcOrd="1" destOrd="0" presId="urn:microsoft.com/office/officeart/2008/layout/AscendingPictureAccentProcess"/>
    <dgm:cxn modelId="{B8637A88-7A1E-499A-BC71-884AB2BB0063}" type="presParOf" srcId="{5B654DB4-9CDE-44CA-ADF3-536981270743}" destId="{738510A9-DF6F-4A9F-934F-B21EB17EFB8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F53A19-DA3A-4768-A49B-1DB5E6E0024B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EA565BCB-58E1-440A-9656-00C35E7A4B2A}">
      <dgm:prSet phldrT="[Text]"/>
      <dgm:spPr>
        <a:solidFill>
          <a:schemeClr val="accent6"/>
        </a:solidFill>
      </dgm:spPr>
      <dgm:t>
        <a:bodyPr/>
        <a:lstStyle/>
        <a:p>
          <a:r>
            <a:rPr lang="en-US"/>
            <a:t>Philip Hultquist</a:t>
          </a:r>
        </a:p>
        <a:p>
          <a:r>
            <a:rPr lang="en-US"/>
            <a:t>Advisor</a:t>
          </a:r>
        </a:p>
      </dgm:t>
    </dgm:pt>
    <dgm:pt modelId="{4FA8DB5A-39DA-4EB9-AA45-912E87A91FD0}" type="parTrans" cxnId="{BD2D780D-E338-40F7-B75E-CA9A9F9C2A53}">
      <dgm:prSet/>
      <dgm:spPr/>
      <dgm:t>
        <a:bodyPr/>
        <a:lstStyle/>
        <a:p>
          <a:endParaRPr lang="en-US"/>
        </a:p>
      </dgm:t>
    </dgm:pt>
    <dgm:pt modelId="{831BC288-A39E-4C61-8446-7045AEBB7406}" type="sibTrans" cxnId="{BD2D780D-E338-40F7-B75E-CA9A9F9C2A5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C0C1424-302A-4921-A4F9-2DDCF95816AF}" type="pres">
      <dgm:prSet presAssocID="{0BF53A19-DA3A-4768-A49B-1DB5E6E0024B}" presName="Name0" presStyleCnt="0">
        <dgm:presLayoutVars>
          <dgm:chMax val="7"/>
          <dgm:chPref val="7"/>
          <dgm:dir/>
        </dgm:presLayoutVars>
      </dgm:prSet>
      <dgm:spPr/>
    </dgm:pt>
    <dgm:pt modelId="{145B52FE-95ED-46AF-9868-E021117F6B23}" type="pres">
      <dgm:prSet presAssocID="{EA565BCB-58E1-440A-9656-00C35E7A4B2A}" presName="parTx1" presStyleLbl="node1" presStyleIdx="0" presStyleCnt="1" custScaleX="71758" custLinFactY="-20239" custLinFactNeighborX="52075" custLinFactNeighborY="-100000"/>
      <dgm:spPr/>
    </dgm:pt>
    <dgm:pt modelId="{5B654DB4-9CDE-44CA-ADF3-536981270743}" type="pres">
      <dgm:prSet presAssocID="{831BC288-A39E-4C61-8446-7045AEBB7406}" presName="picture1" presStyleCnt="0"/>
      <dgm:spPr/>
    </dgm:pt>
    <dgm:pt modelId="{738510A9-DF6F-4A9F-934F-B21EB17EFB88}" type="pres">
      <dgm:prSet presAssocID="{831BC288-A39E-4C61-8446-7045AEBB7406}" presName="imageRepeatNode" presStyleLbl="fgImgPlace1" presStyleIdx="0" presStyleCnt="1" custLinFactNeighborX="63747" custLinFactNeighborY="-32977"/>
      <dgm:spPr/>
    </dgm:pt>
  </dgm:ptLst>
  <dgm:cxnLst>
    <dgm:cxn modelId="{DE32DF02-BE44-4B44-87D5-F794371F6555}" type="presOf" srcId="{831BC288-A39E-4C61-8446-7045AEBB7406}" destId="{738510A9-DF6F-4A9F-934F-B21EB17EFB88}" srcOrd="0" destOrd="0" presId="urn:microsoft.com/office/officeart/2008/layout/AscendingPictureAccentProcess"/>
    <dgm:cxn modelId="{BD2D780D-E338-40F7-B75E-CA9A9F9C2A53}" srcId="{0BF53A19-DA3A-4768-A49B-1DB5E6E0024B}" destId="{EA565BCB-58E1-440A-9656-00C35E7A4B2A}" srcOrd="0" destOrd="0" parTransId="{4FA8DB5A-39DA-4EB9-AA45-912E87A91FD0}" sibTransId="{831BC288-A39E-4C61-8446-7045AEBB7406}"/>
    <dgm:cxn modelId="{BE288532-3CD7-4FEA-AC57-C3A86BC9B2FF}" type="presOf" srcId="{0BF53A19-DA3A-4768-A49B-1DB5E6E0024B}" destId="{3C0C1424-302A-4921-A4F9-2DDCF95816AF}" srcOrd="0" destOrd="0" presId="urn:microsoft.com/office/officeart/2008/layout/AscendingPictureAccentProcess"/>
    <dgm:cxn modelId="{BD7300AA-D23A-449E-ADC9-4BA3035F0D7F}" type="presOf" srcId="{EA565BCB-58E1-440A-9656-00C35E7A4B2A}" destId="{145B52FE-95ED-46AF-9868-E021117F6B23}" srcOrd="0" destOrd="0" presId="urn:microsoft.com/office/officeart/2008/layout/AscendingPictureAccentProcess"/>
    <dgm:cxn modelId="{B0E092B7-5BDD-4DE6-8B26-AB2311B84E7C}" type="presParOf" srcId="{3C0C1424-302A-4921-A4F9-2DDCF95816AF}" destId="{145B52FE-95ED-46AF-9868-E021117F6B23}" srcOrd="0" destOrd="0" presId="urn:microsoft.com/office/officeart/2008/layout/AscendingPictureAccentProcess"/>
    <dgm:cxn modelId="{1A6EB498-FC8C-4902-948C-BAEB10AD31EA}" type="presParOf" srcId="{3C0C1424-302A-4921-A4F9-2DDCF95816AF}" destId="{5B654DB4-9CDE-44CA-ADF3-536981270743}" srcOrd="1" destOrd="0" presId="urn:microsoft.com/office/officeart/2008/layout/AscendingPictureAccentProcess"/>
    <dgm:cxn modelId="{B8637A88-7A1E-499A-BC71-884AB2BB0063}" type="presParOf" srcId="{5B654DB4-9CDE-44CA-ADF3-536981270743}" destId="{738510A9-DF6F-4A9F-934F-B21EB17EFB8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639C94-00EB-46FA-8ECB-AD4B342FF63C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711F30-C2B2-4541-9161-9294662D323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/>
            <a:t>Established in 2020.</a:t>
          </a:r>
        </a:p>
      </dgm:t>
    </dgm:pt>
    <dgm:pt modelId="{6CEE41B2-F3FE-44EB-8881-55031129A6C8}" type="parTrans" cxnId="{84519E3B-3CEB-4B3A-8A7F-C61DCB487560}">
      <dgm:prSet/>
      <dgm:spPr/>
      <dgm:t>
        <a:bodyPr/>
        <a:lstStyle/>
        <a:p>
          <a:endParaRPr lang="en-US"/>
        </a:p>
      </dgm:t>
    </dgm:pt>
    <dgm:pt modelId="{D7C8E343-4561-4A12-968C-D49F554B4858}" type="sibTrans" cxnId="{84519E3B-3CEB-4B3A-8A7F-C61DCB487560}">
      <dgm:prSet/>
      <dgm:spPr/>
      <dgm:t>
        <a:bodyPr/>
        <a:lstStyle/>
        <a:p>
          <a:endParaRPr lang="en-US"/>
        </a:p>
      </dgm:t>
    </dgm:pt>
    <dgm:pt modelId="{EDC8784C-7745-437A-8CDC-FB4A71439C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First students came in October of 2021</a:t>
          </a:r>
          <a:r>
            <a:rPr lang="en-US" sz="1400"/>
            <a:t>.</a:t>
          </a:r>
        </a:p>
      </dgm:t>
    </dgm:pt>
    <dgm:pt modelId="{A54B5E50-334F-4B09-86A0-F23F25D7EC3D}" type="parTrans" cxnId="{CE86DFD2-C492-46BF-858E-0F0843F40C6D}">
      <dgm:prSet/>
      <dgm:spPr/>
      <dgm:t>
        <a:bodyPr/>
        <a:lstStyle/>
        <a:p>
          <a:endParaRPr lang="en-US"/>
        </a:p>
      </dgm:t>
    </dgm:pt>
    <dgm:pt modelId="{AEEC1299-4C79-4CCD-8F70-2FA7E6679FE1}" type="sibTrans" cxnId="{CE86DFD2-C492-46BF-858E-0F0843F40C6D}">
      <dgm:prSet/>
      <dgm:spPr/>
      <dgm:t>
        <a:bodyPr/>
        <a:lstStyle/>
        <a:p>
          <a:endParaRPr lang="en-US"/>
        </a:p>
      </dgm:t>
    </dgm:pt>
    <dgm:pt modelId="{8034AA3B-7207-4DC8-B109-CC5F5E7501DE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/>
            <a:t>Operates in Prague every year from</a:t>
          </a:r>
          <a:r>
            <a:rPr lang="en-US" sz="2000">
              <a:latin typeface="Seaford"/>
            </a:rPr>
            <a:t> mid</a:t>
          </a:r>
          <a:r>
            <a:rPr lang="en-US" sz="2000"/>
            <a:t> October</a:t>
          </a:r>
          <a:r>
            <a:rPr lang="en-US" sz="2000">
              <a:latin typeface="Seaford"/>
            </a:rPr>
            <a:t> to mid</a:t>
          </a:r>
          <a:r>
            <a:rPr lang="en-US" sz="2000"/>
            <a:t> December.</a:t>
          </a:r>
        </a:p>
      </dgm:t>
    </dgm:pt>
    <dgm:pt modelId="{5EF0C91D-E6C9-450B-8A56-3897072B4F3F}" type="parTrans" cxnId="{001A3F4A-0811-4908-B467-CDC341110821}">
      <dgm:prSet/>
      <dgm:spPr/>
      <dgm:t>
        <a:bodyPr/>
        <a:lstStyle/>
        <a:p>
          <a:endParaRPr lang="en-US"/>
        </a:p>
      </dgm:t>
    </dgm:pt>
    <dgm:pt modelId="{8AD0FCC2-4775-42D1-8325-F05E1864A1A0}" type="sibTrans" cxnId="{001A3F4A-0811-4908-B467-CDC341110821}">
      <dgm:prSet/>
      <dgm:spPr/>
      <dgm:t>
        <a:bodyPr/>
        <a:lstStyle/>
        <a:p>
          <a:endParaRPr lang="en-US"/>
        </a:p>
      </dgm:t>
    </dgm:pt>
    <dgm:pt modelId="{A3767876-C94C-4EAF-90EC-AAA16AB8D34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/>
            <a:t>Students have worked on projects with organizations like:</a:t>
          </a:r>
        </a:p>
        <a:p>
          <a:pPr>
            <a:lnSpc>
              <a:spcPct val="100000"/>
            </a:lnSpc>
            <a:defRPr b="1"/>
          </a:pPr>
          <a:endParaRPr lang="en-US" sz="2000"/>
        </a:p>
      </dgm:t>
    </dgm:pt>
    <dgm:pt modelId="{BDE3AFC7-886D-4E9A-856A-4D513D4CA000}" type="parTrans" cxnId="{5E798CE1-13C5-43D1-AFF1-A3301C4502DD}">
      <dgm:prSet/>
      <dgm:spPr/>
      <dgm:t>
        <a:bodyPr/>
        <a:lstStyle/>
        <a:p>
          <a:endParaRPr lang="en-US"/>
        </a:p>
      </dgm:t>
    </dgm:pt>
    <dgm:pt modelId="{2F4BE996-1595-46C3-AFAC-CE7D4E9F4FFD}" type="sibTrans" cxnId="{5E798CE1-13C5-43D1-AFF1-A3301C4502DD}">
      <dgm:prSet/>
      <dgm:spPr/>
      <dgm:t>
        <a:bodyPr/>
        <a:lstStyle/>
        <a:p>
          <a:endParaRPr lang="en-US"/>
        </a:p>
      </dgm:t>
    </dgm:pt>
    <dgm:pt modelId="{15040EF2-3890-4A1B-AC98-460670E3C6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Zoo Praha</a:t>
          </a:r>
        </a:p>
      </dgm:t>
    </dgm:pt>
    <dgm:pt modelId="{8243FC46-B623-4CC9-9DE6-FD82F5DC8870}" type="parTrans" cxnId="{7940B7E8-0C30-45FD-97F8-298892EAE619}">
      <dgm:prSet/>
      <dgm:spPr/>
      <dgm:t>
        <a:bodyPr/>
        <a:lstStyle/>
        <a:p>
          <a:endParaRPr lang="en-US"/>
        </a:p>
      </dgm:t>
    </dgm:pt>
    <dgm:pt modelId="{5FB5E5A3-192D-45C9-8C39-33C4E6A3E8C8}" type="sibTrans" cxnId="{7940B7E8-0C30-45FD-97F8-298892EAE619}">
      <dgm:prSet/>
      <dgm:spPr/>
      <dgm:t>
        <a:bodyPr/>
        <a:lstStyle/>
        <a:p>
          <a:endParaRPr lang="en-US"/>
        </a:p>
      </dgm:t>
    </dgm:pt>
    <dgm:pt modelId="{CEF9D2FD-43A1-46C0-A1FF-9F887A0F58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National Technical Museum</a:t>
          </a:r>
        </a:p>
      </dgm:t>
    </dgm:pt>
    <dgm:pt modelId="{3A041874-098D-422F-8375-554EDD1B9769}" type="parTrans" cxnId="{ACC01E8B-7841-47F3-9DB5-86EB7E01B106}">
      <dgm:prSet/>
      <dgm:spPr/>
      <dgm:t>
        <a:bodyPr/>
        <a:lstStyle/>
        <a:p>
          <a:endParaRPr lang="en-US"/>
        </a:p>
      </dgm:t>
    </dgm:pt>
    <dgm:pt modelId="{E4B1098D-ADCD-40E0-ABBD-B1AB49363097}" type="sibTrans" cxnId="{ACC01E8B-7841-47F3-9DB5-86EB7E01B106}">
      <dgm:prSet/>
      <dgm:spPr/>
      <dgm:t>
        <a:bodyPr/>
        <a:lstStyle/>
        <a:p>
          <a:endParaRPr lang="en-US"/>
        </a:p>
      </dgm:t>
    </dgm:pt>
    <dgm:pt modelId="{7EF6CDCF-322D-4210-AC1A-6DB0C10FB9EB}" type="pres">
      <dgm:prSet presAssocID="{36639C94-00EB-46FA-8ECB-AD4B342FF63C}" presName="root" presStyleCnt="0">
        <dgm:presLayoutVars>
          <dgm:dir/>
          <dgm:resizeHandles val="exact"/>
        </dgm:presLayoutVars>
      </dgm:prSet>
      <dgm:spPr/>
    </dgm:pt>
    <dgm:pt modelId="{C35A7687-4A43-400B-A5CC-F7A98445A841}" type="pres">
      <dgm:prSet presAssocID="{4C711F30-C2B2-4541-9161-9294662D323F}" presName="compNode" presStyleCnt="0"/>
      <dgm:spPr/>
    </dgm:pt>
    <dgm:pt modelId="{51D05413-6F14-4841-B4C6-04F68F7D8E97}" type="pres">
      <dgm:prSet presAssocID="{4C711F30-C2B2-4541-9161-9294662D323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964078DB-2235-45CE-8C27-98EBAE83A885}" type="pres">
      <dgm:prSet presAssocID="{4C711F30-C2B2-4541-9161-9294662D323F}" presName="iconSpace" presStyleCnt="0"/>
      <dgm:spPr/>
    </dgm:pt>
    <dgm:pt modelId="{8A39A61A-3DFF-4752-8501-7020EB660701}" type="pres">
      <dgm:prSet presAssocID="{4C711F30-C2B2-4541-9161-9294662D323F}" presName="parTx" presStyleLbl="revTx" presStyleIdx="0" presStyleCnt="6">
        <dgm:presLayoutVars>
          <dgm:chMax val="0"/>
          <dgm:chPref val="0"/>
        </dgm:presLayoutVars>
      </dgm:prSet>
      <dgm:spPr/>
    </dgm:pt>
    <dgm:pt modelId="{075FC136-7641-4A38-B896-B429273C8838}" type="pres">
      <dgm:prSet presAssocID="{4C711F30-C2B2-4541-9161-9294662D323F}" presName="txSpace" presStyleCnt="0"/>
      <dgm:spPr/>
    </dgm:pt>
    <dgm:pt modelId="{E965D1C1-470F-4405-BA3F-16356EAE7D54}" type="pres">
      <dgm:prSet presAssocID="{4C711F30-C2B2-4541-9161-9294662D323F}" presName="desTx" presStyleLbl="revTx" presStyleIdx="1" presStyleCnt="6" custLinFactY="-52234" custLinFactNeighborX="181" custLinFactNeighborY="-100000">
        <dgm:presLayoutVars/>
      </dgm:prSet>
      <dgm:spPr/>
    </dgm:pt>
    <dgm:pt modelId="{FD40D930-8B35-46BE-95B6-FE9A9016149B}" type="pres">
      <dgm:prSet presAssocID="{D7C8E343-4561-4A12-968C-D49F554B4858}" presName="sibTrans" presStyleCnt="0"/>
      <dgm:spPr/>
    </dgm:pt>
    <dgm:pt modelId="{E3391570-8046-45DB-8C85-D8B00F0BE3CC}" type="pres">
      <dgm:prSet presAssocID="{8034AA3B-7207-4DC8-B109-CC5F5E7501DE}" presName="compNode" presStyleCnt="0"/>
      <dgm:spPr/>
    </dgm:pt>
    <dgm:pt modelId="{2D948DAA-A91D-4196-B08B-DA229E5F140B}" type="pres">
      <dgm:prSet presAssocID="{8034AA3B-7207-4DC8-B109-CC5F5E7501D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thly calendar with solid fill"/>
        </a:ext>
      </dgm:extLst>
    </dgm:pt>
    <dgm:pt modelId="{1C7E3641-9498-4D13-82D6-E20C933171E8}" type="pres">
      <dgm:prSet presAssocID="{8034AA3B-7207-4DC8-B109-CC5F5E7501DE}" presName="iconSpace" presStyleCnt="0"/>
      <dgm:spPr/>
    </dgm:pt>
    <dgm:pt modelId="{17DD9EAB-160C-49C7-BFF6-753D856364BB}" type="pres">
      <dgm:prSet presAssocID="{8034AA3B-7207-4DC8-B109-CC5F5E7501DE}" presName="parTx" presStyleLbl="revTx" presStyleIdx="2" presStyleCnt="6">
        <dgm:presLayoutVars>
          <dgm:chMax val="0"/>
          <dgm:chPref val="0"/>
        </dgm:presLayoutVars>
      </dgm:prSet>
      <dgm:spPr/>
    </dgm:pt>
    <dgm:pt modelId="{563EB382-5B4D-4644-8A3D-EFA6DE4142F9}" type="pres">
      <dgm:prSet presAssocID="{8034AA3B-7207-4DC8-B109-CC5F5E7501DE}" presName="txSpace" presStyleCnt="0"/>
      <dgm:spPr/>
    </dgm:pt>
    <dgm:pt modelId="{CF40776D-AC52-4C4A-986B-88C256F054CD}" type="pres">
      <dgm:prSet presAssocID="{8034AA3B-7207-4DC8-B109-CC5F5E7501DE}" presName="desTx" presStyleLbl="revTx" presStyleIdx="3" presStyleCnt="6">
        <dgm:presLayoutVars/>
      </dgm:prSet>
      <dgm:spPr/>
    </dgm:pt>
    <dgm:pt modelId="{12073BC7-C74E-4F4A-964D-B4668B5C131C}" type="pres">
      <dgm:prSet presAssocID="{8AD0FCC2-4775-42D1-8325-F05E1864A1A0}" presName="sibTrans" presStyleCnt="0"/>
      <dgm:spPr/>
    </dgm:pt>
    <dgm:pt modelId="{426DF7A7-5A67-4D20-924F-7CE2FCD229DB}" type="pres">
      <dgm:prSet presAssocID="{A3767876-C94C-4EAF-90EC-AAA16AB8D34F}" presName="compNode" presStyleCnt="0"/>
      <dgm:spPr/>
    </dgm:pt>
    <dgm:pt modelId="{A4324BE2-0F62-4801-8FF4-C60B2EC285B2}" type="pres">
      <dgm:prSet presAssocID="{A3767876-C94C-4EAF-90EC-AAA16AB8D34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B94990B-BB5D-48BD-ABD3-F9407E102C79}" type="pres">
      <dgm:prSet presAssocID="{A3767876-C94C-4EAF-90EC-AAA16AB8D34F}" presName="iconSpace" presStyleCnt="0"/>
      <dgm:spPr/>
    </dgm:pt>
    <dgm:pt modelId="{C0024E62-667B-4E5F-8458-E42886D95103}" type="pres">
      <dgm:prSet presAssocID="{A3767876-C94C-4EAF-90EC-AAA16AB8D34F}" presName="parTx" presStyleLbl="revTx" presStyleIdx="4" presStyleCnt="6" custScaleX="107094">
        <dgm:presLayoutVars>
          <dgm:chMax val="0"/>
          <dgm:chPref val="0"/>
        </dgm:presLayoutVars>
      </dgm:prSet>
      <dgm:spPr/>
    </dgm:pt>
    <dgm:pt modelId="{81CC4D7B-3072-4C72-9865-4039BF8DA13C}" type="pres">
      <dgm:prSet presAssocID="{A3767876-C94C-4EAF-90EC-AAA16AB8D34F}" presName="txSpace" presStyleCnt="0"/>
      <dgm:spPr/>
    </dgm:pt>
    <dgm:pt modelId="{7B465747-C56E-455C-AF4D-406B305442FC}" type="pres">
      <dgm:prSet presAssocID="{A3767876-C94C-4EAF-90EC-AAA16AB8D34F}" presName="desTx" presStyleLbl="revTx" presStyleIdx="5" presStyleCnt="6" custLinFactNeighborY="36399">
        <dgm:presLayoutVars/>
      </dgm:prSet>
      <dgm:spPr/>
    </dgm:pt>
  </dgm:ptLst>
  <dgm:cxnLst>
    <dgm:cxn modelId="{EEA88D0C-46E7-4449-815A-42234D83E761}" type="presOf" srcId="{4C711F30-C2B2-4541-9161-9294662D323F}" destId="{8A39A61A-3DFF-4752-8501-7020EB660701}" srcOrd="0" destOrd="0" presId="urn:microsoft.com/office/officeart/2018/5/layout/CenteredIconLabelDescriptionList"/>
    <dgm:cxn modelId="{C09FE015-4711-42E5-8BB7-00BEB578C26B}" type="presOf" srcId="{8034AA3B-7207-4DC8-B109-CC5F5E7501DE}" destId="{17DD9EAB-160C-49C7-BFF6-753D856364BB}" srcOrd="0" destOrd="0" presId="urn:microsoft.com/office/officeart/2018/5/layout/CenteredIconLabelDescriptionList"/>
    <dgm:cxn modelId="{84519E3B-3CEB-4B3A-8A7F-C61DCB487560}" srcId="{36639C94-00EB-46FA-8ECB-AD4B342FF63C}" destId="{4C711F30-C2B2-4541-9161-9294662D323F}" srcOrd="0" destOrd="0" parTransId="{6CEE41B2-F3FE-44EB-8881-55031129A6C8}" sibTransId="{D7C8E343-4561-4A12-968C-D49F554B4858}"/>
    <dgm:cxn modelId="{001A3F4A-0811-4908-B467-CDC341110821}" srcId="{36639C94-00EB-46FA-8ECB-AD4B342FF63C}" destId="{8034AA3B-7207-4DC8-B109-CC5F5E7501DE}" srcOrd="1" destOrd="0" parTransId="{5EF0C91D-E6C9-450B-8A56-3897072B4F3F}" sibTransId="{8AD0FCC2-4775-42D1-8325-F05E1864A1A0}"/>
    <dgm:cxn modelId="{B9D98B7D-5FF4-4CF3-BE51-7C0E8F10C6CA}" type="presOf" srcId="{CEF9D2FD-43A1-46C0-A1FF-9F887A0F582E}" destId="{7B465747-C56E-455C-AF4D-406B305442FC}" srcOrd="0" destOrd="1" presId="urn:microsoft.com/office/officeart/2018/5/layout/CenteredIconLabelDescriptionList"/>
    <dgm:cxn modelId="{560A2180-2CCF-4079-B22A-5A81F5CB8AFC}" type="presOf" srcId="{36639C94-00EB-46FA-8ECB-AD4B342FF63C}" destId="{7EF6CDCF-322D-4210-AC1A-6DB0C10FB9EB}" srcOrd="0" destOrd="0" presId="urn:microsoft.com/office/officeart/2018/5/layout/CenteredIconLabelDescriptionList"/>
    <dgm:cxn modelId="{ACC01E8B-7841-47F3-9DB5-86EB7E01B106}" srcId="{A3767876-C94C-4EAF-90EC-AAA16AB8D34F}" destId="{CEF9D2FD-43A1-46C0-A1FF-9F887A0F582E}" srcOrd="1" destOrd="0" parTransId="{3A041874-098D-422F-8375-554EDD1B9769}" sibTransId="{E4B1098D-ADCD-40E0-ABBD-B1AB49363097}"/>
    <dgm:cxn modelId="{E33E91AF-E487-44CC-957C-175097F03907}" type="presOf" srcId="{EDC8784C-7745-437A-8CDC-FB4A71439CED}" destId="{E965D1C1-470F-4405-BA3F-16356EAE7D54}" srcOrd="0" destOrd="0" presId="urn:microsoft.com/office/officeart/2018/5/layout/CenteredIconLabelDescriptionList"/>
    <dgm:cxn modelId="{CE86DFD2-C492-46BF-858E-0F0843F40C6D}" srcId="{4C711F30-C2B2-4541-9161-9294662D323F}" destId="{EDC8784C-7745-437A-8CDC-FB4A71439CED}" srcOrd="0" destOrd="0" parTransId="{A54B5E50-334F-4B09-86A0-F23F25D7EC3D}" sibTransId="{AEEC1299-4C79-4CCD-8F70-2FA7E6679FE1}"/>
    <dgm:cxn modelId="{2A37D9DE-5DA6-4554-A875-C5E5775E991F}" type="presOf" srcId="{15040EF2-3890-4A1B-AC98-460670E3C666}" destId="{7B465747-C56E-455C-AF4D-406B305442FC}" srcOrd="0" destOrd="0" presId="urn:microsoft.com/office/officeart/2018/5/layout/CenteredIconLabelDescriptionList"/>
    <dgm:cxn modelId="{5E798CE1-13C5-43D1-AFF1-A3301C4502DD}" srcId="{36639C94-00EB-46FA-8ECB-AD4B342FF63C}" destId="{A3767876-C94C-4EAF-90EC-AAA16AB8D34F}" srcOrd="2" destOrd="0" parTransId="{BDE3AFC7-886D-4E9A-856A-4D513D4CA000}" sibTransId="{2F4BE996-1595-46C3-AFAC-CE7D4E9F4FFD}"/>
    <dgm:cxn modelId="{7940B7E8-0C30-45FD-97F8-298892EAE619}" srcId="{A3767876-C94C-4EAF-90EC-AAA16AB8D34F}" destId="{15040EF2-3890-4A1B-AC98-460670E3C666}" srcOrd="0" destOrd="0" parTransId="{8243FC46-B623-4CC9-9DE6-FD82F5DC8870}" sibTransId="{5FB5E5A3-192D-45C9-8C39-33C4E6A3E8C8}"/>
    <dgm:cxn modelId="{8AB4F4F6-746A-4A0C-B250-2896397CA149}" type="presOf" srcId="{A3767876-C94C-4EAF-90EC-AAA16AB8D34F}" destId="{C0024E62-667B-4E5F-8458-E42886D95103}" srcOrd="0" destOrd="0" presId="urn:microsoft.com/office/officeart/2018/5/layout/CenteredIconLabelDescriptionList"/>
    <dgm:cxn modelId="{9C74979C-7BDF-4706-A9B9-E6E4726809ED}" type="presParOf" srcId="{7EF6CDCF-322D-4210-AC1A-6DB0C10FB9EB}" destId="{C35A7687-4A43-400B-A5CC-F7A98445A841}" srcOrd="0" destOrd="0" presId="urn:microsoft.com/office/officeart/2018/5/layout/CenteredIconLabelDescriptionList"/>
    <dgm:cxn modelId="{5B453FE5-83AC-4F61-9ABD-8367849D6A17}" type="presParOf" srcId="{C35A7687-4A43-400B-A5CC-F7A98445A841}" destId="{51D05413-6F14-4841-B4C6-04F68F7D8E97}" srcOrd="0" destOrd="0" presId="urn:microsoft.com/office/officeart/2018/5/layout/CenteredIconLabelDescriptionList"/>
    <dgm:cxn modelId="{79E0ECCD-1984-46C0-BD73-535A56B60CFA}" type="presParOf" srcId="{C35A7687-4A43-400B-A5CC-F7A98445A841}" destId="{964078DB-2235-45CE-8C27-98EBAE83A885}" srcOrd="1" destOrd="0" presId="urn:microsoft.com/office/officeart/2018/5/layout/CenteredIconLabelDescriptionList"/>
    <dgm:cxn modelId="{A7EDE2AC-DA58-4DF6-84FF-365140275C2E}" type="presParOf" srcId="{C35A7687-4A43-400B-A5CC-F7A98445A841}" destId="{8A39A61A-3DFF-4752-8501-7020EB660701}" srcOrd="2" destOrd="0" presId="urn:microsoft.com/office/officeart/2018/5/layout/CenteredIconLabelDescriptionList"/>
    <dgm:cxn modelId="{2461D7F9-EB3E-41B9-B11E-FC9D13A3B4DB}" type="presParOf" srcId="{C35A7687-4A43-400B-A5CC-F7A98445A841}" destId="{075FC136-7641-4A38-B896-B429273C8838}" srcOrd="3" destOrd="0" presId="urn:microsoft.com/office/officeart/2018/5/layout/CenteredIconLabelDescriptionList"/>
    <dgm:cxn modelId="{BA23921D-6783-49D1-A2D8-17DF6CCC3811}" type="presParOf" srcId="{C35A7687-4A43-400B-A5CC-F7A98445A841}" destId="{E965D1C1-470F-4405-BA3F-16356EAE7D54}" srcOrd="4" destOrd="0" presId="urn:microsoft.com/office/officeart/2018/5/layout/CenteredIconLabelDescriptionList"/>
    <dgm:cxn modelId="{7E88E261-9D8B-4178-8A91-A3F7C6DC8419}" type="presParOf" srcId="{7EF6CDCF-322D-4210-AC1A-6DB0C10FB9EB}" destId="{FD40D930-8B35-46BE-95B6-FE9A9016149B}" srcOrd="1" destOrd="0" presId="urn:microsoft.com/office/officeart/2018/5/layout/CenteredIconLabelDescriptionList"/>
    <dgm:cxn modelId="{C966A5B9-EADC-406A-8F24-FEC63A76380F}" type="presParOf" srcId="{7EF6CDCF-322D-4210-AC1A-6DB0C10FB9EB}" destId="{E3391570-8046-45DB-8C85-D8B00F0BE3CC}" srcOrd="2" destOrd="0" presId="urn:microsoft.com/office/officeart/2018/5/layout/CenteredIconLabelDescriptionList"/>
    <dgm:cxn modelId="{3CEAD049-6DD1-4B4B-A466-7F6975ACFBA5}" type="presParOf" srcId="{E3391570-8046-45DB-8C85-D8B00F0BE3CC}" destId="{2D948DAA-A91D-4196-B08B-DA229E5F140B}" srcOrd="0" destOrd="0" presId="urn:microsoft.com/office/officeart/2018/5/layout/CenteredIconLabelDescriptionList"/>
    <dgm:cxn modelId="{B3E613F7-3556-4FD0-ABF8-76D027E46186}" type="presParOf" srcId="{E3391570-8046-45DB-8C85-D8B00F0BE3CC}" destId="{1C7E3641-9498-4D13-82D6-E20C933171E8}" srcOrd="1" destOrd="0" presId="urn:microsoft.com/office/officeart/2018/5/layout/CenteredIconLabelDescriptionList"/>
    <dgm:cxn modelId="{5DF977F6-3859-4CC9-A05F-4494B877A689}" type="presParOf" srcId="{E3391570-8046-45DB-8C85-D8B00F0BE3CC}" destId="{17DD9EAB-160C-49C7-BFF6-753D856364BB}" srcOrd="2" destOrd="0" presId="urn:microsoft.com/office/officeart/2018/5/layout/CenteredIconLabelDescriptionList"/>
    <dgm:cxn modelId="{916262F4-6088-4FCA-8582-3C59453C91BB}" type="presParOf" srcId="{E3391570-8046-45DB-8C85-D8B00F0BE3CC}" destId="{563EB382-5B4D-4644-8A3D-EFA6DE4142F9}" srcOrd="3" destOrd="0" presId="urn:microsoft.com/office/officeart/2018/5/layout/CenteredIconLabelDescriptionList"/>
    <dgm:cxn modelId="{56190A16-C73B-4ED2-A414-BD3F37159D2E}" type="presParOf" srcId="{E3391570-8046-45DB-8C85-D8B00F0BE3CC}" destId="{CF40776D-AC52-4C4A-986B-88C256F054CD}" srcOrd="4" destOrd="0" presId="urn:microsoft.com/office/officeart/2018/5/layout/CenteredIconLabelDescriptionList"/>
    <dgm:cxn modelId="{32CAC146-0C5C-4741-8E7D-352A638C8FFB}" type="presParOf" srcId="{7EF6CDCF-322D-4210-AC1A-6DB0C10FB9EB}" destId="{12073BC7-C74E-4F4A-964D-B4668B5C131C}" srcOrd="3" destOrd="0" presId="urn:microsoft.com/office/officeart/2018/5/layout/CenteredIconLabelDescriptionList"/>
    <dgm:cxn modelId="{A234C6CB-7ABB-4443-A303-481F06AC2F6D}" type="presParOf" srcId="{7EF6CDCF-322D-4210-AC1A-6DB0C10FB9EB}" destId="{426DF7A7-5A67-4D20-924F-7CE2FCD229DB}" srcOrd="4" destOrd="0" presId="urn:microsoft.com/office/officeart/2018/5/layout/CenteredIconLabelDescriptionList"/>
    <dgm:cxn modelId="{EBDD09D0-8C4A-40BD-BE63-1186AEB28AED}" type="presParOf" srcId="{426DF7A7-5A67-4D20-924F-7CE2FCD229DB}" destId="{A4324BE2-0F62-4801-8FF4-C60B2EC285B2}" srcOrd="0" destOrd="0" presId="urn:microsoft.com/office/officeart/2018/5/layout/CenteredIconLabelDescriptionList"/>
    <dgm:cxn modelId="{A003110C-A260-4D64-A3DE-A03FBC9EBD1D}" type="presParOf" srcId="{426DF7A7-5A67-4D20-924F-7CE2FCD229DB}" destId="{4B94990B-BB5D-48BD-ABD3-F9407E102C79}" srcOrd="1" destOrd="0" presId="urn:microsoft.com/office/officeart/2018/5/layout/CenteredIconLabelDescriptionList"/>
    <dgm:cxn modelId="{5B8D0BC2-AEA2-4CC1-85C2-9C61C8411B8E}" type="presParOf" srcId="{426DF7A7-5A67-4D20-924F-7CE2FCD229DB}" destId="{C0024E62-667B-4E5F-8458-E42886D95103}" srcOrd="2" destOrd="0" presId="urn:microsoft.com/office/officeart/2018/5/layout/CenteredIconLabelDescriptionList"/>
    <dgm:cxn modelId="{55D45BA1-C616-4DBC-AAEE-20B79F85FC84}" type="presParOf" srcId="{426DF7A7-5A67-4D20-924F-7CE2FCD229DB}" destId="{81CC4D7B-3072-4C72-9865-4039BF8DA13C}" srcOrd="3" destOrd="0" presId="urn:microsoft.com/office/officeart/2018/5/layout/CenteredIconLabelDescriptionList"/>
    <dgm:cxn modelId="{9BC4E483-5D92-4741-AAB0-67E2535C6378}" type="presParOf" srcId="{426DF7A7-5A67-4D20-924F-7CE2FCD229DB}" destId="{7B465747-C56E-455C-AF4D-406B305442F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9F52958-4B06-454A-B370-6EC1DD5CC213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8947B2-6D48-47AF-AFEC-19D7B5C74FB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/>
            <a:t>Fresh perspective from young students</a:t>
          </a:r>
          <a:r>
            <a:rPr lang="en-US" sz="1100"/>
            <a:t>.</a:t>
          </a:r>
        </a:p>
      </dgm:t>
    </dgm:pt>
    <dgm:pt modelId="{A2203FBD-2FE0-4D7E-AEC9-EA5F424546EF}" type="parTrans" cxnId="{D23E441A-C145-4278-A669-0691BBE9345D}">
      <dgm:prSet/>
      <dgm:spPr/>
      <dgm:t>
        <a:bodyPr/>
        <a:lstStyle/>
        <a:p>
          <a:endParaRPr lang="en-US"/>
        </a:p>
      </dgm:t>
    </dgm:pt>
    <dgm:pt modelId="{E1BEE63A-85B6-4E5F-8959-6C86FBD32B9D}" type="sibTrans" cxnId="{D23E441A-C145-4278-A669-0691BBE9345D}">
      <dgm:prSet/>
      <dgm:spPr/>
      <dgm:t>
        <a:bodyPr/>
        <a:lstStyle/>
        <a:p>
          <a:endParaRPr lang="en-US"/>
        </a:p>
      </dgm:t>
    </dgm:pt>
    <dgm:pt modelId="{4982E1BA-40E2-40D0-9168-27F7F6D5A9A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/>
            <a:t>WPI students</a:t>
          </a:r>
          <a:r>
            <a:rPr lang="en-US" sz="2000">
              <a:latin typeface="Seaford"/>
            </a:rPr>
            <a:t> have technological skills</a:t>
          </a:r>
          <a:r>
            <a:rPr lang="en-US" sz="2000"/>
            <a:t> and are independent workers.</a:t>
          </a:r>
        </a:p>
      </dgm:t>
    </dgm:pt>
    <dgm:pt modelId="{D1002EFA-D27A-4518-805A-E788BB6988D1}" type="parTrans" cxnId="{1886A42C-B3F2-4C93-9265-CC7EE11BDCA9}">
      <dgm:prSet/>
      <dgm:spPr/>
      <dgm:t>
        <a:bodyPr/>
        <a:lstStyle/>
        <a:p>
          <a:endParaRPr lang="en-US"/>
        </a:p>
      </dgm:t>
    </dgm:pt>
    <dgm:pt modelId="{AC2A9408-1639-46CA-9A36-4240B32F35B3}" type="sibTrans" cxnId="{1886A42C-B3F2-4C93-9265-CC7EE11BDCA9}">
      <dgm:prSet/>
      <dgm:spPr/>
      <dgm:t>
        <a:bodyPr/>
        <a:lstStyle/>
        <a:p>
          <a:endParaRPr lang="en-US"/>
        </a:p>
      </dgm:t>
    </dgm:pt>
    <dgm:pt modelId="{4F3CB90D-E5D6-4A6A-8C01-CF483C2422A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/>
            <a:t>WPI Faculty ensure Quality work.</a:t>
          </a:r>
        </a:p>
      </dgm:t>
    </dgm:pt>
    <dgm:pt modelId="{0311237C-3268-44E3-81C6-7E0C90E7ED42}" type="parTrans" cxnId="{CBC9F834-E1E9-456D-A2DE-D8BCC2097F87}">
      <dgm:prSet/>
      <dgm:spPr/>
      <dgm:t>
        <a:bodyPr/>
        <a:lstStyle/>
        <a:p>
          <a:endParaRPr lang="en-US"/>
        </a:p>
      </dgm:t>
    </dgm:pt>
    <dgm:pt modelId="{FB080401-DA70-4EA9-A8F0-FD66825ACBE9}" type="sibTrans" cxnId="{CBC9F834-E1E9-456D-A2DE-D8BCC2097F87}">
      <dgm:prSet/>
      <dgm:spPr/>
      <dgm:t>
        <a:bodyPr/>
        <a:lstStyle/>
        <a:p>
          <a:endParaRPr lang="en-US"/>
        </a:p>
      </dgm:t>
    </dgm:pt>
    <dgm:pt modelId="{082E1971-6414-4EC8-9208-EAB0CA639686}" type="pres">
      <dgm:prSet presAssocID="{B9F52958-4B06-454A-B370-6EC1DD5CC213}" presName="root" presStyleCnt="0">
        <dgm:presLayoutVars>
          <dgm:dir/>
          <dgm:resizeHandles val="exact"/>
        </dgm:presLayoutVars>
      </dgm:prSet>
      <dgm:spPr/>
    </dgm:pt>
    <dgm:pt modelId="{7A8449BA-ED91-49F9-9AFA-3D18744A4F49}" type="pres">
      <dgm:prSet presAssocID="{328947B2-6D48-47AF-AFEC-19D7B5C74FBD}" presName="compNode" presStyleCnt="0"/>
      <dgm:spPr/>
    </dgm:pt>
    <dgm:pt modelId="{37B66400-EB45-47DC-AB71-C19012CE55EA}" type="pres">
      <dgm:prSet presAssocID="{328947B2-6D48-47AF-AFEC-19D7B5C74FBD}" presName="iconBgRect" presStyleLbl="bgShp" presStyleIdx="0" presStyleCnt="3"/>
      <dgm:spPr>
        <a:solidFill>
          <a:srgbClr val="C00000"/>
        </a:solidFill>
      </dgm:spPr>
    </dgm:pt>
    <dgm:pt modelId="{588D7B42-B587-4061-B019-5453C2A28C78}" type="pres">
      <dgm:prSet presAssocID="{328947B2-6D48-47AF-AFEC-19D7B5C74FB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0BC322AB-5E47-47C2-BA76-B8E878F3FD29}" type="pres">
      <dgm:prSet presAssocID="{328947B2-6D48-47AF-AFEC-19D7B5C74FBD}" presName="spaceRect" presStyleCnt="0"/>
      <dgm:spPr/>
    </dgm:pt>
    <dgm:pt modelId="{1E014432-5EDB-4200-A69F-D3B0478EC50D}" type="pres">
      <dgm:prSet presAssocID="{328947B2-6D48-47AF-AFEC-19D7B5C74FBD}" presName="textRect" presStyleLbl="revTx" presStyleIdx="0" presStyleCnt="3">
        <dgm:presLayoutVars>
          <dgm:chMax val="1"/>
          <dgm:chPref val="1"/>
        </dgm:presLayoutVars>
      </dgm:prSet>
      <dgm:spPr/>
    </dgm:pt>
    <dgm:pt modelId="{42D982CA-C8F2-4D14-9287-D6A35B15CAB8}" type="pres">
      <dgm:prSet presAssocID="{E1BEE63A-85B6-4E5F-8959-6C86FBD32B9D}" presName="sibTrans" presStyleCnt="0"/>
      <dgm:spPr/>
    </dgm:pt>
    <dgm:pt modelId="{6BA13676-FFBE-4AE8-B67E-B67536C71965}" type="pres">
      <dgm:prSet presAssocID="{4982E1BA-40E2-40D0-9168-27F7F6D5A9A3}" presName="compNode" presStyleCnt="0"/>
      <dgm:spPr/>
    </dgm:pt>
    <dgm:pt modelId="{9327754A-8838-4C35-9984-5241EAC345FC}" type="pres">
      <dgm:prSet presAssocID="{4982E1BA-40E2-40D0-9168-27F7F6D5A9A3}" presName="iconBgRect" presStyleLbl="bgShp" presStyleIdx="1" presStyleCnt="3"/>
      <dgm:spPr>
        <a:solidFill>
          <a:srgbClr val="C00000"/>
        </a:solidFill>
      </dgm:spPr>
    </dgm:pt>
    <dgm:pt modelId="{B4CBE649-A7B7-41A4-9120-E03E84062E18}" type="pres">
      <dgm:prSet presAssocID="{4982E1BA-40E2-40D0-9168-27F7F6D5A9A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AC61663-576B-46E9-A515-CDA7DCD20100}" type="pres">
      <dgm:prSet presAssocID="{4982E1BA-40E2-40D0-9168-27F7F6D5A9A3}" presName="spaceRect" presStyleCnt="0"/>
      <dgm:spPr/>
    </dgm:pt>
    <dgm:pt modelId="{6A69A008-0F86-4A98-A2B5-39A06BFF83D5}" type="pres">
      <dgm:prSet presAssocID="{4982E1BA-40E2-40D0-9168-27F7F6D5A9A3}" presName="textRect" presStyleLbl="revTx" presStyleIdx="1" presStyleCnt="3" custScaleX="143350">
        <dgm:presLayoutVars>
          <dgm:chMax val="1"/>
          <dgm:chPref val="1"/>
        </dgm:presLayoutVars>
      </dgm:prSet>
      <dgm:spPr/>
    </dgm:pt>
    <dgm:pt modelId="{AA70A86C-AF3E-4672-B35C-DF5142B65D6A}" type="pres">
      <dgm:prSet presAssocID="{AC2A9408-1639-46CA-9A36-4240B32F35B3}" presName="sibTrans" presStyleCnt="0"/>
      <dgm:spPr/>
    </dgm:pt>
    <dgm:pt modelId="{82D472B2-C311-4BC5-996E-63CB457F7B3D}" type="pres">
      <dgm:prSet presAssocID="{4F3CB90D-E5D6-4A6A-8C01-CF483C2422AB}" presName="compNode" presStyleCnt="0"/>
      <dgm:spPr/>
    </dgm:pt>
    <dgm:pt modelId="{30CFA2F5-AC10-4243-8A8B-E2D704DC2EA1}" type="pres">
      <dgm:prSet presAssocID="{4F3CB90D-E5D6-4A6A-8C01-CF483C2422AB}" presName="iconBgRect" presStyleLbl="bgShp" presStyleIdx="2" presStyleCnt="3"/>
      <dgm:spPr>
        <a:solidFill>
          <a:srgbClr val="C00000"/>
        </a:solidFill>
      </dgm:spPr>
    </dgm:pt>
    <dgm:pt modelId="{8C0AF708-0998-4127-A5E5-404A3AD8F3F3}" type="pres">
      <dgm:prSet presAssocID="{4F3CB90D-E5D6-4A6A-8C01-CF483C2422A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EEC0CA5C-65AE-4F41-BFB7-6CDDAFBC2060}" type="pres">
      <dgm:prSet presAssocID="{4F3CB90D-E5D6-4A6A-8C01-CF483C2422AB}" presName="spaceRect" presStyleCnt="0"/>
      <dgm:spPr/>
    </dgm:pt>
    <dgm:pt modelId="{A6CD6B9B-77AE-4DBC-8C31-FA5A98D75D2A}" type="pres">
      <dgm:prSet presAssocID="{4F3CB90D-E5D6-4A6A-8C01-CF483C2422A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23E441A-C145-4278-A669-0691BBE9345D}" srcId="{B9F52958-4B06-454A-B370-6EC1DD5CC213}" destId="{328947B2-6D48-47AF-AFEC-19D7B5C74FBD}" srcOrd="0" destOrd="0" parTransId="{A2203FBD-2FE0-4D7E-AEC9-EA5F424546EF}" sibTransId="{E1BEE63A-85B6-4E5F-8959-6C86FBD32B9D}"/>
    <dgm:cxn modelId="{1886A42C-B3F2-4C93-9265-CC7EE11BDCA9}" srcId="{B9F52958-4B06-454A-B370-6EC1DD5CC213}" destId="{4982E1BA-40E2-40D0-9168-27F7F6D5A9A3}" srcOrd="1" destOrd="0" parTransId="{D1002EFA-D27A-4518-805A-E788BB6988D1}" sibTransId="{AC2A9408-1639-46CA-9A36-4240B32F35B3}"/>
    <dgm:cxn modelId="{CBC9F834-E1E9-456D-A2DE-D8BCC2097F87}" srcId="{B9F52958-4B06-454A-B370-6EC1DD5CC213}" destId="{4F3CB90D-E5D6-4A6A-8C01-CF483C2422AB}" srcOrd="2" destOrd="0" parTransId="{0311237C-3268-44E3-81C6-7E0C90E7ED42}" sibTransId="{FB080401-DA70-4EA9-A8F0-FD66825ACBE9}"/>
    <dgm:cxn modelId="{025DEE43-F2E7-4CD3-AC23-BB234D76C662}" type="presOf" srcId="{4982E1BA-40E2-40D0-9168-27F7F6D5A9A3}" destId="{6A69A008-0F86-4A98-A2B5-39A06BFF83D5}" srcOrd="0" destOrd="0" presId="urn:microsoft.com/office/officeart/2018/5/layout/IconCircleLabelList"/>
    <dgm:cxn modelId="{CAA5FB65-E473-4B15-B5BC-675845BD0A24}" type="presOf" srcId="{B9F52958-4B06-454A-B370-6EC1DD5CC213}" destId="{082E1971-6414-4EC8-9208-EAB0CA639686}" srcOrd="0" destOrd="0" presId="urn:microsoft.com/office/officeart/2018/5/layout/IconCircleLabelList"/>
    <dgm:cxn modelId="{CC713F4D-0C18-429B-9D7C-F4A08F28C45D}" type="presOf" srcId="{328947B2-6D48-47AF-AFEC-19D7B5C74FBD}" destId="{1E014432-5EDB-4200-A69F-D3B0478EC50D}" srcOrd="0" destOrd="0" presId="urn:microsoft.com/office/officeart/2018/5/layout/IconCircleLabelList"/>
    <dgm:cxn modelId="{DE9F0277-999D-4E58-A05B-5AE559DFB27A}" type="presOf" srcId="{4F3CB90D-E5D6-4A6A-8C01-CF483C2422AB}" destId="{A6CD6B9B-77AE-4DBC-8C31-FA5A98D75D2A}" srcOrd="0" destOrd="0" presId="urn:microsoft.com/office/officeart/2018/5/layout/IconCircleLabelList"/>
    <dgm:cxn modelId="{13CA6FF3-F28C-4E81-8DF1-F8171E0EA915}" type="presParOf" srcId="{082E1971-6414-4EC8-9208-EAB0CA639686}" destId="{7A8449BA-ED91-49F9-9AFA-3D18744A4F49}" srcOrd="0" destOrd="0" presId="urn:microsoft.com/office/officeart/2018/5/layout/IconCircleLabelList"/>
    <dgm:cxn modelId="{3D5F4D1E-D2F4-430F-BD58-280337EFB01D}" type="presParOf" srcId="{7A8449BA-ED91-49F9-9AFA-3D18744A4F49}" destId="{37B66400-EB45-47DC-AB71-C19012CE55EA}" srcOrd="0" destOrd="0" presId="urn:microsoft.com/office/officeart/2018/5/layout/IconCircleLabelList"/>
    <dgm:cxn modelId="{BD5BBBF9-D372-43AD-8AE9-3D5F1CDBED73}" type="presParOf" srcId="{7A8449BA-ED91-49F9-9AFA-3D18744A4F49}" destId="{588D7B42-B587-4061-B019-5453C2A28C78}" srcOrd="1" destOrd="0" presId="urn:microsoft.com/office/officeart/2018/5/layout/IconCircleLabelList"/>
    <dgm:cxn modelId="{3FDD254D-F6D2-4A92-A691-5AA59FECDDF0}" type="presParOf" srcId="{7A8449BA-ED91-49F9-9AFA-3D18744A4F49}" destId="{0BC322AB-5E47-47C2-BA76-B8E878F3FD29}" srcOrd="2" destOrd="0" presId="urn:microsoft.com/office/officeart/2018/5/layout/IconCircleLabelList"/>
    <dgm:cxn modelId="{C4120CEA-3CCC-449F-97EA-852F82987564}" type="presParOf" srcId="{7A8449BA-ED91-49F9-9AFA-3D18744A4F49}" destId="{1E014432-5EDB-4200-A69F-D3B0478EC50D}" srcOrd="3" destOrd="0" presId="urn:microsoft.com/office/officeart/2018/5/layout/IconCircleLabelList"/>
    <dgm:cxn modelId="{E8A5413F-03C2-4CC7-8541-4CB70216634F}" type="presParOf" srcId="{082E1971-6414-4EC8-9208-EAB0CA639686}" destId="{42D982CA-C8F2-4D14-9287-D6A35B15CAB8}" srcOrd="1" destOrd="0" presId="urn:microsoft.com/office/officeart/2018/5/layout/IconCircleLabelList"/>
    <dgm:cxn modelId="{399F4D9C-F506-4A48-8A58-FD7C2FD19C0A}" type="presParOf" srcId="{082E1971-6414-4EC8-9208-EAB0CA639686}" destId="{6BA13676-FFBE-4AE8-B67E-B67536C71965}" srcOrd="2" destOrd="0" presId="urn:microsoft.com/office/officeart/2018/5/layout/IconCircleLabelList"/>
    <dgm:cxn modelId="{53011F8B-94FE-4AD1-8777-C61BA0B14867}" type="presParOf" srcId="{6BA13676-FFBE-4AE8-B67E-B67536C71965}" destId="{9327754A-8838-4C35-9984-5241EAC345FC}" srcOrd="0" destOrd="0" presId="urn:microsoft.com/office/officeart/2018/5/layout/IconCircleLabelList"/>
    <dgm:cxn modelId="{3D8D1373-6C91-42AC-B804-0E1D1DE1AFE6}" type="presParOf" srcId="{6BA13676-FFBE-4AE8-B67E-B67536C71965}" destId="{B4CBE649-A7B7-41A4-9120-E03E84062E18}" srcOrd="1" destOrd="0" presId="urn:microsoft.com/office/officeart/2018/5/layout/IconCircleLabelList"/>
    <dgm:cxn modelId="{79C41959-2187-4DAF-9A1C-9035EE14943E}" type="presParOf" srcId="{6BA13676-FFBE-4AE8-B67E-B67536C71965}" destId="{BAC61663-576B-46E9-A515-CDA7DCD20100}" srcOrd="2" destOrd="0" presId="urn:microsoft.com/office/officeart/2018/5/layout/IconCircleLabelList"/>
    <dgm:cxn modelId="{DC589BA1-C444-45C7-ABCF-4A65CD662614}" type="presParOf" srcId="{6BA13676-FFBE-4AE8-B67E-B67536C71965}" destId="{6A69A008-0F86-4A98-A2B5-39A06BFF83D5}" srcOrd="3" destOrd="0" presId="urn:microsoft.com/office/officeart/2018/5/layout/IconCircleLabelList"/>
    <dgm:cxn modelId="{22EA723F-88BB-467D-ABCA-59CB81A78DDF}" type="presParOf" srcId="{082E1971-6414-4EC8-9208-EAB0CA639686}" destId="{AA70A86C-AF3E-4672-B35C-DF5142B65D6A}" srcOrd="3" destOrd="0" presId="urn:microsoft.com/office/officeart/2018/5/layout/IconCircleLabelList"/>
    <dgm:cxn modelId="{E8414FAD-0BB3-4492-870C-7FAF70432B1A}" type="presParOf" srcId="{082E1971-6414-4EC8-9208-EAB0CA639686}" destId="{82D472B2-C311-4BC5-996E-63CB457F7B3D}" srcOrd="4" destOrd="0" presId="urn:microsoft.com/office/officeart/2018/5/layout/IconCircleLabelList"/>
    <dgm:cxn modelId="{0FA5A915-429C-4597-9C4E-E732AC5DD411}" type="presParOf" srcId="{82D472B2-C311-4BC5-996E-63CB457F7B3D}" destId="{30CFA2F5-AC10-4243-8A8B-E2D704DC2EA1}" srcOrd="0" destOrd="0" presId="urn:microsoft.com/office/officeart/2018/5/layout/IconCircleLabelList"/>
    <dgm:cxn modelId="{48DF077C-4284-4094-8733-19C8638FAFCD}" type="presParOf" srcId="{82D472B2-C311-4BC5-996E-63CB457F7B3D}" destId="{8C0AF708-0998-4127-A5E5-404A3AD8F3F3}" srcOrd="1" destOrd="0" presId="urn:microsoft.com/office/officeart/2018/5/layout/IconCircleLabelList"/>
    <dgm:cxn modelId="{546CE12F-8941-4009-A2AB-0A3A21B2A05A}" type="presParOf" srcId="{82D472B2-C311-4BC5-996E-63CB457F7B3D}" destId="{EEC0CA5C-65AE-4F41-BFB7-6CDDAFBC2060}" srcOrd="2" destOrd="0" presId="urn:microsoft.com/office/officeart/2018/5/layout/IconCircleLabelList"/>
    <dgm:cxn modelId="{17CA76BA-A3C6-4073-A960-94D6B77083D9}" type="presParOf" srcId="{82D472B2-C311-4BC5-996E-63CB457F7B3D}" destId="{A6CD6B9B-77AE-4DBC-8C31-FA5A98D75D2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52FE-95ED-46AF-9868-E021117F6B23}">
      <dsp:nvSpPr>
        <dsp:cNvPr id="0" name=""/>
        <dsp:cNvSpPr/>
      </dsp:nvSpPr>
      <dsp:spPr>
        <a:xfrm>
          <a:off x="3320175" y="1826057"/>
          <a:ext cx="3537824" cy="1322222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62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Maxwell Friedman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Robotics Engineering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New Jersey</a:t>
          </a:r>
        </a:p>
      </dsp:txBody>
      <dsp:txXfrm>
        <a:off x="3384721" y="1890603"/>
        <a:ext cx="3408732" cy="1193130"/>
      </dsp:txXfrm>
    </dsp:sp>
    <dsp:sp modelId="{738510A9-DF6F-4A9F-934F-B21EB17EFB88}">
      <dsp:nvSpPr>
        <dsp:cNvPr id="0" name=""/>
        <dsp:cNvSpPr/>
      </dsp:nvSpPr>
      <dsp:spPr>
        <a:xfrm>
          <a:off x="2085529" y="1366001"/>
          <a:ext cx="2285771" cy="2286114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07" t="-21040" r="-10840" b="-240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52FE-95ED-46AF-9868-E021117F6B23}">
      <dsp:nvSpPr>
        <dsp:cNvPr id="0" name=""/>
        <dsp:cNvSpPr/>
      </dsp:nvSpPr>
      <dsp:spPr>
        <a:xfrm>
          <a:off x="3320175" y="1826057"/>
          <a:ext cx="3537824" cy="1322222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62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Kaylee Carr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Civil Engineering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New York</a:t>
          </a:r>
        </a:p>
      </dsp:txBody>
      <dsp:txXfrm>
        <a:off x="3384721" y="1890603"/>
        <a:ext cx="3408732" cy="1193130"/>
      </dsp:txXfrm>
    </dsp:sp>
    <dsp:sp modelId="{738510A9-DF6F-4A9F-934F-B21EB17EFB88}">
      <dsp:nvSpPr>
        <dsp:cNvPr id="0" name=""/>
        <dsp:cNvSpPr/>
      </dsp:nvSpPr>
      <dsp:spPr>
        <a:xfrm>
          <a:off x="2085529" y="1366001"/>
          <a:ext cx="2285771" cy="2286114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1136" t="-53440" r="-92127" b="-1055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52FE-95ED-46AF-9868-E021117F6B23}">
      <dsp:nvSpPr>
        <dsp:cNvPr id="0" name=""/>
        <dsp:cNvSpPr/>
      </dsp:nvSpPr>
      <dsp:spPr>
        <a:xfrm>
          <a:off x="3320175" y="1826057"/>
          <a:ext cx="3537824" cy="1322222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62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Colleen Mullane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Robotics Engineering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Connecticut</a:t>
          </a:r>
        </a:p>
      </dsp:txBody>
      <dsp:txXfrm>
        <a:off x="3384721" y="1890603"/>
        <a:ext cx="3408732" cy="1193130"/>
      </dsp:txXfrm>
    </dsp:sp>
    <dsp:sp modelId="{738510A9-DF6F-4A9F-934F-B21EB17EFB88}">
      <dsp:nvSpPr>
        <dsp:cNvPr id="0" name=""/>
        <dsp:cNvSpPr/>
      </dsp:nvSpPr>
      <dsp:spPr>
        <a:xfrm>
          <a:off x="2085529" y="1366001"/>
          <a:ext cx="2285771" cy="2286114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64" t="-19790" r="-98523" b="-2779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52FE-95ED-46AF-9868-E021117F6B23}">
      <dsp:nvSpPr>
        <dsp:cNvPr id="0" name=""/>
        <dsp:cNvSpPr/>
      </dsp:nvSpPr>
      <dsp:spPr>
        <a:xfrm>
          <a:off x="3320175" y="1826057"/>
          <a:ext cx="3537824" cy="1322222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62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Aleksandr Samarin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Computer Science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Massachusetts</a:t>
          </a:r>
        </a:p>
      </dsp:txBody>
      <dsp:txXfrm>
        <a:off x="3384721" y="1890603"/>
        <a:ext cx="3408732" cy="1193130"/>
      </dsp:txXfrm>
    </dsp:sp>
    <dsp:sp modelId="{738510A9-DF6F-4A9F-934F-B21EB17EFB88}">
      <dsp:nvSpPr>
        <dsp:cNvPr id="0" name=""/>
        <dsp:cNvSpPr/>
      </dsp:nvSpPr>
      <dsp:spPr>
        <a:xfrm>
          <a:off x="2085529" y="1366001"/>
          <a:ext cx="2285771" cy="2286114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9958" t="-34692" r="-46910" b="-1222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52FE-95ED-46AF-9868-E021117F6B23}">
      <dsp:nvSpPr>
        <dsp:cNvPr id="0" name=""/>
        <dsp:cNvSpPr/>
      </dsp:nvSpPr>
      <dsp:spPr>
        <a:xfrm>
          <a:off x="3320175" y="1826057"/>
          <a:ext cx="3537824" cy="1322222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62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Aaron Deskins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Co-director</a:t>
          </a:r>
        </a:p>
      </dsp:txBody>
      <dsp:txXfrm>
        <a:off x="3384721" y="1890603"/>
        <a:ext cx="3408732" cy="1193130"/>
      </dsp:txXfrm>
    </dsp:sp>
    <dsp:sp modelId="{738510A9-DF6F-4A9F-934F-B21EB17EFB88}">
      <dsp:nvSpPr>
        <dsp:cNvPr id="0" name=""/>
        <dsp:cNvSpPr/>
      </dsp:nvSpPr>
      <dsp:spPr>
        <a:xfrm>
          <a:off x="2085529" y="1366001"/>
          <a:ext cx="2285771" cy="228611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52FE-95ED-46AF-9868-E021117F6B23}">
      <dsp:nvSpPr>
        <dsp:cNvPr id="0" name=""/>
        <dsp:cNvSpPr/>
      </dsp:nvSpPr>
      <dsp:spPr>
        <a:xfrm>
          <a:off x="3320175" y="1826057"/>
          <a:ext cx="3537824" cy="1322222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62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Laureen Elgert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Advisor</a:t>
          </a:r>
        </a:p>
      </dsp:txBody>
      <dsp:txXfrm>
        <a:off x="3384721" y="1890603"/>
        <a:ext cx="3408732" cy="1193130"/>
      </dsp:txXfrm>
    </dsp:sp>
    <dsp:sp modelId="{738510A9-DF6F-4A9F-934F-B21EB17EFB88}">
      <dsp:nvSpPr>
        <dsp:cNvPr id="0" name=""/>
        <dsp:cNvSpPr/>
      </dsp:nvSpPr>
      <dsp:spPr>
        <a:xfrm>
          <a:off x="2085529" y="1366001"/>
          <a:ext cx="2285771" cy="228611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52FE-95ED-46AF-9868-E021117F6B23}">
      <dsp:nvSpPr>
        <dsp:cNvPr id="0" name=""/>
        <dsp:cNvSpPr/>
      </dsp:nvSpPr>
      <dsp:spPr>
        <a:xfrm>
          <a:off x="3320175" y="1826057"/>
          <a:ext cx="3537824" cy="1322222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62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Philip Hultquist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Advisor</a:t>
          </a:r>
        </a:p>
      </dsp:txBody>
      <dsp:txXfrm>
        <a:off x="3384721" y="1890603"/>
        <a:ext cx="3408732" cy="1193130"/>
      </dsp:txXfrm>
    </dsp:sp>
    <dsp:sp modelId="{738510A9-DF6F-4A9F-934F-B21EB17EFB88}">
      <dsp:nvSpPr>
        <dsp:cNvPr id="0" name=""/>
        <dsp:cNvSpPr/>
      </dsp:nvSpPr>
      <dsp:spPr>
        <a:xfrm>
          <a:off x="2085529" y="1366001"/>
          <a:ext cx="2285771" cy="228611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05413-6F14-4841-B4C6-04F68F7D8E97}">
      <dsp:nvSpPr>
        <dsp:cNvPr id="0" name=""/>
        <dsp:cNvSpPr/>
      </dsp:nvSpPr>
      <dsp:spPr>
        <a:xfrm>
          <a:off x="1006677" y="0"/>
          <a:ext cx="1072839" cy="8469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9A61A-3DFF-4752-8501-7020EB660701}">
      <dsp:nvSpPr>
        <dsp:cNvPr id="0" name=""/>
        <dsp:cNvSpPr/>
      </dsp:nvSpPr>
      <dsp:spPr>
        <a:xfrm>
          <a:off x="10469" y="934223"/>
          <a:ext cx="3065254" cy="1131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Established in 2020.</a:t>
          </a:r>
        </a:p>
      </dsp:txBody>
      <dsp:txXfrm>
        <a:off x="10469" y="934223"/>
        <a:ext cx="3065254" cy="1131952"/>
      </dsp:txXfrm>
    </dsp:sp>
    <dsp:sp modelId="{E965D1C1-470F-4405-BA3F-16356EAE7D54}">
      <dsp:nvSpPr>
        <dsp:cNvPr id="0" name=""/>
        <dsp:cNvSpPr/>
      </dsp:nvSpPr>
      <dsp:spPr>
        <a:xfrm>
          <a:off x="16017" y="1397402"/>
          <a:ext cx="3065254" cy="465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First students came in October of 2021</a:t>
          </a:r>
          <a:r>
            <a:rPr lang="en-US" sz="1400" kern="1200"/>
            <a:t>.</a:t>
          </a:r>
        </a:p>
      </dsp:txBody>
      <dsp:txXfrm>
        <a:off x="16017" y="1397402"/>
        <a:ext cx="3065254" cy="465963"/>
      </dsp:txXfrm>
    </dsp:sp>
    <dsp:sp modelId="{2D948DAA-A91D-4196-B08B-DA229E5F140B}">
      <dsp:nvSpPr>
        <dsp:cNvPr id="0" name=""/>
        <dsp:cNvSpPr/>
      </dsp:nvSpPr>
      <dsp:spPr>
        <a:xfrm>
          <a:off x="4608351" y="0"/>
          <a:ext cx="1072839" cy="8469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D9EAB-160C-49C7-BFF6-753D856364BB}">
      <dsp:nvSpPr>
        <dsp:cNvPr id="0" name=""/>
        <dsp:cNvSpPr/>
      </dsp:nvSpPr>
      <dsp:spPr>
        <a:xfrm>
          <a:off x="3612143" y="934223"/>
          <a:ext cx="3065254" cy="1131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Operates in Prague every year from</a:t>
          </a:r>
          <a:r>
            <a:rPr lang="en-US" sz="2000" kern="1200">
              <a:latin typeface="Seaford"/>
            </a:rPr>
            <a:t> mid</a:t>
          </a:r>
          <a:r>
            <a:rPr lang="en-US" sz="2000" kern="1200"/>
            <a:t> October</a:t>
          </a:r>
          <a:r>
            <a:rPr lang="en-US" sz="2000" kern="1200">
              <a:latin typeface="Seaford"/>
            </a:rPr>
            <a:t> to mid</a:t>
          </a:r>
          <a:r>
            <a:rPr lang="en-US" sz="2000" kern="1200"/>
            <a:t> December.</a:t>
          </a:r>
        </a:p>
      </dsp:txBody>
      <dsp:txXfrm>
        <a:off x="3612143" y="934223"/>
        <a:ext cx="3065254" cy="1131952"/>
      </dsp:txXfrm>
    </dsp:sp>
    <dsp:sp modelId="{CF40776D-AC52-4C4A-986B-88C256F054CD}">
      <dsp:nvSpPr>
        <dsp:cNvPr id="0" name=""/>
        <dsp:cNvSpPr/>
      </dsp:nvSpPr>
      <dsp:spPr>
        <a:xfrm>
          <a:off x="3612143" y="2106757"/>
          <a:ext cx="3065254" cy="465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24BE2-0F62-4801-8FF4-C60B2EC285B2}">
      <dsp:nvSpPr>
        <dsp:cNvPr id="0" name=""/>
        <dsp:cNvSpPr/>
      </dsp:nvSpPr>
      <dsp:spPr>
        <a:xfrm>
          <a:off x="8318749" y="0"/>
          <a:ext cx="1072839" cy="8469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24E62-667B-4E5F-8458-E42886D95103}">
      <dsp:nvSpPr>
        <dsp:cNvPr id="0" name=""/>
        <dsp:cNvSpPr/>
      </dsp:nvSpPr>
      <dsp:spPr>
        <a:xfrm>
          <a:off x="7213817" y="934223"/>
          <a:ext cx="3282703" cy="1131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Students have worked on projects with organizations like: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2000" kern="1200"/>
        </a:p>
      </dsp:txBody>
      <dsp:txXfrm>
        <a:off x="7213817" y="934223"/>
        <a:ext cx="3282703" cy="1131952"/>
      </dsp:txXfrm>
    </dsp:sp>
    <dsp:sp modelId="{7B465747-C56E-455C-AF4D-406B305442FC}">
      <dsp:nvSpPr>
        <dsp:cNvPr id="0" name=""/>
        <dsp:cNvSpPr/>
      </dsp:nvSpPr>
      <dsp:spPr>
        <a:xfrm>
          <a:off x="7322542" y="2106757"/>
          <a:ext cx="3065254" cy="465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Zoo Praha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National Technical Museum</a:t>
          </a:r>
        </a:p>
      </dsp:txBody>
      <dsp:txXfrm>
        <a:off x="7322542" y="2106757"/>
        <a:ext cx="3065254" cy="4659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66400-EB45-47DC-AB71-C19012CE55EA}">
      <dsp:nvSpPr>
        <dsp:cNvPr id="0" name=""/>
        <dsp:cNvSpPr/>
      </dsp:nvSpPr>
      <dsp:spPr>
        <a:xfrm>
          <a:off x="403078" y="1500419"/>
          <a:ext cx="1166625" cy="1166625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D7B42-B587-4061-B019-5453C2A28C78}">
      <dsp:nvSpPr>
        <dsp:cNvPr id="0" name=""/>
        <dsp:cNvSpPr/>
      </dsp:nvSpPr>
      <dsp:spPr>
        <a:xfrm>
          <a:off x="651703" y="1749044"/>
          <a:ext cx="669375" cy="669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14432-5EDB-4200-A69F-D3B0478EC50D}">
      <dsp:nvSpPr>
        <dsp:cNvPr id="0" name=""/>
        <dsp:cNvSpPr/>
      </dsp:nvSpPr>
      <dsp:spPr>
        <a:xfrm>
          <a:off x="30141" y="3030419"/>
          <a:ext cx="1912500" cy="105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Fresh perspective from young students</a:t>
          </a:r>
          <a:r>
            <a:rPr lang="en-US" sz="1100" kern="1200"/>
            <a:t>.</a:t>
          </a:r>
        </a:p>
      </dsp:txBody>
      <dsp:txXfrm>
        <a:off x="30141" y="3030419"/>
        <a:ext cx="1912500" cy="1054107"/>
      </dsp:txXfrm>
    </dsp:sp>
    <dsp:sp modelId="{9327754A-8838-4C35-9984-5241EAC345FC}">
      <dsp:nvSpPr>
        <dsp:cNvPr id="0" name=""/>
        <dsp:cNvSpPr/>
      </dsp:nvSpPr>
      <dsp:spPr>
        <a:xfrm>
          <a:off x="3064800" y="1500419"/>
          <a:ext cx="1166625" cy="1166625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BE649-A7B7-41A4-9120-E03E84062E18}">
      <dsp:nvSpPr>
        <dsp:cNvPr id="0" name=""/>
        <dsp:cNvSpPr/>
      </dsp:nvSpPr>
      <dsp:spPr>
        <a:xfrm>
          <a:off x="3313425" y="1749044"/>
          <a:ext cx="669375" cy="669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9A008-0F86-4A98-A2B5-39A06BFF83D5}">
      <dsp:nvSpPr>
        <dsp:cNvPr id="0" name=""/>
        <dsp:cNvSpPr/>
      </dsp:nvSpPr>
      <dsp:spPr>
        <a:xfrm>
          <a:off x="2277328" y="3030419"/>
          <a:ext cx="2741568" cy="105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WPI students</a:t>
          </a:r>
          <a:r>
            <a:rPr lang="en-US" sz="2000" kern="1200">
              <a:latin typeface="Seaford"/>
            </a:rPr>
            <a:t> have technological skills</a:t>
          </a:r>
          <a:r>
            <a:rPr lang="en-US" sz="2000" kern="1200"/>
            <a:t> and are independent workers.</a:t>
          </a:r>
        </a:p>
      </dsp:txBody>
      <dsp:txXfrm>
        <a:off x="2277328" y="3030419"/>
        <a:ext cx="2741568" cy="1054107"/>
      </dsp:txXfrm>
    </dsp:sp>
    <dsp:sp modelId="{30CFA2F5-AC10-4243-8A8B-E2D704DC2EA1}">
      <dsp:nvSpPr>
        <dsp:cNvPr id="0" name=""/>
        <dsp:cNvSpPr/>
      </dsp:nvSpPr>
      <dsp:spPr>
        <a:xfrm>
          <a:off x="5726522" y="1500419"/>
          <a:ext cx="1166625" cy="1166625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AF708-0998-4127-A5E5-404A3AD8F3F3}">
      <dsp:nvSpPr>
        <dsp:cNvPr id="0" name=""/>
        <dsp:cNvSpPr/>
      </dsp:nvSpPr>
      <dsp:spPr>
        <a:xfrm>
          <a:off x="5975147" y="1749044"/>
          <a:ext cx="669375" cy="6693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D6B9B-77AE-4DBC-8C31-FA5A98D75D2A}">
      <dsp:nvSpPr>
        <dsp:cNvPr id="0" name=""/>
        <dsp:cNvSpPr/>
      </dsp:nvSpPr>
      <dsp:spPr>
        <a:xfrm>
          <a:off x="5353584" y="3030419"/>
          <a:ext cx="1912500" cy="105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WPI Faculty ensure Quality work.</a:t>
          </a:r>
        </a:p>
      </dsp:txBody>
      <dsp:txXfrm>
        <a:off x="5353584" y="3030419"/>
        <a:ext cx="1912500" cy="1054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A8158F8-AF34-4329-BAD4-58676240B00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6509EC3-EB35-49C9-8523-5F7A81D24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56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Title Slide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41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Project Example #1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58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Project Example #2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55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Project 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9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Partner 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Contacts</a:t>
            </a:r>
            <a:endParaRPr lang="en-US" b="0"/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1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Introduction to Team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6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WPI Faculty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44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Introduction to WPI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9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Introduction to IQP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81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Project Center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47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Prague Project Center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72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Team Roles and Expectations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40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General Project Characteristics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09EC3-EB35-49C9-8523-5F7A81D241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561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97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5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1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0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59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8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35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7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8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5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32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gr-PraguePartnerships@wpi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hyperlink" Target="mailto:mkeller@wpi.edu" TargetMode="External"/><Relationship Id="rId4" Type="http://schemas.openxmlformats.org/officeDocument/2006/relationships/hyperlink" Target="mailto:nadeskins@wpi.ed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2.jpeg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ian_e_abbott/3074862356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pi.edu/project-based-learning/project-based-education/interactive-qualifying-projec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" name="Rectangle 1127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Rectangle 1128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city with many buildings&#10;&#10;Description automatically generated with medium confidence">
            <a:extLst>
              <a:ext uri="{FF2B5EF4-FFF2-40B4-BE49-F238E27FC236}">
                <a16:creationId xmlns:a16="http://schemas.microsoft.com/office/drawing/2014/main" id="{05E747A3-9017-45AE-8BEE-DB9F02F4B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r="-1" b="-1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44646-6569-26AF-5585-470E78B56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732032"/>
            <a:ext cx="6900839" cy="273639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800">
                <a:solidFill>
                  <a:schemeClr val="bg1"/>
                </a:solidFill>
              </a:rPr>
              <a:t>The WPI Prague Project Center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89FDE-9EF2-2922-27F6-B3C738F17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6565" y="4201721"/>
            <a:ext cx="4986084" cy="1949813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Kaylee Carr</a:t>
            </a:r>
          </a:p>
          <a:p>
            <a:pPr algn="r"/>
            <a:r>
              <a:rPr lang="en-US">
                <a:solidFill>
                  <a:schemeClr val="bg1"/>
                </a:solidFill>
              </a:rPr>
              <a:t>Maxwell Friedman</a:t>
            </a:r>
          </a:p>
          <a:p>
            <a:pPr algn="r"/>
            <a:r>
              <a:rPr lang="en-US">
                <a:solidFill>
                  <a:schemeClr val="bg1"/>
                </a:solidFill>
              </a:rPr>
              <a:t>Colleen Mullane</a:t>
            </a:r>
          </a:p>
          <a:p>
            <a:pPr algn="r"/>
            <a:r>
              <a:rPr lang="en-US">
                <a:solidFill>
                  <a:schemeClr val="bg1"/>
                </a:solidFill>
              </a:rPr>
              <a:t>Aleksandr Samarin</a:t>
            </a:r>
          </a:p>
        </p:txBody>
      </p:sp>
      <p:cxnSp>
        <p:nvCxnSpPr>
          <p:cNvPr id="1130" name="Straight Connector 1129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1" name="Straight Connector 1130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807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F6CDC-F8DF-1EBF-A9E7-7AEAFD62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21946"/>
            <a:ext cx="10813250" cy="10221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0" i="0">
                <a:effectLst/>
              </a:rPr>
              <a:t>“Making History Interactive at the Hong Kong Museum of History” (Hong Kong, China)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43F78-9CF1-33A9-010F-18272854B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44046"/>
            <a:ext cx="5613399" cy="4392008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/>
              <a:t> </a:t>
            </a:r>
            <a:r>
              <a:rPr lang="en-US" sz="2000" b="1" i="0">
                <a:effectLst/>
              </a:rPr>
              <a:t>Purpose</a:t>
            </a:r>
            <a:r>
              <a:rPr lang="en-US" sz="2000" b="1"/>
              <a:t>:</a:t>
            </a:r>
            <a:r>
              <a:rPr lang="en-US" sz="2000"/>
              <a:t> To preserve culture and educate the younger generations on cultural history and traditions.</a:t>
            </a:r>
            <a:endParaRPr lang="en-US" sz="2000" b="0" i="0">
              <a:effectLst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 </a:t>
            </a:r>
            <a:r>
              <a:rPr lang="en-US" sz="2000" b="1" i="0">
                <a:effectLst/>
              </a:rPr>
              <a:t>Methodology:</a:t>
            </a:r>
            <a:endParaRPr lang="en-US" sz="2000" b="0" i="0">
              <a:effectLst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Developed and implemented interactive computer and hands-on games.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Performed observational studies and created written surveys to evaluate games.</a:t>
            </a:r>
            <a:endParaRPr lang="en-US" b="0" i="0">
              <a:effectLst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i="0">
                <a:effectLst/>
              </a:rPr>
              <a:t> Outcome:</a:t>
            </a:r>
            <a:endParaRPr lang="en-US" sz="2000" b="0" i="0">
              <a:effectLst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Confirmed that interactive games promote cultural learning among museum visitors.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Recommendations to improve room layout and each game.</a:t>
            </a:r>
          </a:p>
        </p:txBody>
      </p:sp>
      <p:pic>
        <p:nvPicPr>
          <p:cNvPr id="1026" name="Picture 2" descr="Hong Kong Museum of History">
            <a:extLst>
              <a:ext uri="{FF2B5EF4-FFF2-40B4-BE49-F238E27FC236}">
                <a16:creationId xmlns:a16="http://schemas.microsoft.com/office/drawing/2014/main" id="{77E71ED1-38EF-9391-7E6D-C5BDF4F6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1" y="1821152"/>
            <a:ext cx="5380643" cy="431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40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F6CDC-F8DF-1EBF-A9E7-7AEAFD62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21946"/>
            <a:ext cx="10813250" cy="10221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0" i="0">
                <a:effectLst/>
              </a:rPr>
              <a:t>“Sala </a:t>
            </a:r>
            <a:r>
              <a:rPr lang="en-US" sz="3200" b="0" i="0" err="1">
                <a:effectLst/>
              </a:rPr>
              <a:t>Siete</a:t>
            </a:r>
            <a:r>
              <a:rPr lang="en-US" sz="3200" b="0" i="0">
                <a:effectLst/>
              </a:rPr>
              <a:t>: A Space for the Artist in Everyone” (</a:t>
            </a:r>
            <a:r>
              <a:rPr lang="en-US" sz="3200"/>
              <a:t>San Juan</a:t>
            </a:r>
            <a:r>
              <a:rPr lang="en-US" sz="3200" b="0" i="0">
                <a:effectLst/>
              </a:rPr>
              <a:t>, Puerto Rico)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43F78-9CF1-33A9-010F-18272854B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44046"/>
            <a:ext cx="5613399" cy="4392008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/>
              <a:t> </a:t>
            </a:r>
            <a:r>
              <a:rPr lang="en-US" sz="2000" b="1" i="0">
                <a:effectLst/>
              </a:rPr>
              <a:t>Purpose</a:t>
            </a:r>
            <a:r>
              <a:rPr lang="en-US" sz="2000" b="1"/>
              <a:t>:</a:t>
            </a:r>
            <a:r>
              <a:rPr lang="en-US" sz="2000"/>
              <a:t> To design a rooftop café where artists are free to connect, create and perform.</a:t>
            </a:r>
            <a:endParaRPr lang="en-US" sz="2000" b="0" i="0">
              <a:effectLst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 </a:t>
            </a:r>
            <a:r>
              <a:rPr lang="en-US" sz="2000" b="1" i="0">
                <a:effectLst/>
              </a:rPr>
              <a:t>Methodology:</a:t>
            </a:r>
            <a:endParaRPr lang="en-US" sz="2000" b="0" i="0">
              <a:effectLst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Analyzed the current conditions of the rooftop.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Conducted interviews and workshops to understand what artists are looking for in a space like this</a:t>
            </a:r>
            <a:r>
              <a:rPr lang="en-US" b="0" i="0">
                <a:effectLst/>
              </a:rPr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i="0">
                <a:effectLst/>
              </a:rPr>
              <a:t> Outcome:</a:t>
            </a:r>
            <a:endParaRPr lang="en-US" sz="2000" b="0" i="0">
              <a:effectLst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Created a completed 3D model of the café.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Developed two resources and multiple recommendations the theater can use to further enhance the space</a:t>
            </a:r>
            <a:r>
              <a:rPr lang="en-US" b="0" i="0">
                <a:effectLst/>
              </a:rPr>
              <a:t>.</a:t>
            </a:r>
          </a:p>
        </p:txBody>
      </p:sp>
      <p:pic>
        <p:nvPicPr>
          <p:cNvPr id="5" name="Picture 4" descr="A collage of people holding up cardboard frames&#10;&#10;Description automatically generated">
            <a:extLst>
              <a:ext uri="{FF2B5EF4-FFF2-40B4-BE49-F238E27FC236}">
                <a16:creationId xmlns:a16="http://schemas.microsoft.com/office/drawing/2014/main" id="{4E0E2664-CB83-4807-9018-C2A7A9DFF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91" y="1712526"/>
            <a:ext cx="4809561" cy="445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04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16" name="Straight Connector 2115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7" name="Straight Connector 2116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8" name="Straight Connector 2117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9" name="Straight Connector 2118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2120" name="Rectangle 2119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city with many buildings&#10;&#10;Description automatically generated with medium confidence">
            <a:extLst>
              <a:ext uri="{FF2B5EF4-FFF2-40B4-BE49-F238E27FC236}">
                <a16:creationId xmlns:a16="http://schemas.microsoft.com/office/drawing/2014/main" id="{1B351F2D-8A57-C93E-A71C-107674D0F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1" r="-1" b="420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1" name="Rectangle 2120">
            <a:extLst>
              <a:ext uri="{FF2B5EF4-FFF2-40B4-BE49-F238E27FC236}">
                <a16:creationId xmlns:a16="http://schemas.microsoft.com/office/drawing/2014/main" id="{C89012F3-E872-4965-8202-7945C4E70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2" name="Straight Connector 2121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23" name="Rectangle 2122">
            <a:extLst>
              <a:ext uri="{FF2B5EF4-FFF2-40B4-BE49-F238E27FC236}">
                <a16:creationId xmlns:a16="http://schemas.microsoft.com/office/drawing/2014/main" id="{A42DB23F-578C-4EE7-8963-3BA228C6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6A8CB-5CEA-B6E6-F384-6C26F643D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732032"/>
            <a:ext cx="8765434" cy="2736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Project Timeline</a:t>
            </a:r>
          </a:p>
        </p:txBody>
      </p:sp>
      <p:cxnSp>
        <p:nvCxnSpPr>
          <p:cNvPr id="2124" name="Straight Connector 2123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65590A3-9D39-CCBC-D8B1-328BC70509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385697"/>
              </p:ext>
            </p:extLst>
          </p:nvPr>
        </p:nvGraphicFramePr>
        <p:xfrm>
          <a:off x="4865317" y="3119281"/>
          <a:ext cx="2464414" cy="1859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464414">
                  <a:extLst>
                    <a:ext uri="{9D8B030D-6E8A-4147-A177-3AD203B41FA5}">
                      <a16:colId xmlns:a16="http://schemas.microsoft.com/office/drawing/2014/main" val="3913229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Phase Two</a:t>
                      </a:r>
                    </a:p>
                    <a:p>
                      <a:pPr algn="ctr"/>
                      <a:r>
                        <a:rPr lang="en-US" sz="1400"/>
                        <a:t>Starts End of August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670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Students Research and Prepare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764230"/>
                  </a:ext>
                </a:extLst>
              </a:tr>
            </a:tbl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39D936-4410-4416-0BDC-C81E50D831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8000382"/>
              </p:ext>
            </p:extLst>
          </p:nvPr>
        </p:nvGraphicFramePr>
        <p:xfrm>
          <a:off x="974380" y="3087044"/>
          <a:ext cx="2472014" cy="196950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472014">
                  <a:extLst>
                    <a:ext uri="{9D8B030D-6E8A-4147-A177-3AD203B41FA5}">
                      <a16:colId xmlns:a16="http://schemas.microsoft.com/office/drawing/2014/main" val="3913229803"/>
                    </a:ext>
                  </a:extLst>
                </a:gridCol>
              </a:tblGrid>
              <a:tr h="560328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Phase One</a:t>
                      </a:r>
                    </a:p>
                    <a:p>
                      <a:pPr algn="ctr"/>
                      <a:r>
                        <a:rPr lang="en-US" sz="1400"/>
                        <a:t>Leadup to August</a:t>
                      </a:r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670700"/>
                  </a:ext>
                </a:extLst>
              </a:tr>
              <a:tr h="1298941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Discuss and Develop Project 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764230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9CA892B-64AE-5766-2660-7D64CCF34B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6414092"/>
              </p:ext>
            </p:extLst>
          </p:nvPr>
        </p:nvGraphicFramePr>
        <p:xfrm>
          <a:off x="8748654" y="3147189"/>
          <a:ext cx="2461366" cy="1849209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461366">
                  <a:extLst>
                    <a:ext uri="{9D8B030D-6E8A-4147-A177-3AD203B41FA5}">
                      <a16:colId xmlns:a16="http://schemas.microsoft.com/office/drawing/2014/main" val="3913229803"/>
                    </a:ext>
                  </a:extLst>
                </a:gridCol>
              </a:tblGrid>
              <a:tr h="71732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Phase Three</a:t>
                      </a:r>
                    </a:p>
                    <a:p>
                      <a:pPr algn="ctr"/>
                      <a:r>
                        <a:rPr lang="en-US" sz="1400"/>
                        <a:t>Starts Middle of October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670700"/>
                  </a:ext>
                </a:extLst>
              </a:tr>
              <a:tr h="1131882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Implementation in Prague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764230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73EC652C-7785-0E5C-2729-E4F67F8AFD5B}"/>
              </a:ext>
            </a:extLst>
          </p:cNvPr>
          <p:cNvSpPr/>
          <p:nvPr/>
        </p:nvSpPr>
        <p:spPr>
          <a:xfrm>
            <a:off x="3453183" y="3811732"/>
            <a:ext cx="1409086" cy="52012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AAA54C8-DF69-FF7D-FDE8-DE5109E448A9}"/>
              </a:ext>
            </a:extLst>
          </p:cNvPr>
          <p:cNvSpPr/>
          <p:nvPr/>
        </p:nvSpPr>
        <p:spPr>
          <a:xfrm>
            <a:off x="7326683" y="3811731"/>
            <a:ext cx="1409086" cy="52012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4C6D6D-FCB6-90FE-95E1-DCB23B713E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84465"/>
              </p:ext>
            </p:extLst>
          </p:nvPr>
        </p:nvGraphicFramePr>
        <p:xfrm>
          <a:off x="4742439" y="636524"/>
          <a:ext cx="7296226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88F79AF-408C-FBF5-2C9E-659FC948E304}"/>
              </a:ext>
            </a:extLst>
          </p:cNvPr>
          <p:cNvSpPr/>
          <p:nvPr/>
        </p:nvSpPr>
        <p:spPr>
          <a:xfrm>
            <a:off x="435429" y="343182"/>
            <a:ext cx="4038129" cy="6324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women looking at a tablet&#10;&#10;Description automatically generated">
            <a:extLst>
              <a:ext uri="{FF2B5EF4-FFF2-40B4-BE49-F238E27FC236}">
                <a16:creationId xmlns:a16="http://schemas.microsoft.com/office/drawing/2014/main" id="{EF994512-AC1B-EA17-5F2D-B5C53F3E15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32" b="132"/>
          <a:stretch/>
        </p:blipFill>
        <p:spPr>
          <a:xfrm>
            <a:off x="324757" y="1688460"/>
            <a:ext cx="3990149" cy="404110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DB5EC66-08D8-3546-C36E-52D68A87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2042"/>
            <a:ext cx="10634472" cy="2157984"/>
          </a:xfrm>
        </p:spPr>
        <p:txBody>
          <a:bodyPr/>
          <a:lstStyle/>
          <a:p>
            <a:r>
              <a:rPr lang="en-US"/>
              <a:t>Benefits to Partners</a:t>
            </a:r>
          </a:p>
        </p:txBody>
      </p:sp>
    </p:spTree>
    <p:extLst>
      <p:ext uri="{BB962C8B-B14F-4D97-AF65-F5344CB8AC3E}">
        <p14:creationId xmlns:p14="http://schemas.microsoft.com/office/powerpoint/2010/main" val="289740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98" name="Straight Connector 309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9" name="Straight Connector 3098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3100" name="Rectangle 309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444EF-ADBB-41CB-71CA-46EBA8EBE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99" y="505891"/>
            <a:ext cx="5189964" cy="22379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Contacts</a:t>
            </a:r>
          </a:p>
        </p:txBody>
      </p:sp>
      <p:cxnSp>
        <p:nvCxnSpPr>
          <p:cNvPr id="3101" name="Straight Connector 3100">
            <a:extLst>
              <a:ext uri="{FF2B5EF4-FFF2-40B4-BE49-F238E27FC236}">
                <a16:creationId xmlns:a16="http://schemas.microsoft.com/office/drawing/2014/main" id="{6F9D4A57-BD34-46D7-A145-EA1AE704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5A9ECDA-2246-0EBC-519F-330785E67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599" y="2453004"/>
            <a:ext cx="5613400" cy="35676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Email us: </a:t>
            </a:r>
            <a:r>
              <a:rPr lang="en-US" sz="2000">
                <a:hlinkClick r:id="rId3"/>
              </a:rPr>
              <a:t>gr-PraguePartnerships@wpi.edu</a:t>
            </a:r>
            <a:endParaRPr lang="en-US" sz="2000"/>
          </a:p>
          <a:p>
            <a:endParaRPr lang="en-US" sz="2000"/>
          </a:p>
          <a:p>
            <a:r>
              <a:rPr lang="en-US" sz="2000"/>
              <a:t>Project Center Directors (Slide 3): </a:t>
            </a:r>
          </a:p>
          <a:p>
            <a:r>
              <a:rPr lang="en-US" sz="2000"/>
              <a:t>- Aaron Deskins: </a:t>
            </a:r>
            <a:r>
              <a:rPr lang="en-US" sz="2000">
                <a:hlinkClick r:id="rId4"/>
              </a:rPr>
              <a:t>nadeskins@wpi.edu</a:t>
            </a:r>
            <a:r>
              <a:rPr lang="en-US" sz="2000"/>
              <a:t> </a:t>
            </a:r>
          </a:p>
          <a:p>
            <a:r>
              <a:rPr lang="en-US" sz="2000"/>
              <a:t>- Marie Keller: </a:t>
            </a:r>
            <a:r>
              <a:rPr lang="en-US" sz="2000">
                <a:hlinkClick r:id="rId5"/>
              </a:rPr>
              <a:t>mkeller@wpi.edu</a:t>
            </a:r>
            <a:endParaRPr lang="en-US" sz="2000"/>
          </a:p>
          <a:p>
            <a:endParaRPr lang="en-US" sz="2000"/>
          </a:p>
          <a:p>
            <a:r>
              <a:rPr lang="en-US" sz="2000"/>
              <a:t>Check out our website: pragueprojectcenter.org</a:t>
            </a:r>
          </a:p>
        </p:txBody>
      </p:sp>
      <p:pic>
        <p:nvPicPr>
          <p:cNvPr id="3074" name="Picture 2" descr="A building with a tall dome and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E6A95036-E880-A0F9-7555-72671F3F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3871" y="654151"/>
            <a:ext cx="4162269" cy="554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02" name="Straight Connector 3101">
            <a:extLst>
              <a:ext uri="{FF2B5EF4-FFF2-40B4-BE49-F238E27FC236}">
                <a16:creationId xmlns:a16="http://schemas.microsoft.com/office/drawing/2014/main" id="{8ADA513F-B70D-4972-B24A-65F26C0AE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380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24" name="Straight Connector 4123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26" name="Straight Connector 4125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28" name="Straight Connector 4127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30" name="Straight Connector 412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32" name="Freeform: Shape 4131">
            <a:extLst>
              <a:ext uri="{FF2B5EF4-FFF2-40B4-BE49-F238E27FC236}">
                <a16:creationId xmlns:a16="http://schemas.microsoft.com/office/drawing/2014/main" id="{EA7E347D-B32A-4759-B7FF-FD25A9AE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-17141"/>
            <a:ext cx="12188952" cy="6875141"/>
          </a:xfrm>
          <a:custGeom>
            <a:avLst/>
            <a:gdLst>
              <a:gd name="connsiteX0" fmla="*/ 1488154 w 12188952"/>
              <a:gd name="connsiteY0" fmla="*/ 3508108 h 6875141"/>
              <a:gd name="connsiteX1" fmla="*/ 1292116 w 12188952"/>
              <a:gd name="connsiteY1" fmla="*/ 3704145 h 6875141"/>
              <a:gd name="connsiteX2" fmla="*/ 1488154 w 12188952"/>
              <a:gd name="connsiteY2" fmla="*/ 3900182 h 6875141"/>
              <a:gd name="connsiteX3" fmla="*/ 1684192 w 12188952"/>
              <a:gd name="connsiteY3" fmla="*/ 3704145 h 6875141"/>
              <a:gd name="connsiteX4" fmla="*/ 1488154 w 12188952"/>
              <a:gd name="connsiteY4" fmla="*/ 3508108 h 6875141"/>
              <a:gd name="connsiteX5" fmla="*/ 12188951 w 12188952"/>
              <a:gd name="connsiteY5" fmla="*/ 3213837 h 6875141"/>
              <a:gd name="connsiteX6" fmla="*/ 11900948 w 12188952"/>
              <a:gd name="connsiteY6" fmla="*/ 3213837 h 6875141"/>
              <a:gd name="connsiteX7" fmla="*/ 10063117 w 12188952"/>
              <a:gd name="connsiteY7" fmla="*/ 5051668 h 6875141"/>
              <a:gd name="connsiteX8" fmla="*/ 10063117 w 12188952"/>
              <a:gd name="connsiteY8" fmla="*/ 6875141 h 6875141"/>
              <a:gd name="connsiteX9" fmla="*/ 12073153 w 12188952"/>
              <a:gd name="connsiteY9" fmla="*/ 6875141 h 6875141"/>
              <a:gd name="connsiteX10" fmla="*/ 12083467 w 12188952"/>
              <a:gd name="connsiteY10" fmla="*/ 6874620 h 6875141"/>
              <a:gd name="connsiteX11" fmla="*/ 12188951 w 12188952"/>
              <a:gd name="connsiteY11" fmla="*/ 6858522 h 6875141"/>
              <a:gd name="connsiteX12" fmla="*/ 12188951 w 12188952"/>
              <a:gd name="connsiteY12" fmla="*/ 6280730 h 6875141"/>
              <a:gd name="connsiteX13" fmla="*/ 12188952 w 12188952"/>
              <a:gd name="connsiteY13" fmla="*/ 6280729 h 6875141"/>
              <a:gd name="connsiteX14" fmla="*/ 12188952 w 12188952"/>
              <a:gd name="connsiteY14" fmla="*/ 3832194 h 6875141"/>
              <a:gd name="connsiteX15" fmla="*/ 12188951 w 12188952"/>
              <a:gd name="connsiteY15" fmla="*/ 3832194 h 6875141"/>
              <a:gd name="connsiteX16" fmla="*/ 0 w 12188952"/>
              <a:gd name="connsiteY16" fmla="*/ 2798382 h 6875141"/>
              <a:gd name="connsiteX17" fmla="*/ 0 w 12188952"/>
              <a:gd name="connsiteY17" fmla="*/ 4217834 h 6875141"/>
              <a:gd name="connsiteX18" fmla="*/ 10291 w 12188952"/>
              <a:gd name="connsiteY18" fmla="*/ 4210345 h 6875141"/>
              <a:gd name="connsiteX19" fmla="*/ 460407 w 12188952"/>
              <a:gd name="connsiteY19" fmla="*/ 3508108 h 6875141"/>
              <a:gd name="connsiteX20" fmla="*/ 10291 w 12188952"/>
              <a:gd name="connsiteY20" fmla="*/ 2805871 h 6875141"/>
              <a:gd name="connsiteX21" fmla="*/ 11563230 w 12188952"/>
              <a:gd name="connsiteY21" fmla="*/ 603215 h 6875141"/>
              <a:gd name="connsiteX22" fmla="*/ 11381044 w 12188952"/>
              <a:gd name="connsiteY22" fmla="*/ 620944 h 6875141"/>
              <a:gd name="connsiteX23" fmla="*/ 11546600 w 12188952"/>
              <a:gd name="connsiteY23" fmla="*/ 1418331 h 6875141"/>
              <a:gd name="connsiteX24" fmla="*/ 12161801 w 12188952"/>
              <a:gd name="connsiteY24" fmla="*/ 1601617 h 6875141"/>
              <a:gd name="connsiteX25" fmla="*/ 12185891 w 12188952"/>
              <a:gd name="connsiteY25" fmla="*/ 1600043 h 6875141"/>
              <a:gd name="connsiteX26" fmla="*/ 12185891 w 12188952"/>
              <a:gd name="connsiteY26" fmla="*/ 795119 h 6875141"/>
              <a:gd name="connsiteX27" fmla="*/ 12178431 w 12188952"/>
              <a:gd name="connsiteY27" fmla="*/ 786500 h 6875141"/>
              <a:gd name="connsiteX28" fmla="*/ 11563230 w 12188952"/>
              <a:gd name="connsiteY28" fmla="*/ 603215 h 6875141"/>
              <a:gd name="connsiteX29" fmla="*/ 1368216 w 12188952"/>
              <a:gd name="connsiteY29" fmla="*/ 0 h 6875141"/>
              <a:gd name="connsiteX30" fmla="*/ 0 w 12188952"/>
              <a:gd name="connsiteY30" fmla="*/ 0 h 6875141"/>
              <a:gd name="connsiteX31" fmla="*/ 0 w 12188952"/>
              <a:gd name="connsiteY31" fmla="*/ 1368215 h 6875141"/>
              <a:gd name="connsiteX32" fmla="*/ 1372241 w 12188952"/>
              <a:gd name="connsiteY32" fmla="*/ 2740456 h 6875141"/>
              <a:gd name="connsiteX33" fmla="*/ 2740456 w 12188952"/>
              <a:gd name="connsiteY33" fmla="*/ 2740456 h 6875141"/>
              <a:gd name="connsiteX34" fmla="*/ 2740456 w 12188952"/>
              <a:gd name="connsiteY34" fmla="*/ 1372240 h 6875141"/>
              <a:gd name="connsiteX35" fmla="*/ 1368216 w 12188952"/>
              <a:gd name="connsiteY35" fmla="*/ 0 h 68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88952" h="6875141">
                <a:moveTo>
                  <a:pt x="1488154" y="3508108"/>
                </a:moveTo>
                <a:cubicBezTo>
                  <a:pt x="1379885" y="3508108"/>
                  <a:pt x="1292116" y="3595877"/>
                  <a:pt x="1292116" y="3704145"/>
                </a:cubicBezTo>
                <a:cubicBezTo>
                  <a:pt x="1292116" y="3812413"/>
                  <a:pt x="1379885" y="3900182"/>
                  <a:pt x="1488154" y="3900182"/>
                </a:cubicBezTo>
                <a:cubicBezTo>
                  <a:pt x="1596423" y="3900182"/>
                  <a:pt x="1684192" y="3812413"/>
                  <a:pt x="1684192" y="3704145"/>
                </a:cubicBezTo>
                <a:cubicBezTo>
                  <a:pt x="1684192" y="3595877"/>
                  <a:pt x="1596423" y="3508108"/>
                  <a:pt x="1488154" y="3508108"/>
                </a:cubicBezTo>
                <a:close/>
                <a:moveTo>
                  <a:pt x="12188951" y="3213837"/>
                </a:moveTo>
                <a:lnTo>
                  <a:pt x="11900948" y="3213837"/>
                </a:lnTo>
                <a:cubicBezTo>
                  <a:pt x="10885931" y="3213837"/>
                  <a:pt x="10063117" y="4036651"/>
                  <a:pt x="10063117" y="5051668"/>
                </a:cubicBezTo>
                <a:lnTo>
                  <a:pt x="10063117" y="6875141"/>
                </a:lnTo>
                <a:lnTo>
                  <a:pt x="12073153" y="6875141"/>
                </a:lnTo>
                <a:lnTo>
                  <a:pt x="12083467" y="6874620"/>
                </a:lnTo>
                <a:lnTo>
                  <a:pt x="12188951" y="6858522"/>
                </a:lnTo>
                <a:lnTo>
                  <a:pt x="12188951" y="6280730"/>
                </a:lnTo>
                <a:lnTo>
                  <a:pt x="12188952" y="6280729"/>
                </a:lnTo>
                <a:lnTo>
                  <a:pt x="12188952" y="3832194"/>
                </a:lnTo>
                <a:lnTo>
                  <a:pt x="12188951" y="3832194"/>
                </a:lnTo>
                <a:close/>
                <a:moveTo>
                  <a:pt x="0" y="2798382"/>
                </a:moveTo>
                <a:lnTo>
                  <a:pt x="0" y="4217834"/>
                </a:lnTo>
                <a:lnTo>
                  <a:pt x="10291" y="4210345"/>
                </a:lnTo>
                <a:cubicBezTo>
                  <a:pt x="100314" y="4143505"/>
                  <a:pt x="460407" y="3854496"/>
                  <a:pt x="460407" y="3508108"/>
                </a:cubicBezTo>
                <a:cubicBezTo>
                  <a:pt x="460407" y="3161721"/>
                  <a:pt x="100314" y="2872711"/>
                  <a:pt x="10291" y="2805871"/>
                </a:cubicBezTo>
                <a:close/>
                <a:moveTo>
                  <a:pt x="11563230" y="603215"/>
                </a:moveTo>
                <a:cubicBezTo>
                  <a:pt x="11455784" y="606833"/>
                  <a:pt x="11381044" y="620944"/>
                  <a:pt x="11381044" y="620944"/>
                </a:cubicBezTo>
                <a:cubicBezTo>
                  <a:pt x="11381044" y="620944"/>
                  <a:pt x="11280695" y="1152426"/>
                  <a:pt x="11546600" y="1418331"/>
                </a:cubicBezTo>
                <a:cubicBezTo>
                  <a:pt x="11712792" y="1584523"/>
                  <a:pt x="11982723" y="1607645"/>
                  <a:pt x="12161801" y="1601617"/>
                </a:cubicBezTo>
                <a:lnTo>
                  <a:pt x="12185891" y="1600043"/>
                </a:lnTo>
                <a:lnTo>
                  <a:pt x="12185891" y="795119"/>
                </a:lnTo>
                <a:lnTo>
                  <a:pt x="12178431" y="786500"/>
                </a:lnTo>
                <a:cubicBezTo>
                  <a:pt x="12012240" y="620309"/>
                  <a:pt x="11742309" y="597187"/>
                  <a:pt x="11563230" y="603215"/>
                </a:cubicBezTo>
                <a:close/>
                <a:moveTo>
                  <a:pt x="1368216" y="0"/>
                </a:moveTo>
                <a:lnTo>
                  <a:pt x="0" y="0"/>
                </a:lnTo>
                <a:lnTo>
                  <a:pt x="0" y="1368215"/>
                </a:lnTo>
                <a:cubicBezTo>
                  <a:pt x="0" y="2126091"/>
                  <a:pt x="614365" y="2740456"/>
                  <a:pt x="1372241" y="2740456"/>
                </a:cubicBezTo>
                <a:lnTo>
                  <a:pt x="2740456" y="2740456"/>
                </a:lnTo>
                <a:lnTo>
                  <a:pt x="2740456" y="1372240"/>
                </a:lnTo>
                <a:cubicBezTo>
                  <a:pt x="2740456" y="614365"/>
                  <a:pt x="2126092" y="0"/>
                  <a:pt x="1368216" y="0"/>
                </a:cubicBezTo>
                <a:close/>
              </a:path>
            </a:pathLst>
          </a:cu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4134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A city with a river and buildings&#10;&#10;Description automatically generated">
            <a:extLst>
              <a:ext uri="{FF2B5EF4-FFF2-40B4-BE49-F238E27FC236}">
                <a16:creationId xmlns:a16="http://schemas.microsoft.com/office/drawing/2014/main" id="{1D09D620-E5E0-45F5-9943-3D796756D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r="-1" b="-1"/>
          <a:stretch/>
        </p:blipFill>
        <p:spPr bwMode="auto">
          <a:xfrm>
            <a:off x="3059" y="10"/>
            <a:ext cx="1218894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6" name="Rectangle 4135">
            <a:extLst>
              <a:ext uri="{FF2B5EF4-FFF2-40B4-BE49-F238E27FC236}">
                <a16:creationId xmlns:a16="http://schemas.microsoft.com/office/drawing/2014/main" id="{E687037D-D197-4CDD-BB5E-43AEE9E53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07509-3272-0FCC-9D76-E282ABDD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22686"/>
            <a:ext cx="6744188" cy="20478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Our Team</a:t>
            </a:r>
          </a:p>
        </p:txBody>
      </p:sp>
      <p:cxnSp>
        <p:nvCxnSpPr>
          <p:cNvPr id="4138" name="Straight Connector 4137">
            <a:extLst>
              <a:ext uri="{FF2B5EF4-FFF2-40B4-BE49-F238E27FC236}">
                <a16:creationId xmlns:a16="http://schemas.microsoft.com/office/drawing/2014/main" id="{EBE7D411-C454-425C-A90F-B99A068A5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40" name="Straight Connector 4139">
            <a:extLst>
              <a:ext uri="{FF2B5EF4-FFF2-40B4-BE49-F238E27FC236}">
                <a16:creationId xmlns:a16="http://schemas.microsoft.com/office/drawing/2014/main" id="{7D438A5E-0623-44C4-BA70-3BBB9D152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D4CC25-7FD9-97D9-96F0-B9641F6916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580401"/>
              </p:ext>
            </p:extLst>
          </p:nvPr>
        </p:nvGraphicFramePr>
        <p:xfrm>
          <a:off x="4450315" y="160569"/>
          <a:ext cx="685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BF8368F-FCBF-FC3D-67A1-969E00C16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401494"/>
              </p:ext>
            </p:extLst>
          </p:nvPr>
        </p:nvGraphicFramePr>
        <p:xfrm>
          <a:off x="-1219311" y="223125"/>
          <a:ext cx="685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2D4F920-B29F-F512-11E5-721D87903B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8742307"/>
              </p:ext>
            </p:extLst>
          </p:nvPr>
        </p:nvGraphicFramePr>
        <p:xfrm>
          <a:off x="-1219311" y="2570567"/>
          <a:ext cx="685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63C0D25-FB58-5E9E-6044-F222B7D3E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8265199"/>
              </p:ext>
            </p:extLst>
          </p:nvPr>
        </p:nvGraphicFramePr>
        <p:xfrm>
          <a:off x="4448791" y="2508011"/>
          <a:ext cx="685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365373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46" name="Straight Connector 5145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48" name="Straight Connector 5147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50" name="Straight Connector 5149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52" name="Straight Connector 5151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5154" name="Rectangle 5153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 city with a river and buildings&#10;&#10;Description automatically generated">
            <a:extLst>
              <a:ext uri="{FF2B5EF4-FFF2-40B4-BE49-F238E27FC236}">
                <a16:creationId xmlns:a16="http://schemas.microsoft.com/office/drawing/2014/main" id="{918BBD1A-F348-3FA9-C909-9D4CD111D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1" r="-1" b="-1"/>
          <a:stretch/>
        </p:blipFill>
        <p:spPr bwMode="auto">
          <a:xfrm>
            <a:off x="1530" y="10"/>
            <a:ext cx="1218894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6" name="Rectangle 5155">
            <a:extLst>
              <a:ext uri="{FF2B5EF4-FFF2-40B4-BE49-F238E27FC236}">
                <a16:creationId xmlns:a16="http://schemas.microsoft.com/office/drawing/2014/main" id="{C89012F3-E872-4965-8202-7945C4E70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58" name="Straight Connector 5157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60" name="Rectangle 5159">
            <a:extLst>
              <a:ext uri="{FF2B5EF4-FFF2-40B4-BE49-F238E27FC236}">
                <a16:creationId xmlns:a16="http://schemas.microsoft.com/office/drawing/2014/main" id="{A42DB23F-578C-4EE7-8963-3BA228C6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61A0F-EC56-07B5-300C-EAEE21F74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71" y="489855"/>
            <a:ext cx="8212719" cy="2736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Directors and Advisors</a:t>
            </a:r>
            <a:br>
              <a:rPr lang="en-US" sz="6000">
                <a:solidFill>
                  <a:srgbClr val="FFFFFF"/>
                </a:solidFill>
              </a:rPr>
            </a:br>
            <a:endParaRPr lang="en-US" sz="6000">
              <a:solidFill>
                <a:srgbClr val="FFFFFF"/>
              </a:solidFill>
            </a:endParaRPr>
          </a:p>
        </p:txBody>
      </p:sp>
      <p:cxnSp>
        <p:nvCxnSpPr>
          <p:cNvPr id="5162" name="Straight Connector 5161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DBDC829-72E5-D82C-E0A6-99A9C45CDB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0880398"/>
              </p:ext>
            </p:extLst>
          </p:nvPr>
        </p:nvGraphicFramePr>
        <p:xfrm>
          <a:off x="-1219311" y="223125"/>
          <a:ext cx="685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9F98E12-424C-FCCE-B77A-34668E4EE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02490"/>
              </p:ext>
            </p:extLst>
          </p:nvPr>
        </p:nvGraphicFramePr>
        <p:xfrm>
          <a:off x="4450315" y="160569"/>
          <a:ext cx="685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D660F1-63BC-98A7-8858-C7D7D51B3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7889867"/>
              </p:ext>
            </p:extLst>
          </p:nvPr>
        </p:nvGraphicFramePr>
        <p:xfrm>
          <a:off x="4448791" y="2508011"/>
          <a:ext cx="685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40B894-3B56-E66A-3408-36BB9C09AB13}"/>
              </a:ext>
            </a:extLst>
          </p:cNvPr>
          <p:cNvSpPr/>
          <p:nvPr/>
        </p:nvSpPr>
        <p:spPr>
          <a:xfrm>
            <a:off x="2453622" y="4358230"/>
            <a:ext cx="2729234" cy="1347413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Marie Keller</a:t>
            </a:r>
          </a:p>
          <a:p>
            <a:pPr algn="ctr"/>
            <a:r>
              <a:rPr lang="en-US" sz="2800"/>
              <a:t>Co-director</a:t>
            </a:r>
          </a:p>
        </p:txBody>
      </p:sp>
    </p:spTree>
    <p:extLst>
      <p:ext uri="{BB962C8B-B14F-4D97-AF65-F5344CB8AC3E}">
        <p14:creationId xmlns:p14="http://schemas.microsoft.com/office/powerpoint/2010/main" val="335601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6DA15-FF0C-EE29-8B40-E403779D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976152"/>
            <a:ext cx="5613399" cy="17725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Worcester Polytechnic Institute (WPI)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EA64D0-1FC1-41D1-9312-D2316443B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BA92F-A468-895B-78AA-F5B33D676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642" y="829016"/>
            <a:ext cx="5114069" cy="1772517"/>
          </a:xfrm>
        </p:spPr>
        <p:txBody>
          <a:bodyPr anchor="ctr">
            <a:no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American technological university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Founded in 1865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Located in Worcester, Massachusetts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5,246 undergraduate students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Interactive Qualifying Project (IQP)</a:t>
            </a:r>
          </a:p>
        </p:txBody>
      </p:sp>
      <p:pic>
        <p:nvPicPr>
          <p:cNvPr id="5" name="Picture 4" descr="A building with a lawn and people walking&#10;&#10;Description automatically generated">
            <a:extLst>
              <a:ext uri="{FF2B5EF4-FFF2-40B4-BE49-F238E27FC236}">
                <a16:creationId xmlns:a16="http://schemas.microsoft.com/office/drawing/2014/main" id="{C98D3C29-B956-ED17-63C9-A5F85A56A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0" r="1" b="30036"/>
          <a:stretch/>
        </p:blipFill>
        <p:spPr>
          <a:xfrm>
            <a:off x="481803" y="2940693"/>
            <a:ext cx="11147071" cy="343268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05C5B1-BB24-4A5C-87B3-3B75CD25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2940693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698572-1C65-478A-8670-BCFB6BD7C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259161-9A83-6CF7-CF56-5BECD0B90AF8}"/>
              </a:ext>
            </a:extLst>
          </p:cNvPr>
          <p:cNvSpPr txBox="1"/>
          <p:nvPr/>
        </p:nvSpPr>
        <p:spPr>
          <a:xfrm>
            <a:off x="4472248" y="6106528"/>
            <a:ext cx="119776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effectLst/>
              </a:rPr>
              <a:t>Abbott, I. (2016). </a:t>
            </a:r>
            <a:r>
              <a:rPr lang="en-US" sz="1100" i="1">
                <a:effectLst/>
              </a:rPr>
              <a:t>WPI Quad from Morgan Hall</a:t>
            </a:r>
            <a:r>
              <a:rPr lang="en-US" sz="1100">
                <a:effectLst/>
              </a:rPr>
              <a:t> [Photo]. </a:t>
            </a:r>
            <a:r>
              <a:rPr lang="en-US" sz="1100">
                <a:effectLst/>
                <a:hlinkClick r:id="rId4"/>
              </a:rPr>
              <a:t>https://www.flickr.com/photos/ian_e_abbott/30748623562/</a:t>
            </a:r>
            <a:endParaRPr lang="en-US" sz="11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183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on a rock overlooking a valley&#10;&#10;Description automatically generated">
            <a:extLst>
              <a:ext uri="{FF2B5EF4-FFF2-40B4-BE49-F238E27FC236}">
                <a16:creationId xmlns:a16="http://schemas.microsoft.com/office/drawing/2014/main" id="{F34C0259-4466-F14E-64C0-8CC6A86D5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4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095F96-E848-1860-5A3D-39DFBD46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799418"/>
            <a:ext cx="11147069" cy="292935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>
                <a:solidFill>
                  <a:srgbClr val="FFFFFF"/>
                </a:solidFill>
              </a:rPr>
              <a:t>Interactive Qualifying Project (IQP)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5923DB4-A391-5479-6340-4371DABD9178}"/>
              </a:ext>
            </a:extLst>
          </p:cNvPr>
          <p:cNvSpPr/>
          <p:nvPr/>
        </p:nvSpPr>
        <p:spPr>
          <a:xfrm>
            <a:off x="479552" y="1746165"/>
            <a:ext cx="5802085" cy="132723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A group of college students, alongside faculty advisors, partner with organizations from </a:t>
            </a:r>
            <a:r>
              <a:rPr lang="en-US" sz="2000" b="1">
                <a:solidFill>
                  <a:srgbClr val="FFFFFF"/>
                </a:solidFill>
              </a:rPr>
              <a:t>around the world </a:t>
            </a:r>
            <a:r>
              <a:rPr lang="en-US" sz="2000">
                <a:solidFill>
                  <a:srgbClr val="FFFFFF"/>
                </a:solidFill>
              </a:rPr>
              <a:t>to work on projects that support the organization’s mission.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CFB653-826C-7F37-5B1B-9B5C24E14189}"/>
              </a:ext>
            </a:extLst>
          </p:cNvPr>
          <p:cNvSpPr/>
          <p:nvPr/>
        </p:nvSpPr>
        <p:spPr>
          <a:xfrm>
            <a:off x="479552" y="3194956"/>
            <a:ext cx="5802085" cy="296635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40147B-37FE-5D54-1CB7-6622463E6D3B}"/>
              </a:ext>
            </a:extLst>
          </p:cNvPr>
          <p:cNvSpPr txBox="1"/>
          <p:nvPr/>
        </p:nvSpPr>
        <p:spPr>
          <a:xfrm>
            <a:off x="479552" y="3206792"/>
            <a:ext cx="580208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2"/>
                </a:solidFill>
              </a:rPr>
              <a:t>Mutually beneficial </a:t>
            </a:r>
            <a:r>
              <a:rPr lang="en-US" sz="2000">
                <a:solidFill>
                  <a:schemeClr val="bg2"/>
                </a:solidFill>
              </a:rPr>
              <a:t>for the students and the organization.</a:t>
            </a:r>
          </a:p>
          <a:p>
            <a:endParaRPr lang="en-US" sz="200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2"/>
                </a:solidFill>
              </a:rPr>
              <a:t>Students gain valuable experience working in a </a:t>
            </a:r>
            <a:r>
              <a:rPr lang="en-US" sz="2000" b="1">
                <a:solidFill>
                  <a:schemeClr val="bg2"/>
                </a:solidFill>
              </a:rPr>
              <a:t>team</a:t>
            </a:r>
            <a:r>
              <a:rPr lang="en-US" sz="2000">
                <a:solidFill>
                  <a:schemeClr val="bg2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2"/>
                </a:solidFill>
              </a:rPr>
              <a:t>Organizations benefit from a group of independent workers that will provide a </a:t>
            </a:r>
            <a:r>
              <a:rPr lang="en-US" sz="2000" b="1">
                <a:solidFill>
                  <a:schemeClr val="bg2"/>
                </a:solidFill>
              </a:rPr>
              <a:t>fresh perspective</a:t>
            </a:r>
            <a:r>
              <a:rPr lang="en-US" sz="2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7BE5C2-1F17-E366-92C6-7CD0073514ED}"/>
              </a:ext>
            </a:extLst>
          </p:cNvPr>
          <p:cNvSpPr txBox="1"/>
          <p:nvPr/>
        </p:nvSpPr>
        <p:spPr>
          <a:xfrm>
            <a:off x="0" y="6561687"/>
            <a:ext cx="1219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>
                <a:effectLst/>
              </a:rPr>
              <a:t>Interactive Qualifying Project | Worcester Polytechnic Institute</a:t>
            </a:r>
            <a:r>
              <a:rPr lang="en-US" sz="1050">
                <a:effectLst/>
              </a:rPr>
              <a:t>. (n.d.). Retrieved November 9, 2023, from </a:t>
            </a:r>
            <a:r>
              <a:rPr lang="en-US" sz="1050">
                <a:effectLst/>
                <a:hlinkClick r:id="rId4"/>
              </a:rPr>
              <a:t>https://www.wpi.edu/project-based-learning/project-based-education/interactive-qualifying-project</a:t>
            </a:r>
            <a:endParaRPr lang="en-US" sz="105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9314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red pins&#10;&#10;Description automatically generated">
            <a:extLst>
              <a:ext uri="{FF2B5EF4-FFF2-40B4-BE49-F238E27FC236}">
                <a16:creationId xmlns:a16="http://schemas.microsoft.com/office/drawing/2014/main" id="{E8F27174-158E-E987-FE71-81501B465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30"/>
            <a:ext cx="12192000" cy="86389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21DB06-0884-1691-1343-240CDABCC170}"/>
              </a:ext>
            </a:extLst>
          </p:cNvPr>
          <p:cNvSpPr/>
          <p:nvPr/>
        </p:nvSpPr>
        <p:spPr>
          <a:xfrm>
            <a:off x="0" y="-85193"/>
            <a:ext cx="12192000" cy="8112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Project Center Locations</a:t>
            </a:r>
          </a:p>
        </p:txBody>
      </p:sp>
    </p:spTree>
    <p:extLst>
      <p:ext uri="{BB962C8B-B14F-4D97-AF65-F5344CB8AC3E}">
        <p14:creationId xmlns:p14="http://schemas.microsoft.com/office/powerpoint/2010/main" val="52763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7E420-E49F-92F9-1502-213CA7B9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05797"/>
            <a:ext cx="10634472" cy="2157984"/>
          </a:xfrm>
        </p:spPr>
        <p:txBody>
          <a:bodyPr/>
          <a:lstStyle/>
          <a:p>
            <a:r>
              <a:rPr lang="en-US" sz="5400"/>
              <a:t>Prague Project Center Information</a:t>
            </a:r>
          </a:p>
        </p:txBody>
      </p:sp>
      <p:graphicFrame>
        <p:nvGraphicFramePr>
          <p:cNvPr id="34" name="Content Placeholder 2">
            <a:extLst>
              <a:ext uri="{FF2B5EF4-FFF2-40B4-BE49-F238E27FC236}">
                <a16:creationId xmlns:a16="http://schemas.microsoft.com/office/drawing/2014/main" id="{1B0C3D8D-6087-129F-3FFC-CFCA3C1090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099794"/>
              </p:ext>
            </p:extLst>
          </p:nvPr>
        </p:nvGraphicFramePr>
        <p:xfrm>
          <a:off x="546340" y="2907859"/>
          <a:ext cx="10506991" cy="2572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981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AE8B-30E9-B12F-E01B-8003EC23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764" y="223403"/>
            <a:ext cx="10634472" cy="2157984"/>
          </a:xfrm>
        </p:spPr>
        <p:txBody>
          <a:bodyPr/>
          <a:lstStyle/>
          <a:p>
            <a:pPr algn="ctr"/>
            <a:r>
              <a:rPr lang="en-US" sz="6000"/>
              <a:t>Team Roles and Expectations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F22C9B-055A-13CC-B78E-0D08BBA643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231295"/>
              </p:ext>
            </p:extLst>
          </p:nvPr>
        </p:nvGraphicFramePr>
        <p:xfrm>
          <a:off x="842170" y="2157562"/>
          <a:ext cx="10507660" cy="3621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6915">
                  <a:extLst>
                    <a:ext uri="{9D8B030D-6E8A-4147-A177-3AD203B41FA5}">
                      <a16:colId xmlns:a16="http://schemas.microsoft.com/office/drawing/2014/main" val="947283856"/>
                    </a:ext>
                  </a:extLst>
                </a:gridCol>
                <a:gridCol w="2626915">
                  <a:extLst>
                    <a:ext uri="{9D8B030D-6E8A-4147-A177-3AD203B41FA5}">
                      <a16:colId xmlns:a16="http://schemas.microsoft.com/office/drawing/2014/main" val="3225159866"/>
                    </a:ext>
                  </a:extLst>
                </a:gridCol>
                <a:gridCol w="2626915">
                  <a:extLst>
                    <a:ext uri="{9D8B030D-6E8A-4147-A177-3AD203B41FA5}">
                      <a16:colId xmlns:a16="http://schemas.microsoft.com/office/drawing/2014/main" val="1615307962"/>
                    </a:ext>
                  </a:extLst>
                </a:gridCol>
                <a:gridCol w="2626915">
                  <a:extLst>
                    <a:ext uri="{9D8B030D-6E8A-4147-A177-3AD203B41FA5}">
                      <a16:colId xmlns:a16="http://schemas.microsoft.com/office/drawing/2014/main" val="606719519"/>
                    </a:ext>
                  </a:extLst>
                </a:gridCol>
              </a:tblGrid>
              <a:tr h="472915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Center Directors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Faculty Advisors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Partner Organization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Student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207968"/>
                  </a:ext>
                </a:extLst>
              </a:tr>
              <a:tr h="1166091">
                <a:tc>
                  <a:txBody>
                    <a:bodyPr/>
                    <a:lstStyle/>
                    <a:p>
                      <a:r>
                        <a:rPr lang="en-US" sz="2000"/>
                        <a:t>Build relationships with organizations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Involved throughout the entire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Provide project description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Research and prepare for the project off-site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300063"/>
                  </a:ext>
                </a:extLst>
              </a:tr>
              <a:tr h="1166091">
                <a:tc>
                  <a:txBody>
                    <a:bodyPr/>
                    <a:lstStyle/>
                    <a:p>
                      <a:r>
                        <a:rPr lang="en-US" sz="2000"/>
                        <a:t>Help develop project ideas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Guide students and their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 hour each week for in-person meeting with team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Work 40 hours a week on the project when onsite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019884"/>
                  </a:ext>
                </a:extLst>
              </a:tr>
              <a:tr h="816263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Additional time to respond to messages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367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071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ainting a shed&#10;&#10;Description automatically generated">
            <a:extLst>
              <a:ext uri="{FF2B5EF4-FFF2-40B4-BE49-F238E27FC236}">
                <a16:creationId xmlns:a16="http://schemas.microsoft.com/office/drawing/2014/main" id="{5B559EA9-9AED-473A-04CE-25F1A297A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00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B1311D-D78D-0994-AE02-CBD1B97C0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614" y="380319"/>
            <a:ext cx="8313056" cy="29293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Good Projects Include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7D121E-4003-DA78-27DF-7A484C4E2F3B}"/>
              </a:ext>
            </a:extLst>
          </p:cNvPr>
          <p:cNvSpPr/>
          <p:nvPr/>
        </p:nvSpPr>
        <p:spPr>
          <a:xfrm>
            <a:off x="4701026" y="1874228"/>
            <a:ext cx="6928644" cy="75296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Open-ended solutions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D27A88-AC51-8B6F-AE7D-C77FB855AC28}"/>
              </a:ext>
            </a:extLst>
          </p:cNvPr>
          <p:cNvSpPr/>
          <p:nvPr/>
        </p:nvSpPr>
        <p:spPr>
          <a:xfrm>
            <a:off x="4701026" y="2960586"/>
            <a:ext cx="6928644" cy="74445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Collaboration between students and organization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2134CB-13F8-E548-CB4D-65DD4BE43952}"/>
              </a:ext>
            </a:extLst>
          </p:cNvPr>
          <p:cNvSpPr/>
          <p:nvPr/>
        </p:nvSpPr>
        <p:spPr>
          <a:xfrm>
            <a:off x="4701026" y="4042686"/>
            <a:ext cx="6928644" cy="75047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Interactions with local community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8E35DE-F877-AF24-D4ED-35D29C260117}"/>
              </a:ext>
            </a:extLst>
          </p:cNvPr>
          <p:cNvSpPr/>
          <p:nvPr/>
        </p:nvSpPr>
        <p:spPr>
          <a:xfrm>
            <a:off x="4701026" y="5127798"/>
            <a:ext cx="6928644" cy="75047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Interesting and helpful to partner organization</a:t>
            </a:r>
          </a:p>
        </p:txBody>
      </p:sp>
    </p:spTree>
    <p:extLst>
      <p:ext uri="{BB962C8B-B14F-4D97-AF65-F5344CB8AC3E}">
        <p14:creationId xmlns:p14="http://schemas.microsoft.com/office/powerpoint/2010/main" val="2861028298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668</Words>
  <Application>Microsoft Office PowerPoint</Application>
  <PresentationFormat>Widescreen</PresentationFormat>
  <Paragraphs>135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Seaford</vt:lpstr>
      <vt:lpstr>LevelVTI</vt:lpstr>
      <vt:lpstr>The WPI Prague Project Center</vt:lpstr>
      <vt:lpstr>Our Team</vt:lpstr>
      <vt:lpstr>Directors and Advisors </vt:lpstr>
      <vt:lpstr>Worcester Polytechnic Institute (WPI)</vt:lpstr>
      <vt:lpstr>Interactive Qualifying Project (IQP)</vt:lpstr>
      <vt:lpstr>PowerPoint Presentation</vt:lpstr>
      <vt:lpstr>Prague Project Center Information</vt:lpstr>
      <vt:lpstr>Team Roles and Expectations</vt:lpstr>
      <vt:lpstr>Good Projects Include</vt:lpstr>
      <vt:lpstr>“Making History Interactive at the Hong Kong Museum of History” (Hong Kong, China)</vt:lpstr>
      <vt:lpstr>“Sala Siete: A Space for the Artist in Everyone” (San Juan, Puerto Rico)</vt:lpstr>
      <vt:lpstr>Project Timeline</vt:lpstr>
      <vt:lpstr>Benefits to Partners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Mullane, Colleen</dc:creator>
  <cp:lastModifiedBy>Mullane, Colleen</cp:lastModifiedBy>
  <cp:revision>2</cp:revision>
  <dcterms:created xsi:type="dcterms:W3CDTF">2023-11-02T10:11:40Z</dcterms:created>
  <dcterms:modified xsi:type="dcterms:W3CDTF">2023-12-12T10:41:48Z</dcterms:modified>
</cp:coreProperties>
</file>