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3" r:id="rId4"/>
  </p:sldMasterIdLst>
  <p:notesMasterIdLst>
    <p:notesMasterId r:id="rId50"/>
  </p:notesMasterIdLst>
  <p:sldIdLst>
    <p:sldId id="256" r:id="rId5"/>
    <p:sldId id="264" r:id="rId6"/>
    <p:sldId id="258" r:id="rId7"/>
    <p:sldId id="260" r:id="rId8"/>
    <p:sldId id="262" r:id="rId9"/>
    <p:sldId id="347" r:id="rId10"/>
    <p:sldId id="266" r:id="rId11"/>
    <p:sldId id="365" r:id="rId12"/>
    <p:sldId id="366" r:id="rId13"/>
    <p:sldId id="367" r:id="rId14"/>
    <p:sldId id="368" r:id="rId15"/>
    <p:sldId id="369" r:id="rId16"/>
    <p:sldId id="278" r:id="rId17"/>
    <p:sldId id="371" r:id="rId18"/>
    <p:sldId id="380" r:id="rId19"/>
    <p:sldId id="381" r:id="rId20"/>
    <p:sldId id="348" r:id="rId21"/>
    <p:sldId id="377" r:id="rId22"/>
    <p:sldId id="378" r:id="rId23"/>
    <p:sldId id="358" r:id="rId24"/>
    <p:sldId id="359" r:id="rId25"/>
    <p:sldId id="372" r:id="rId26"/>
    <p:sldId id="379" r:id="rId27"/>
    <p:sldId id="375" r:id="rId28"/>
    <p:sldId id="376" r:id="rId29"/>
    <p:sldId id="382" r:id="rId30"/>
    <p:sldId id="257" r:id="rId31"/>
    <p:sldId id="374" r:id="rId32"/>
    <p:sldId id="350" r:id="rId33"/>
    <p:sldId id="357" r:id="rId34"/>
    <p:sldId id="386" r:id="rId35"/>
    <p:sldId id="385" r:id="rId36"/>
    <p:sldId id="362" r:id="rId37"/>
    <p:sldId id="387" r:id="rId38"/>
    <p:sldId id="388" r:id="rId39"/>
    <p:sldId id="383" r:id="rId40"/>
    <p:sldId id="384" r:id="rId41"/>
    <p:sldId id="389" r:id="rId42"/>
    <p:sldId id="391" r:id="rId43"/>
    <p:sldId id="393" r:id="rId44"/>
    <p:sldId id="392" r:id="rId45"/>
    <p:sldId id="268" r:id="rId46"/>
    <p:sldId id="269" r:id="rId47"/>
    <p:sldId id="395" r:id="rId48"/>
    <p:sldId id="396" r:id="rId49"/>
  </p:sldIdLst>
  <p:sldSz cx="9144000" cy="5143500" type="screen16x9"/>
  <p:notesSz cx="6858000" cy="9144000"/>
  <p:embeddedFontLst>
    <p:embeddedFont>
      <p:font typeface="Cambria Math" panose="02040503050406030204" pitchFamily="18" charset="0"/>
      <p:regular r:id="rId51"/>
    </p:embeddedFont>
    <p:embeddedFont>
      <p:font typeface="Josefin Sans" pitchFamily="2" charset="0"/>
      <p:regular r:id="rId52"/>
      <p:bold r:id="rId53"/>
    </p:embeddedFont>
    <p:embeddedFont>
      <p:font typeface="Lato" panose="020F0502020204030203" pitchFamily="34" charset="0"/>
      <p:regular r:id="rId54"/>
      <p:bold r:id="rId55"/>
      <p:italic r:id="rId56"/>
      <p:boldItalic r:id="rId57"/>
    </p:embeddedFont>
    <p:embeddedFont>
      <p:font typeface="Merriweather Light" panose="00000400000000000000" pitchFamily="2" charset="0"/>
      <p:regular r:id="rId58"/>
      <p:italic r:id="rId59"/>
    </p:embeddedFont>
    <p:embeddedFont>
      <p:font typeface="Montserrat" panose="00000500000000000000" pitchFamily="2" charset="0"/>
      <p:regular r:id="rId60"/>
      <p:bold r:id="rId61"/>
      <p:italic r:id="rId62"/>
      <p:boldItalic r:id="rId63"/>
    </p:embeddedFont>
    <p:embeddedFont>
      <p:font typeface="Oswald" panose="00000500000000000000" pitchFamily="2" charset="0"/>
      <p:regular r:id="rId64"/>
      <p:bold r:id="rId65"/>
    </p:embeddedFont>
    <p:embeddedFont>
      <p:font typeface="Segoe UI" panose="020B0502040204020203" pitchFamily="34" charset="0"/>
      <p:regular r:id="rId66"/>
      <p:bold r:id="rId67"/>
      <p:italic r:id="rId68"/>
      <p:boldItalic r:id="rId69"/>
    </p:embeddedFont>
    <p:embeddedFont>
      <p:font typeface="Vidaloka" panose="020B0604020202020204" charset="0"/>
      <p:regular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5C19A4-F02F-41EE-B11F-4C87D19DE7D2}">
  <a:tblStyle styleId="{625C19A4-F02F-41EE-B11F-4C87D19DE7D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3.fntdata"/><Relationship Id="rId68" Type="http://schemas.openxmlformats.org/officeDocument/2006/relationships/font" Target="fonts/font18.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1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8" Type="http://schemas.openxmlformats.org/officeDocument/2006/relationships/slide" Target="slides/slide4.xml"/><Relationship Id="rId51" Type="http://schemas.openxmlformats.org/officeDocument/2006/relationships/font" Target="fonts/font1.fntdata"/><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mbert, Samuel" userId="c1534f1a-aaf3-4ab6-8cc2-f89e44214fca" providerId="ADAL" clId="{1B3EFAC4-A22D-453E-8516-47EC56970701}"/>
    <pc:docChg chg="undo custSel addSld delSld delMainMaster">
      <pc:chgData name="Lambert, Samuel" userId="c1534f1a-aaf3-4ab6-8cc2-f89e44214fca" providerId="ADAL" clId="{1B3EFAC4-A22D-453E-8516-47EC56970701}" dt="2024-04-17T19:31:34.478" v="107" actId="47"/>
      <pc:docMkLst>
        <pc:docMk/>
      </pc:docMkLst>
      <pc:sldChg chg="del">
        <pc:chgData name="Lambert, Samuel" userId="c1534f1a-aaf3-4ab6-8cc2-f89e44214fca" providerId="ADAL" clId="{1B3EFAC4-A22D-453E-8516-47EC56970701}" dt="2024-04-17T19:30:30.126" v="0" actId="47"/>
        <pc:sldMkLst>
          <pc:docMk/>
          <pc:sldMk cId="0" sldId="270"/>
        </pc:sldMkLst>
      </pc:sldChg>
      <pc:sldChg chg="del">
        <pc:chgData name="Lambert, Samuel" userId="c1534f1a-aaf3-4ab6-8cc2-f89e44214fca" providerId="ADAL" clId="{1B3EFAC4-A22D-453E-8516-47EC56970701}" dt="2024-04-17T19:30:30.126" v="0" actId="47"/>
        <pc:sldMkLst>
          <pc:docMk/>
          <pc:sldMk cId="0" sldId="271"/>
        </pc:sldMkLst>
      </pc:sldChg>
      <pc:sldChg chg="del">
        <pc:chgData name="Lambert, Samuel" userId="c1534f1a-aaf3-4ab6-8cc2-f89e44214fca" providerId="ADAL" clId="{1B3EFAC4-A22D-453E-8516-47EC56970701}" dt="2024-04-17T19:30:30.126" v="0" actId="47"/>
        <pc:sldMkLst>
          <pc:docMk/>
          <pc:sldMk cId="0" sldId="272"/>
        </pc:sldMkLst>
      </pc:sldChg>
      <pc:sldChg chg="del">
        <pc:chgData name="Lambert, Samuel" userId="c1534f1a-aaf3-4ab6-8cc2-f89e44214fca" providerId="ADAL" clId="{1B3EFAC4-A22D-453E-8516-47EC56970701}" dt="2024-04-17T19:30:30.126" v="0" actId="47"/>
        <pc:sldMkLst>
          <pc:docMk/>
          <pc:sldMk cId="0" sldId="273"/>
        </pc:sldMkLst>
      </pc:sldChg>
      <pc:sldChg chg="del">
        <pc:chgData name="Lambert, Samuel" userId="c1534f1a-aaf3-4ab6-8cc2-f89e44214fca" providerId="ADAL" clId="{1B3EFAC4-A22D-453E-8516-47EC56970701}" dt="2024-04-17T19:30:30.126" v="0" actId="47"/>
        <pc:sldMkLst>
          <pc:docMk/>
          <pc:sldMk cId="0" sldId="274"/>
        </pc:sldMkLst>
      </pc:sldChg>
      <pc:sldChg chg="del">
        <pc:chgData name="Lambert, Samuel" userId="c1534f1a-aaf3-4ab6-8cc2-f89e44214fca" providerId="ADAL" clId="{1B3EFAC4-A22D-453E-8516-47EC56970701}" dt="2024-04-17T19:30:30.126" v="0" actId="47"/>
        <pc:sldMkLst>
          <pc:docMk/>
          <pc:sldMk cId="0" sldId="275"/>
        </pc:sldMkLst>
      </pc:sldChg>
      <pc:sldChg chg="del">
        <pc:chgData name="Lambert, Samuel" userId="c1534f1a-aaf3-4ab6-8cc2-f89e44214fca" providerId="ADAL" clId="{1B3EFAC4-A22D-453E-8516-47EC56970701}" dt="2024-04-17T19:30:30.126" v="0" actId="47"/>
        <pc:sldMkLst>
          <pc:docMk/>
          <pc:sldMk cId="0" sldId="276"/>
        </pc:sldMkLst>
      </pc:sldChg>
      <pc:sldChg chg="del">
        <pc:chgData name="Lambert, Samuel" userId="c1534f1a-aaf3-4ab6-8cc2-f89e44214fca" providerId="ADAL" clId="{1B3EFAC4-A22D-453E-8516-47EC56970701}" dt="2024-04-17T19:30:30.126" v="0" actId="47"/>
        <pc:sldMkLst>
          <pc:docMk/>
          <pc:sldMk cId="0" sldId="277"/>
        </pc:sldMkLst>
      </pc:sldChg>
      <pc:sldChg chg="del">
        <pc:chgData name="Lambert, Samuel" userId="c1534f1a-aaf3-4ab6-8cc2-f89e44214fca" providerId="ADAL" clId="{1B3EFAC4-A22D-453E-8516-47EC56970701}" dt="2024-04-17T19:30:30.126" v="0" actId="47"/>
        <pc:sldMkLst>
          <pc:docMk/>
          <pc:sldMk cId="0" sldId="279"/>
        </pc:sldMkLst>
      </pc:sldChg>
      <pc:sldChg chg="del">
        <pc:chgData name="Lambert, Samuel" userId="c1534f1a-aaf3-4ab6-8cc2-f89e44214fca" providerId="ADAL" clId="{1B3EFAC4-A22D-453E-8516-47EC56970701}" dt="2024-04-17T19:30:36.648" v="1" actId="47"/>
        <pc:sldMkLst>
          <pc:docMk/>
          <pc:sldMk cId="0" sldId="280"/>
        </pc:sldMkLst>
      </pc:sldChg>
      <pc:sldChg chg="del">
        <pc:chgData name="Lambert, Samuel" userId="c1534f1a-aaf3-4ab6-8cc2-f89e44214fca" providerId="ADAL" clId="{1B3EFAC4-A22D-453E-8516-47EC56970701}" dt="2024-04-17T19:30:37.206" v="2" actId="47"/>
        <pc:sldMkLst>
          <pc:docMk/>
          <pc:sldMk cId="0" sldId="281"/>
        </pc:sldMkLst>
      </pc:sldChg>
      <pc:sldChg chg="del">
        <pc:chgData name="Lambert, Samuel" userId="c1534f1a-aaf3-4ab6-8cc2-f89e44214fca" providerId="ADAL" clId="{1B3EFAC4-A22D-453E-8516-47EC56970701}" dt="2024-04-17T19:30:37.774" v="3" actId="47"/>
        <pc:sldMkLst>
          <pc:docMk/>
          <pc:sldMk cId="0" sldId="282"/>
        </pc:sldMkLst>
      </pc:sldChg>
      <pc:sldChg chg="del">
        <pc:chgData name="Lambert, Samuel" userId="c1534f1a-aaf3-4ab6-8cc2-f89e44214fca" providerId="ADAL" clId="{1B3EFAC4-A22D-453E-8516-47EC56970701}" dt="2024-04-17T19:30:38.365" v="4" actId="47"/>
        <pc:sldMkLst>
          <pc:docMk/>
          <pc:sldMk cId="0" sldId="283"/>
        </pc:sldMkLst>
      </pc:sldChg>
      <pc:sldChg chg="del">
        <pc:chgData name="Lambert, Samuel" userId="c1534f1a-aaf3-4ab6-8cc2-f89e44214fca" providerId="ADAL" clId="{1B3EFAC4-A22D-453E-8516-47EC56970701}" dt="2024-04-17T19:30:38.910" v="5" actId="47"/>
        <pc:sldMkLst>
          <pc:docMk/>
          <pc:sldMk cId="0" sldId="284"/>
        </pc:sldMkLst>
      </pc:sldChg>
      <pc:sldChg chg="del">
        <pc:chgData name="Lambert, Samuel" userId="c1534f1a-aaf3-4ab6-8cc2-f89e44214fca" providerId="ADAL" clId="{1B3EFAC4-A22D-453E-8516-47EC56970701}" dt="2024-04-17T19:30:39.473" v="6" actId="47"/>
        <pc:sldMkLst>
          <pc:docMk/>
          <pc:sldMk cId="0" sldId="285"/>
        </pc:sldMkLst>
      </pc:sldChg>
      <pc:sldChg chg="del">
        <pc:chgData name="Lambert, Samuel" userId="c1534f1a-aaf3-4ab6-8cc2-f89e44214fca" providerId="ADAL" clId="{1B3EFAC4-A22D-453E-8516-47EC56970701}" dt="2024-04-17T19:30:39.981" v="7" actId="47"/>
        <pc:sldMkLst>
          <pc:docMk/>
          <pc:sldMk cId="0" sldId="286"/>
        </pc:sldMkLst>
      </pc:sldChg>
      <pc:sldChg chg="del">
        <pc:chgData name="Lambert, Samuel" userId="c1534f1a-aaf3-4ab6-8cc2-f89e44214fca" providerId="ADAL" clId="{1B3EFAC4-A22D-453E-8516-47EC56970701}" dt="2024-04-17T19:30:40.548" v="8" actId="47"/>
        <pc:sldMkLst>
          <pc:docMk/>
          <pc:sldMk cId="0" sldId="287"/>
        </pc:sldMkLst>
      </pc:sldChg>
      <pc:sldChg chg="del">
        <pc:chgData name="Lambert, Samuel" userId="c1534f1a-aaf3-4ab6-8cc2-f89e44214fca" providerId="ADAL" clId="{1B3EFAC4-A22D-453E-8516-47EC56970701}" dt="2024-04-17T19:30:41.166" v="9" actId="47"/>
        <pc:sldMkLst>
          <pc:docMk/>
          <pc:sldMk cId="0" sldId="288"/>
        </pc:sldMkLst>
      </pc:sldChg>
      <pc:sldChg chg="del">
        <pc:chgData name="Lambert, Samuel" userId="c1534f1a-aaf3-4ab6-8cc2-f89e44214fca" providerId="ADAL" clId="{1B3EFAC4-A22D-453E-8516-47EC56970701}" dt="2024-04-17T19:30:41.456" v="10" actId="47"/>
        <pc:sldMkLst>
          <pc:docMk/>
          <pc:sldMk cId="0" sldId="289"/>
        </pc:sldMkLst>
      </pc:sldChg>
      <pc:sldChg chg="del">
        <pc:chgData name="Lambert, Samuel" userId="c1534f1a-aaf3-4ab6-8cc2-f89e44214fca" providerId="ADAL" clId="{1B3EFAC4-A22D-453E-8516-47EC56970701}" dt="2024-04-17T19:30:41.916" v="11" actId="47"/>
        <pc:sldMkLst>
          <pc:docMk/>
          <pc:sldMk cId="0" sldId="290"/>
        </pc:sldMkLst>
      </pc:sldChg>
      <pc:sldChg chg="del">
        <pc:chgData name="Lambert, Samuel" userId="c1534f1a-aaf3-4ab6-8cc2-f89e44214fca" providerId="ADAL" clId="{1B3EFAC4-A22D-453E-8516-47EC56970701}" dt="2024-04-17T19:30:42.360" v="12" actId="47"/>
        <pc:sldMkLst>
          <pc:docMk/>
          <pc:sldMk cId="0" sldId="291"/>
        </pc:sldMkLst>
      </pc:sldChg>
      <pc:sldChg chg="del">
        <pc:chgData name="Lambert, Samuel" userId="c1534f1a-aaf3-4ab6-8cc2-f89e44214fca" providerId="ADAL" clId="{1B3EFAC4-A22D-453E-8516-47EC56970701}" dt="2024-04-17T19:30:42.808" v="13" actId="47"/>
        <pc:sldMkLst>
          <pc:docMk/>
          <pc:sldMk cId="0" sldId="292"/>
        </pc:sldMkLst>
      </pc:sldChg>
      <pc:sldChg chg="del">
        <pc:chgData name="Lambert, Samuel" userId="c1534f1a-aaf3-4ab6-8cc2-f89e44214fca" providerId="ADAL" clId="{1B3EFAC4-A22D-453E-8516-47EC56970701}" dt="2024-04-17T19:30:43.251" v="14" actId="47"/>
        <pc:sldMkLst>
          <pc:docMk/>
          <pc:sldMk cId="0" sldId="293"/>
        </pc:sldMkLst>
      </pc:sldChg>
      <pc:sldChg chg="del">
        <pc:chgData name="Lambert, Samuel" userId="c1534f1a-aaf3-4ab6-8cc2-f89e44214fca" providerId="ADAL" clId="{1B3EFAC4-A22D-453E-8516-47EC56970701}" dt="2024-04-17T19:30:44.064" v="15" actId="47"/>
        <pc:sldMkLst>
          <pc:docMk/>
          <pc:sldMk cId="0" sldId="294"/>
        </pc:sldMkLst>
      </pc:sldChg>
      <pc:sldChg chg="del">
        <pc:chgData name="Lambert, Samuel" userId="c1534f1a-aaf3-4ab6-8cc2-f89e44214fca" providerId="ADAL" clId="{1B3EFAC4-A22D-453E-8516-47EC56970701}" dt="2024-04-17T19:30:48.134" v="16" actId="47"/>
        <pc:sldMkLst>
          <pc:docMk/>
          <pc:sldMk cId="0" sldId="295"/>
        </pc:sldMkLst>
      </pc:sldChg>
      <pc:sldChg chg="add del">
        <pc:chgData name="Lambert, Samuel" userId="c1534f1a-aaf3-4ab6-8cc2-f89e44214fca" providerId="ADAL" clId="{1B3EFAC4-A22D-453E-8516-47EC56970701}" dt="2024-04-17T19:31:05.736" v="57" actId="47"/>
        <pc:sldMkLst>
          <pc:docMk/>
          <pc:sldMk cId="0" sldId="296"/>
        </pc:sldMkLst>
      </pc:sldChg>
      <pc:sldChg chg="add del">
        <pc:chgData name="Lambert, Samuel" userId="c1534f1a-aaf3-4ab6-8cc2-f89e44214fca" providerId="ADAL" clId="{1B3EFAC4-A22D-453E-8516-47EC56970701}" dt="2024-04-17T19:31:08.971" v="58" actId="47"/>
        <pc:sldMkLst>
          <pc:docMk/>
          <pc:sldMk cId="0" sldId="297"/>
        </pc:sldMkLst>
      </pc:sldChg>
      <pc:sldChg chg="add del">
        <pc:chgData name="Lambert, Samuel" userId="c1534f1a-aaf3-4ab6-8cc2-f89e44214fca" providerId="ADAL" clId="{1B3EFAC4-A22D-453E-8516-47EC56970701}" dt="2024-04-17T19:31:09.393" v="59" actId="47"/>
        <pc:sldMkLst>
          <pc:docMk/>
          <pc:sldMk cId="0" sldId="298"/>
        </pc:sldMkLst>
      </pc:sldChg>
      <pc:sldChg chg="add del">
        <pc:chgData name="Lambert, Samuel" userId="c1534f1a-aaf3-4ab6-8cc2-f89e44214fca" providerId="ADAL" clId="{1B3EFAC4-A22D-453E-8516-47EC56970701}" dt="2024-04-17T19:31:09.937" v="60" actId="47"/>
        <pc:sldMkLst>
          <pc:docMk/>
          <pc:sldMk cId="0" sldId="299"/>
        </pc:sldMkLst>
      </pc:sldChg>
      <pc:sldChg chg="add del">
        <pc:chgData name="Lambert, Samuel" userId="c1534f1a-aaf3-4ab6-8cc2-f89e44214fca" providerId="ADAL" clId="{1B3EFAC4-A22D-453E-8516-47EC56970701}" dt="2024-04-17T19:31:10.399" v="61" actId="47"/>
        <pc:sldMkLst>
          <pc:docMk/>
          <pc:sldMk cId="0" sldId="300"/>
        </pc:sldMkLst>
      </pc:sldChg>
      <pc:sldChg chg="add del">
        <pc:chgData name="Lambert, Samuel" userId="c1534f1a-aaf3-4ab6-8cc2-f89e44214fca" providerId="ADAL" clId="{1B3EFAC4-A22D-453E-8516-47EC56970701}" dt="2024-04-17T19:31:11.026" v="62" actId="47"/>
        <pc:sldMkLst>
          <pc:docMk/>
          <pc:sldMk cId="0" sldId="301"/>
        </pc:sldMkLst>
      </pc:sldChg>
      <pc:sldChg chg="add del">
        <pc:chgData name="Lambert, Samuel" userId="c1534f1a-aaf3-4ab6-8cc2-f89e44214fca" providerId="ADAL" clId="{1B3EFAC4-A22D-453E-8516-47EC56970701}" dt="2024-04-17T19:31:11.479" v="63" actId="47"/>
        <pc:sldMkLst>
          <pc:docMk/>
          <pc:sldMk cId="0" sldId="302"/>
        </pc:sldMkLst>
      </pc:sldChg>
      <pc:sldChg chg="add del">
        <pc:chgData name="Lambert, Samuel" userId="c1534f1a-aaf3-4ab6-8cc2-f89e44214fca" providerId="ADAL" clId="{1B3EFAC4-A22D-453E-8516-47EC56970701}" dt="2024-04-17T19:31:12.040" v="64" actId="47"/>
        <pc:sldMkLst>
          <pc:docMk/>
          <pc:sldMk cId="0" sldId="303"/>
        </pc:sldMkLst>
      </pc:sldChg>
      <pc:sldChg chg="add del">
        <pc:chgData name="Lambert, Samuel" userId="c1534f1a-aaf3-4ab6-8cc2-f89e44214fca" providerId="ADAL" clId="{1B3EFAC4-A22D-453E-8516-47EC56970701}" dt="2024-04-17T19:31:12.577" v="65" actId="47"/>
        <pc:sldMkLst>
          <pc:docMk/>
          <pc:sldMk cId="0" sldId="304"/>
        </pc:sldMkLst>
      </pc:sldChg>
      <pc:sldChg chg="add del">
        <pc:chgData name="Lambert, Samuel" userId="c1534f1a-aaf3-4ab6-8cc2-f89e44214fca" providerId="ADAL" clId="{1B3EFAC4-A22D-453E-8516-47EC56970701}" dt="2024-04-17T19:31:13.110" v="66" actId="47"/>
        <pc:sldMkLst>
          <pc:docMk/>
          <pc:sldMk cId="0" sldId="305"/>
        </pc:sldMkLst>
      </pc:sldChg>
      <pc:sldChg chg="add del">
        <pc:chgData name="Lambert, Samuel" userId="c1534f1a-aaf3-4ab6-8cc2-f89e44214fca" providerId="ADAL" clId="{1B3EFAC4-A22D-453E-8516-47EC56970701}" dt="2024-04-17T19:31:13.570" v="67" actId="47"/>
        <pc:sldMkLst>
          <pc:docMk/>
          <pc:sldMk cId="0" sldId="306"/>
        </pc:sldMkLst>
      </pc:sldChg>
      <pc:sldChg chg="add del">
        <pc:chgData name="Lambert, Samuel" userId="c1534f1a-aaf3-4ab6-8cc2-f89e44214fca" providerId="ADAL" clId="{1B3EFAC4-A22D-453E-8516-47EC56970701}" dt="2024-04-17T19:31:14.753" v="68" actId="47"/>
        <pc:sldMkLst>
          <pc:docMk/>
          <pc:sldMk cId="0" sldId="307"/>
        </pc:sldMkLst>
      </pc:sldChg>
      <pc:sldChg chg="add del">
        <pc:chgData name="Lambert, Samuel" userId="c1534f1a-aaf3-4ab6-8cc2-f89e44214fca" providerId="ADAL" clId="{1B3EFAC4-A22D-453E-8516-47EC56970701}" dt="2024-04-17T19:31:15.999" v="69" actId="47"/>
        <pc:sldMkLst>
          <pc:docMk/>
          <pc:sldMk cId="0" sldId="308"/>
        </pc:sldMkLst>
      </pc:sldChg>
      <pc:sldChg chg="add del">
        <pc:chgData name="Lambert, Samuel" userId="c1534f1a-aaf3-4ab6-8cc2-f89e44214fca" providerId="ADAL" clId="{1B3EFAC4-A22D-453E-8516-47EC56970701}" dt="2024-04-17T19:31:16.441" v="70" actId="47"/>
        <pc:sldMkLst>
          <pc:docMk/>
          <pc:sldMk cId="0" sldId="309"/>
        </pc:sldMkLst>
      </pc:sldChg>
      <pc:sldChg chg="add del">
        <pc:chgData name="Lambert, Samuel" userId="c1534f1a-aaf3-4ab6-8cc2-f89e44214fca" providerId="ADAL" clId="{1B3EFAC4-A22D-453E-8516-47EC56970701}" dt="2024-04-17T19:31:16.964" v="71" actId="47"/>
        <pc:sldMkLst>
          <pc:docMk/>
          <pc:sldMk cId="0" sldId="310"/>
        </pc:sldMkLst>
      </pc:sldChg>
      <pc:sldChg chg="add del">
        <pc:chgData name="Lambert, Samuel" userId="c1534f1a-aaf3-4ab6-8cc2-f89e44214fca" providerId="ADAL" clId="{1B3EFAC4-A22D-453E-8516-47EC56970701}" dt="2024-04-17T19:31:17.513" v="72" actId="47"/>
        <pc:sldMkLst>
          <pc:docMk/>
          <pc:sldMk cId="0" sldId="311"/>
        </pc:sldMkLst>
      </pc:sldChg>
      <pc:sldChg chg="add del">
        <pc:chgData name="Lambert, Samuel" userId="c1534f1a-aaf3-4ab6-8cc2-f89e44214fca" providerId="ADAL" clId="{1B3EFAC4-A22D-453E-8516-47EC56970701}" dt="2024-04-17T19:31:17.972" v="73" actId="47"/>
        <pc:sldMkLst>
          <pc:docMk/>
          <pc:sldMk cId="0" sldId="312"/>
        </pc:sldMkLst>
      </pc:sldChg>
      <pc:sldChg chg="add del">
        <pc:chgData name="Lambert, Samuel" userId="c1534f1a-aaf3-4ab6-8cc2-f89e44214fca" providerId="ADAL" clId="{1B3EFAC4-A22D-453E-8516-47EC56970701}" dt="2024-04-17T19:31:18.456" v="74" actId="47"/>
        <pc:sldMkLst>
          <pc:docMk/>
          <pc:sldMk cId="0" sldId="313"/>
        </pc:sldMkLst>
      </pc:sldChg>
      <pc:sldChg chg="add del">
        <pc:chgData name="Lambert, Samuel" userId="c1534f1a-aaf3-4ab6-8cc2-f89e44214fca" providerId="ADAL" clId="{1B3EFAC4-A22D-453E-8516-47EC56970701}" dt="2024-04-17T19:31:18.970" v="75" actId="47"/>
        <pc:sldMkLst>
          <pc:docMk/>
          <pc:sldMk cId="0" sldId="314"/>
        </pc:sldMkLst>
      </pc:sldChg>
      <pc:sldChg chg="add del">
        <pc:chgData name="Lambert, Samuel" userId="c1534f1a-aaf3-4ab6-8cc2-f89e44214fca" providerId="ADAL" clId="{1B3EFAC4-A22D-453E-8516-47EC56970701}" dt="2024-04-17T19:31:19.448" v="76" actId="47"/>
        <pc:sldMkLst>
          <pc:docMk/>
          <pc:sldMk cId="0" sldId="315"/>
        </pc:sldMkLst>
      </pc:sldChg>
      <pc:sldChg chg="del">
        <pc:chgData name="Lambert, Samuel" userId="c1534f1a-aaf3-4ab6-8cc2-f89e44214fca" providerId="ADAL" clId="{1B3EFAC4-A22D-453E-8516-47EC56970701}" dt="2024-04-17T19:31:19.918" v="77" actId="47"/>
        <pc:sldMkLst>
          <pc:docMk/>
          <pc:sldMk cId="0" sldId="316"/>
        </pc:sldMkLst>
      </pc:sldChg>
      <pc:sldChg chg="del">
        <pc:chgData name="Lambert, Samuel" userId="c1534f1a-aaf3-4ab6-8cc2-f89e44214fca" providerId="ADAL" clId="{1B3EFAC4-A22D-453E-8516-47EC56970701}" dt="2024-04-17T19:31:20.340" v="78" actId="47"/>
        <pc:sldMkLst>
          <pc:docMk/>
          <pc:sldMk cId="0" sldId="317"/>
        </pc:sldMkLst>
      </pc:sldChg>
      <pc:sldChg chg="del">
        <pc:chgData name="Lambert, Samuel" userId="c1534f1a-aaf3-4ab6-8cc2-f89e44214fca" providerId="ADAL" clId="{1B3EFAC4-A22D-453E-8516-47EC56970701}" dt="2024-04-17T19:31:20.776" v="79" actId="47"/>
        <pc:sldMkLst>
          <pc:docMk/>
          <pc:sldMk cId="0" sldId="318"/>
        </pc:sldMkLst>
      </pc:sldChg>
      <pc:sldChg chg="del">
        <pc:chgData name="Lambert, Samuel" userId="c1534f1a-aaf3-4ab6-8cc2-f89e44214fca" providerId="ADAL" clId="{1B3EFAC4-A22D-453E-8516-47EC56970701}" dt="2024-04-17T19:31:21.146" v="80" actId="47"/>
        <pc:sldMkLst>
          <pc:docMk/>
          <pc:sldMk cId="0" sldId="319"/>
        </pc:sldMkLst>
      </pc:sldChg>
      <pc:sldChg chg="del">
        <pc:chgData name="Lambert, Samuel" userId="c1534f1a-aaf3-4ab6-8cc2-f89e44214fca" providerId="ADAL" clId="{1B3EFAC4-A22D-453E-8516-47EC56970701}" dt="2024-04-17T19:31:21.563" v="81" actId="47"/>
        <pc:sldMkLst>
          <pc:docMk/>
          <pc:sldMk cId="0" sldId="320"/>
        </pc:sldMkLst>
      </pc:sldChg>
      <pc:sldChg chg="del">
        <pc:chgData name="Lambert, Samuel" userId="c1534f1a-aaf3-4ab6-8cc2-f89e44214fca" providerId="ADAL" clId="{1B3EFAC4-A22D-453E-8516-47EC56970701}" dt="2024-04-17T19:31:21.937" v="82" actId="47"/>
        <pc:sldMkLst>
          <pc:docMk/>
          <pc:sldMk cId="0" sldId="321"/>
        </pc:sldMkLst>
      </pc:sldChg>
      <pc:sldChg chg="del">
        <pc:chgData name="Lambert, Samuel" userId="c1534f1a-aaf3-4ab6-8cc2-f89e44214fca" providerId="ADAL" clId="{1B3EFAC4-A22D-453E-8516-47EC56970701}" dt="2024-04-17T19:31:22.300" v="83" actId="47"/>
        <pc:sldMkLst>
          <pc:docMk/>
          <pc:sldMk cId="0" sldId="322"/>
        </pc:sldMkLst>
      </pc:sldChg>
      <pc:sldChg chg="del">
        <pc:chgData name="Lambert, Samuel" userId="c1534f1a-aaf3-4ab6-8cc2-f89e44214fca" providerId="ADAL" clId="{1B3EFAC4-A22D-453E-8516-47EC56970701}" dt="2024-04-17T19:31:22.737" v="84" actId="47"/>
        <pc:sldMkLst>
          <pc:docMk/>
          <pc:sldMk cId="0" sldId="323"/>
        </pc:sldMkLst>
      </pc:sldChg>
      <pc:sldChg chg="del">
        <pc:chgData name="Lambert, Samuel" userId="c1534f1a-aaf3-4ab6-8cc2-f89e44214fca" providerId="ADAL" clId="{1B3EFAC4-A22D-453E-8516-47EC56970701}" dt="2024-04-17T19:31:23.057" v="85" actId="47"/>
        <pc:sldMkLst>
          <pc:docMk/>
          <pc:sldMk cId="0" sldId="324"/>
        </pc:sldMkLst>
      </pc:sldChg>
      <pc:sldChg chg="del">
        <pc:chgData name="Lambert, Samuel" userId="c1534f1a-aaf3-4ab6-8cc2-f89e44214fca" providerId="ADAL" clId="{1B3EFAC4-A22D-453E-8516-47EC56970701}" dt="2024-04-17T19:31:23.424" v="86" actId="47"/>
        <pc:sldMkLst>
          <pc:docMk/>
          <pc:sldMk cId="0" sldId="325"/>
        </pc:sldMkLst>
      </pc:sldChg>
      <pc:sldChg chg="del">
        <pc:chgData name="Lambert, Samuel" userId="c1534f1a-aaf3-4ab6-8cc2-f89e44214fca" providerId="ADAL" clId="{1B3EFAC4-A22D-453E-8516-47EC56970701}" dt="2024-04-17T19:31:23.808" v="87" actId="47"/>
        <pc:sldMkLst>
          <pc:docMk/>
          <pc:sldMk cId="0" sldId="326"/>
        </pc:sldMkLst>
      </pc:sldChg>
      <pc:sldChg chg="del">
        <pc:chgData name="Lambert, Samuel" userId="c1534f1a-aaf3-4ab6-8cc2-f89e44214fca" providerId="ADAL" clId="{1B3EFAC4-A22D-453E-8516-47EC56970701}" dt="2024-04-17T19:31:24.436" v="88" actId="47"/>
        <pc:sldMkLst>
          <pc:docMk/>
          <pc:sldMk cId="0" sldId="327"/>
        </pc:sldMkLst>
      </pc:sldChg>
      <pc:sldChg chg="del">
        <pc:chgData name="Lambert, Samuel" userId="c1534f1a-aaf3-4ab6-8cc2-f89e44214fca" providerId="ADAL" clId="{1B3EFAC4-A22D-453E-8516-47EC56970701}" dt="2024-04-17T19:31:24.866" v="89" actId="47"/>
        <pc:sldMkLst>
          <pc:docMk/>
          <pc:sldMk cId="0" sldId="328"/>
        </pc:sldMkLst>
      </pc:sldChg>
      <pc:sldChg chg="del">
        <pc:chgData name="Lambert, Samuel" userId="c1534f1a-aaf3-4ab6-8cc2-f89e44214fca" providerId="ADAL" clId="{1B3EFAC4-A22D-453E-8516-47EC56970701}" dt="2024-04-17T19:31:25.695" v="90" actId="47"/>
        <pc:sldMkLst>
          <pc:docMk/>
          <pc:sldMk cId="0" sldId="329"/>
        </pc:sldMkLst>
      </pc:sldChg>
      <pc:sldChg chg="del">
        <pc:chgData name="Lambert, Samuel" userId="c1534f1a-aaf3-4ab6-8cc2-f89e44214fca" providerId="ADAL" clId="{1B3EFAC4-A22D-453E-8516-47EC56970701}" dt="2024-04-17T19:31:26.174" v="91" actId="47"/>
        <pc:sldMkLst>
          <pc:docMk/>
          <pc:sldMk cId="0" sldId="330"/>
        </pc:sldMkLst>
      </pc:sldChg>
      <pc:sldChg chg="del">
        <pc:chgData name="Lambert, Samuel" userId="c1534f1a-aaf3-4ab6-8cc2-f89e44214fca" providerId="ADAL" clId="{1B3EFAC4-A22D-453E-8516-47EC56970701}" dt="2024-04-17T19:31:26.641" v="92" actId="47"/>
        <pc:sldMkLst>
          <pc:docMk/>
          <pc:sldMk cId="0" sldId="331"/>
        </pc:sldMkLst>
      </pc:sldChg>
      <pc:sldChg chg="del">
        <pc:chgData name="Lambert, Samuel" userId="c1534f1a-aaf3-4ab6-8cc2-f89e44214fca" providerId="ADAL" clId="{1B3EFAC4-A22D-453E-8516-47EC56970701}" dt="2024-04-17T19:31:27.103" v="93" actId="47"/>
        <pc:sldMkLst>
          <pc:docMk/>
          <pc:sldMk cId="0" sldId="332"/>
        </pc:sldMkLst>
      </pc:sldChg>
      <pc:sldChg chg="del">
        <pc:chgData name="Lambert, Samuel" userId="c1534f1a-aaf3-4ab6-8cc2-f89e44214fca" providerId="ADAL" clId="{1B3EFAC4-A22D-453E-8516-47EC56970701}" dt="2024-04-17T19:31:27.614" v="94" actId="47"/>
        <pc:sldMkLst>
          <pc:docMk/>
          <pc:sldMk cId="0" sldId="333"/>
        </pc:sldMkLst>
      </pc:sldChg>
      <pc:sldChg chg="del">
        <pc:chgData name="Lambert, Samuel" userId="c1534f1a-aaf3-4ab6-8cc2-f89e44214fca" providerId="ADAL" clId="{1B3EFAC4-A22D-453E-8516-47EC56970701}" dt="2024-04-17T19:31:28.191" v="95" actId="47"/>
        <pc:sldMkLst>
          <pc:docMk/>
          <pc:sldMk cId="0" sldId="334"/>
        </pc:sldMkLst>
      </pc:sldChg>
      <pc:sldChg chg="del">
        <pc:chgData name="Lambert, Samuel" userId="c1534f1a-aaf3-4ab6-8cc2-f89e44214fca" providerId="ADAL" clId="{1B3EFAC4-A22D-453E-8516-47EC56970701}" dt="2024-04-17T19:31:28.541" v="96" actId="47"/>
        <pc:sldMkLst>
          <pc:docMk/>
          <pc:sldMk cId="0" sldId="335"/>
        </pc:sldMkLst>
      </pc:sldChg>
      <pc:sldChg chg="del">
        <pc:chgData name="Lambert, Samuel" userId="c1534f1a-aaf3-4ab6-8cc2-f89e44214fca" providerId="ADAL" clId="{1B3EFAC4-A22D-453E-8516-47EC56970701}" dt="2024-04-17T19:31:29.012" v="97" actId="47"/>
        <pc:sldMkLst>
          <pc:docMk/>
          <pc:sldMk cId="0" sldId="336"/>
        </pc:sldMkLst>
      </pc:sldChg>
      <pc:sldChg chg="del">
        <pc:chgData name="Lambert, Samuel" userId="c1534f1a-aaf3-4ab6-8cc2-f89e44214fca" providerId="ADAL" clId="{1B3EFAC4-A22D-453E-8516-47EC56970701}" dt="2024-04-17T19:31:29.509" v="98" actId="47"/>
        <pc:sldMkLst>
          <pc:docMk/>
          <pc:sldMk cId="0" sldId="337"/>
        </pc:sldMkLst>
      </pc:sldChg>
      <pc:sldChg chg="del">
        <pc:chgData name="Lambert, Samuel" userId="c1534f1a-aaf3-4ab6-8cc2-f89e44214fca" providerId="ADAL" clId="{1B3EFAC4-A22D-453E-8516-47EC56970701}" dt="2024-04-17T19:31:29.973" v="99" actId="47"/>
        <pc:sldMkLst>
          <pc:docMk/>
          <pc:sldMk cId="0" sldId="338"/>
        </pc:sldMkLst>
      </pc:sldChg>
      <pc:sldChg chg="del">
        <pc:chgData name="Lambert, Samuel" userId="c1534f1a-aaf3-4ab6-8cc2-f89e44214fca" providerId="ADAL" clId="{1B3EFAC4-A22D-453E-8516-47EC56970701}" dt="2024-04-17T19:31:30.446" v="100" actId="47"/>
        <pc:sldMkLst>
          <pc:docMk/>
          <pc:sldMk cId="0" sldId="339"/>
        </pc:sldMkLst>
      </pc:sldChg>
      <pc:sldChg chg="del">
        <pc:chgData name="Lambert, Samuel" userId="c1534f1a-aaf3-4ab6-8cc2-f89e44214fca" providerId="ADAL" clId="{1B3EFAC4-A22D-453E-8516-47EC56970701}" dt="2024-04-17T19:31:30.893" v="101" actId="47"/>
        <pc:sldMkLst>
          <pc:docMk/>
          <pc:sldMk cId="0" sldId="340"/>
        </pc:sldMkLst>
      </pc:sldChg>
      <pc:sldChg chg="del">
        <pc:chgData name="Lambert, Samuel" userId="c1534f1a-aaf3-4ab6-8cc2-f89e44214fca" providerId="ADAL" clId="{1B3EFAC4-A22D-453E-8516-47EC56970701}" dt="2024-04-17T19:31:32.140" v="102" actId="47"/>
        <pc:sldMkLst>
          <pc:docMk/>
          <pc:sldMk cId="0" sldId="341"/>
        </pc:sldMkLst>
      </pc:sldChg>
      <pc:sldChg chg="del">
        <pc:chgData name="Lambert, Samuel" userId="c1534f1a-aaf3-4ab6-8cc2-f89e44214fca" providerId="ADAL" clId="{1B3EFAC4-A22D-453E-8516-47EC56970701}" dt="2024-04-17T19:31:32.564" v="103" actId="47"/>
        <pc:sldMkLst>
          <pc:docMk/>
          <pc:sldMk cId="0" sldId="342"/>
        </pc:sldMkLst>
      </pc:sldChg>
      <pc:sldChg chg="del">
        <pc:chgData name="Lambert, Samuel" userId="c1534f1a-aaf3-4ab6-8cc2-f89e44214fca" providerId="ADAL" clId="{1B3EFAC4-A22D-453E-8516-47EC56970701}" dt="2024-04-17T19:31:32.988" v="104" actId="47"/>
        <pc:sldMkLst>
          <pc:docMk/>
          <pc:sldMk cId="0" sldId="343"/>
        </pc:sldMkLst>
      </pc:sldChg>
      <pc:sldChg chg="del">
        <pc:chgData name="Lambert, Samuel" userId="c1534f1a-aaf3-4ab6-8cc2-f89e44214fca" providerId="ADAL" clId="{1B3EFAC4-A22D-453E-8516-47EC56970701}" dt="2024-04-17T19:31:33.400" v="105" actId="47"/>
        <pc:sldMkLst>
          <pc:docMk/>
          <pc:sldMk cId="0" sldId="344"/>
        </pc:sldMkLst>
      </pc:sldChg>
      <pc:sldChg chg="del">
        <pc:chgData name="Lambert, Samuel" userId="c1534f1a-aaf3-4ab6-8cc2-f89e44214fca" providerId="ADAL" clId="{1B3EFAC4-A22D-453E-8516-47EC56970701}" dt="2024-04-17T19:31:33.817" v="106" actId="47"/>
        <pc:sldMkLst>
          <pc:docMk/>
          <pc:sldMk cId="0" sldId="345"/>
        </pc:sldMkLst>
      </pc:sldChg>
      <pc:sldChg chg="del">
        <pc:chgData name="Lambert, Samuel" userId="c1534f1a-aaf3-4ab6-8cc2-f89e44214fca" providerId="ADAL" clId="{1B3EFAC4-A22D-453E-8516-47EC56970701}" dt="2024-04-17T19:31:34.478" v="107" actId="47"/>
        <pc:sldMkLst>
          <pc:docMk/>
          <pc:sldMk cId="0" sldId="346"/>
        </pc:sldMkLst>
      </pc:sldChg>
      <pc:sldChg chg="del">
        <pc:chgData name="Lambert, Samuel" userId="c1534f1a-aaf3-4ab6-8cc2-f89e44214fca" providerId="ADAL" clId="{1B3EFAC4-A22D-453E-8516-47EC56970701}" dt="2024-04-17T19:30:30.126" v="0" actId="47"/>
        <pc:sldMkLst>
          <pc:docMk/>
          <pc:sldMk cId="1742139039" sldId="394"/>
        </pc:sldMkLst>
      </pc:sldChg>
      <pc:sldMasterChg chg="addSldLayout delSldLayout">
        <pc:chgData name="Lambert, Samuel" userId="c1534f1a-aaf3-4ab6-8cc2-f89e44214fca" providerId="ADAL" clId="{1B3EFAC4-A22D-453E-8516-47EC56970701}" dt="2024-04-17T19:31:24.866" v="89" actId="47"/>
        <pc:sldMasterMkLst>
          <pc:docMk/>
          <pc:sldMasterMk cId="0" sldId="2147483703"/>
        </pc:sldMasterMkLst>
        <pc:sldLayoutChg chg="del">
          <pc:chgData name="Lambert, Samuel" userId="c1534f1a-aaf3-4ab6-8cc2-f89e44214fca" providerId="ADAL" clId="{1B3EFAC4-A22D-453E-8516-47EC56970701}" dt="2024-04-17T19:31:24.866" v="89" actId="47"/>
          <pc:sldLayoutMkLst>
            <pc:docMk/>
            <pc:sldMasterMk cId="0" sldId="2147483703"/>
            <pc:sldLayoutMk cId="0" sldId="2147483653"/>
          </pc:sldLayoutMkLst>
        </pc:sldLayoutChg>
        <pc:sldLayoutChg chg="del">
          <pc:chgData name="Lambert, Samuel" userId="c1534f1a-aaf3-4ab6-8cc2-f89e44214fca" providerId="ADAL" clId="{1B3EFAC4-A22D-453E-8516-47EC56970701}" dt="2024-04-17T19:30:30.126" v="0" actId="47"/>
          <pc:sldLayoutMkLst>
            <pc:docMk/>
            <pc:sldMasterMk cId="0" sldId="2147483703"/>
            <pc:sldLayoutMk cId="0" sldId="2147483656"/>
          </pc:sldLayoutMkLst>
        </pc:sldLayoutChg>
        <pc:sldLayoutChg chg="del">
          <pc:chgData name="Lambert, Samuel" userId="c1534f1a-aaf3-4ab6-8cc2-f89e44214fca" providerId="ADAL" clId="{1B3EFAC4-A22D-453E-8516-47EC56970701}" dt="2024-04-17T19:30:30.126" v="0" actId="47"/>
          <pc:sldLayoutMkLst>
            <pc:docMk/>
            <pc:sldMasterMk cId="0" sldId="2147483703"/>
            <pc:sldLayoutMk cId="0" sldId="2147483657"/>
          </pc:sldLayoutMkLst>
        </pc:sldLayoutChg>
        <pc:sldLayoutChg chg="del">
          <pc:chgData name="Lambert, Samuel" userId="c1534f1a-aaf3-4ab6-8cc2-f89e44214fca" providerId="ADAL" clId="{1B3EFAC4-A22D-453E-8516-47EC56970701}" dt="2024-04-17T19:30:30.126" v="0" actId="47"/>
          <pc:sldLayoutMkLst>
            <pc:docMk/>
            <pc:sldMasterMk cId="0" sldId="2147483703"/>
            <pc:sldLayoutMk cId="0" sldId="2147483669"/>
          </pc:sldLayoutMkLst>
        </pc:sldLayoutChg>
        <pc:sldLayoutChg chg="del">
          <pc:chgData name="Lambert, Samuel" userId="c1534f1a-aaf3-4ab6-8cc2-f89e44214fca" providerId="ADAL" clId="{1B3EFAC4-A22D-453E-8516-47EC56970701}" dt="2024-04-17T19:30:30.126" v="0" actId="47"/>
          <pc:sldLayoutMkLst>
            <pc:docMk/>
            <pc:sldMasterMk cId="0" sldId="2147483703"/>
            <pc:sldLayoutMk cId="0" sldId="2147483670"/>
          </pc:sldLayoutMkLst>
        </pc:sldLayoutChg>
        <pc:sldLayoutChg chg="del">
          <pc:chgData name="Lambert, Samuel" userId="c1534f1a-aaf3-4ab6-8cc2-f89e44214fca" providerId="ADAL" clId="{1B3EFAC4-A22D-453E-8516-47EC56970701}" dt="2024-04-17T19:30:48.134" v="16" actId="47"/>
          <pc:sldLayoutMkLst>
            <pc:docMk/>
            <pc:sldMasterMk cId="0" sldId="2147483703"/>
            <pc:sldLayoutMk cId="0" sldId="2147483679"/>
          </pc:sldLayoutMkLst>
        </pc:sldLayoutChg>
        <pc:sldLayoutChg chg="add del">
          <pc:chgData name="Lambert, Samuel" userId="c1534f1a-aaf3-4ab6-8cc2-f89e44214fca" providerId="ADAL" clId="{1B3EFAC4-A22D-453E-8516-47EC56970701}" dt="2024-04-17T19:31:08.971" v="58" actId="47"/>
          <pc:sldLayoutMkLst>
            <pc:docMk/>
            <pc:sldMasterMk cId="0" sldId="2147483703"/>
            <pc:sldLayoutMk cId="0" sldId="2147483680"/>
          </pc:sldLayoutMkLst>
        </pc:sldLayoutChg>
        <pc:sldLayoutChg chg="add del">
          <pc:chgData name="Lambert, Samuel" userId="c1534f1a-aaf3-4ab6-8cc2-f89e44214fca" providerId="ADAL" clId="{1B3EFAC4-A22D-453E-8516-47EC56970701}" dt="2024-04-17T19:31:10.399" v="61" actId="47"/>
          <pc:sldLayoutMkLst>
            <pc:docMk/>
            <pc:sldMasterMk cId="0" sldId="2147483703"/>
            <pc:sldLayoutMk cId="0" sldId="2147483681"/>
          </pc:sldLayoutMkLst>
        </pc:sldLayoutChg>
        <pc:sldLayoutChg chg="add del">
          <pc:chgData name="Lambert, Samuel" userId="c1534f1a-aaf3-4ab6-8cc2-f89e44214fca" providerId="ADAL" clId="{1B3EFAC4-A22D-453E-8516-47EC56970701}" dt="2024-04-17T19:31:12.577" v="65" actId="47"/>
          <pc:sldLayoutMkLst>
            <pc:docMk/>
            <pc:sldMasterMk cId="0" sldId="2147483703"/>
            <pc:sldLayoutMk cId="0" sldId="2147483682"/>
          </pc:sldLayoutMkLst>
        </pc:sldLayoutChg>
        <pc:sldLayoutChg chg="add del">
          <pc:chgData name="Lambert, Samuel" userId="c1534f1a-aaf3-4ab6-8cc2-f89e44214fca" providerId="ADAL" clId="{1B3EFAC4-A22D-453E-8516-47EC56970701}" dt="2024-04-17T19:31:13.110" v="66" actId="47"/>
          <pc:sldLayoutMkLst>
            <pc:docMk/>
            <pc:sldMasterMk cId="0" sldId="2147483703"/>
            <pc:sldLayoutMk cId="0" sldId="2147483683"/>
          </pc:sldLayoutMkLst>
        </pc:sldLayoutChg>
        <pc:sldLayoutChg chg="del">
          <pc:chgData name="Lambert, Samuel" userId="c1534f1a-aaf3-4ab6-8cc2-f89e44214fca" providerId="ADAL" clId="{1B3EFAC4-A22D-453E-8516-47EC56970701}" dt="2024-04-17T19:30:42.808" v="13" actId="47"/>
          <pc:sldLayoutMkLst>
            <pc:docMk/>
            <pc:sldMasterMk cId="0" sldId="2147483703"/>
            <pc:sldLayoutMk cId="0" sldId="2147483684"/>
          </pc:sldLayoutMkLst>
        </pc:sldLayoutChg>
        <pc:sldLayoutChg chg="add del">
          <pc:chgData name="Lambert, Samuel" userId="c1534f1a-aaf3-4ab6-8cc2-f89e44214fca" providerId="ADAL" clId="{1B3EFAC4-A22D-453E-8516-47EC56970701}" dt="2024-04-17T19:31:13.570" v="67" actId="47"/>
          <pc:sldLayoutMkLst>
            <pc:docMk/>
            <pc:sldMasterMk cId="0" sldId="2147483703"/>
            <pc:sldLayoutMk cId="0" sldId="2147483685"/>
          </pc:sldLayoutMkLst>
        </pc:sldLayoutChg>
        <pc:sldLayoutChg chg="add del">
          <pc:chgData name="Lambert, Samuel" userId="c1534f1a-aaf3-4ab6-8cc2-f89e44214fca" providerId="ADAL" clId="{1B3EFAC4-A22D-453E-8516-47EC56970701}" dt="2024-04-17T19:31:14.753" v="68" actId="47"/>
          <pc:sldLayoutMkLst>
            <pc:docMk/>
            <pc:sldMasterMk cId="0" sldId="2147483703"/>
            <pc:sldLayoutMk cId="0" sldId="2147483686"/>
          </pc:sldLayoutMkLst>
        </pc:sldLayoutChg>
        <pc:sldLayoutChg chg="add del">
          <pc:chgData name="Lambert, Samuel" userId="c1534f1a-aaf3-4ab6-8cc2-f89e44214fca" providerId="ADAL" clId="{1B3EFAC4-A22D-453E-8516-47EC56970701}" dt="2024-04-17T19:31:16.964" v="71" actId="47"/>
          <pc:sldLayoutMkLst>
            <pc:docMk/>
            <pc:sldMasterMk cId="0" sldId="2147483703"/>
            <pc:sldLayoutMk cId="0" sldId="2147483687"/>
          </pc:sldLayoutMkLst>
        </pc:sldLayoutChg>
        <pc:sldLayoutChg chg="add del">
          <pc:chgData name="Lambert, Samuel" userId="c1534f1a-aaf3-4ab6-8cc2-f89e44214fca" providerId="ADAL" clId="{1B3EFAC4-A22D-453E-8516-47EC56970701}" dt="2024-04-17T19:31:17.513" v="72" actId="47"/>
          <pc:sldLayoutMkLst>
            <pc:docMk/>
            <pc:sldMasterMk cId="0" sldId="2147483703"/>
            <pc:sldLayoutMk cId="0" sldId="2147483688"/>
          </pc:sldLayoutMkLst>
        </pc:sldLayoutChg>
        <pc:sldLayoutChg chg="add del">
          <pc:chgData name="Lambert, Samuel" userId="c1534f1a-aaf3-4ab6-8cc2-f89e44214fca" providerId="ADAL" clId="{1B3EFAC4-A22D-453E-8516-47EC56970701}" dt="2024-04-17T19:31:19.448" v="76" actId="47"/>
          <pc:sldLayoutMkLst>
            <pc:docMk/>
            <pc:sldMasterMk cId="0" sldId="2147483703"/>
            <pc:sldLayoutMk cId="0" sldId="2147483690"/>
          </pc:sldLayoutMkLst>
        </pc:sldLayoutChg>
        <pc:sldLayoutChg chg="del">
          <pc:chgData name="Lambert, Samuel" userId="c1534f1a-aaf3-4ab6-8cc2-f89e44214fca" providerId="ADAL" clId="{1B3EFAC4-A22D-453E-8516-47EC56970701}" dt="2024-04-17T19:31:19.918" v="77" actId="47"/>
          <pc:sldLayoutMkLst>
            <pc:docMk/>
            <pc:sldMasterMk cId="0" sldId="2147483703"/>
            <pc:sldLayoutMk cId="0" sldId="2147483691"/>
          </pc:sldLayoutMkLst>
        </pc:sldLayoutChg>
        <pc:sldLayoutChg chg="del">
          <pc:chgData name="Lambert, Samuel" userId="c1534f1a-aaf3-4ab6-8cc2-f89e44214fca" providerId="ADAL" clId="{1B3EFAC4-A22D-453E-8516-47EC56970701}" dt="2024-04-17T19:31:20.340" v="78" actId="47"/>
          <pc:sldLayoutMkLst>
            <pc:docMk/>
            <pc:sldMasterMk cId="0" sldId="2147483703"/>
            <pc:sldLayoutMk cId="0" sldId="2147483692"/>
          </pc:sldLayoutMkLst>
        </pc:sldLayoutChg>
        <pc:sldLayoutChg chg="del">
          <pc:chgData name="Lambert, Samuel" userId="c1534f1a-aaf3-4ab6-8cc2-f89e44214fca" providerId="ADAL" clId="{1B3EFAC4-A22D-453E-8516-47EC56970701}" dt="2024-04-17T19:31:20.776" v="79" actId="47"/>
          <pc:sldLayoutMkLst>
            <pc:docMk/>
            <pc:sldMasterMk cId="0" sldId="2147483703"/>
            <pc:sldLayoutMk cId="0" sldId="2147483693"/>
          </pc:sldLayoutMkLst>
        </pc:sldLayoutChg>
        <pc:sldLayoutChg chg="del">
          <pc:chgData name="Lambert, Samuel" userId="c1534f1a-aaf3-4ab6-8cc2-f89e44214fca" providerId="ADAL" clId="{1B3EFAC4-A22D-453E-8516-47EC56970701}" dt="2024-04-17T19:31:21.146" v="80" actId="47"/>
          <pc:sldLayoutMkLst>
            <pc:docMk/>
            <pc:sldMasterMk cId="0" sldId="2147483703"/>
            <pc:sldLayoutMk cId="0" sldId="2147483694"/>
          </pc:sldLayoutMkLst>
        </pc:sldLayoutChg>
        <pc:sldLayoutChg chg="del">
          <pc:chgData name="Lambert, Samuel" userId="c1534f1a-aaf3-4ab6-8cc2-f89e44214fca" providerId="ADAL" clId="{1B3EFAC4-A22D-453E-8516-47EC56970701}" dt="2024-04-17T19:31:21.563" v="81" actId="47"/>
          <pc:sldLayoutMkLst>
            <pc:docMk/>
            <pc:sldMasterMk cId="0" sldId="2147483703"/>
            <pc:sldLayoutMk cId="0" sldId="2147483695"/>
          </pc:sldLayoutMkLst>
        </pc:sldLayoutChg>
      </pc:sldMasterChg>
      <pc:sldMasterChg chg="del delSldLayout">
        <pc:chgData name="Lambert, Samuel" userId="c1534f1a-aaf3-4ab6-8cc2-f89e44214fca" providerId="ADAL" clId="{1B3EFAC4-A22D-453E-8516-47EC56970701}" dt="2024-04-17T19:31:26.174" v="91" actId="47"/>
        <pc:sldMasterMkLst>
          <pc:docMk/>
          <pc:sldMasterMk cId="0" sldId="2147483704"/>
        </pc:sldMasterMkLst>
        <pc:sldLayoutChg chg="del">
          <pc:chgData name="Lambert, Samuel" userId="c1534f1a-aaf3-4ab6-8cc2-f89e44214fca" providerId="ADAL" clId="{1B3EFAC4-A22D-453E-8516-47EC56970701}" dt="2024-04-17T19:31:26.174" v="91" actId="47"/>
          <pc:sldLayoutMkLst>
            <pc:docMk/>
            <pc:sldMasterMk cId="0" sldId="2147483704"/>
            <pc:sldLayoutMk cId="0" sldId="2147483700"/>
          </pc:sldLayoutMkLst>
        </pc:sldLayoutChg>
        <pc:sldLayoutChg chg="del">
          <pc:chgData name="Lambert, Samuel" userId="c1534f1a-aaf3-4ab6-8cc2-f89e44214fca" providerId="ADAL" clId="{1B3EFAC4-A22D-453E-8516-47EC56970701}" dt="2024-04-17T19:31:26.174" v="91" actId="47"/>
          <pc:sldLayoutMkLst>
            <pc:docMk/>
            <pc:sldMasterMk cId="0" sldId="2147483704"/>
            <pc:sldLayoutMk cId="0" sldId="2147483701"/>
          </pc:sldLayoutMkLst>
        </pc:sldLayoutChg>
      </pc:sldMasterChg>
      <pc:sldMasterChg chg="del delSldLayout">
        <pc:chgData name="Lambert, Samuel" userId="c1534f1a-aaf3-4ab6-8cc2-f89e44214fca" providerId="ADAL" clId="{1B3EFAC4-A22D-453E-8516-47EC56970701}" dt="2024-04-17T19:31:34.478" v="107" actId="47"/>
        <pc:sldMasterMkLst>
          <pc:docMk/>
          <pc:sldMasterMk cId="0" sldId="2147483705"/>
        </pc:sldMasterMkLst>
        <pc:sldLayoutChg chg="del">
          <pc:chgData name="Lambert, Samuel" userId="c1534f1a-aaf3-4ab6-8cc2-f89e44214fca" providerId="ADAL" clId="{1B3EFAC4-A22D-453E-8516-47EC56970701}" dt="2024-04-17T19:31:34.478" v="107" actId="47"/>
          <pc:sldLayoutMkLst>
            <pc:docMk/>
            <pc:sldMasterMk cId="0" sldId="2147483705"/>
            <pc:sldLayoutMk cId="0" sldId="2147483702"/>
          </pc:sldLayoutMkLst>
        </pc:sldLayoutChg>
      </pc:sldMasterChg>
    </pc:docChg>
  </pc:docChgLst>
  <pc:docChgLst>
    <pc:chgData name="Lambert, Samuel" userId="S::sslambert@wpi.edu::c1534f1a-aaf3-4ab6-8cc2-f89e44214fca" providerId="AD" clId="Web-{7C0909B8-4BAC-43B4-B22B-69F2CB912864}"/>
    <pc:docChg chg="modSld">
      <pc:chgData name="Lambert, Samuel" userId="S::sslambert@wpi.edu::c1534f1a-aaf3-4ab6-8cc2-f89e44214fca" providerId="AD" clId="Web-{7C0909B8-4BAC-43B4-B22B-69F2CB912864}" dt="2024-03-18T14:53:16.016" v="46"/>
      <pc:docMkLst>
        <pc:docMk/>
      </pc:docMkLst>
      <pc:sldChg chg="modNotes">
        <pc:chgData name="Lambert, Samuel" userId="S::sslambert@wpi.edu::c1534f1a-aaf3-4ab6-8cc2-f89e44214fca" providerId="AD" clId="Web-{7C0909B8-4BAC-43B4-B22B-69F2CB912864}" dt="2024-03-18T14:51:42.466" v="11"/>
        <pc:sldMkLst>
          <pc:docMk/>
          <pc:sldMk cId="1288518811" sldId="366"/>
        </pc:sldMkLst>
      </pc:sldChg>
      <pc:sldChg chg="modNotes">
        <pc:chgData name="Lambert, Samuel" userId="S::sslambert@wpi.edu::c1534f1a-aaf3-4ab6-8cc2-f89e44214fca" providerId="AD" clId="Web-{7C0909B8-4BAC-43B4-B22B-69F2CB912864}" dt="2024-03-18T14:51:54.232" v="19"/>
        <pc:sldMkLst>
          <pc:docMk/>
          <pc:sldMk cId="2764562813" sldId="367"/>
        </pc:sldMkLst>
      </pc:sldChg>
      <pc:sldChg chg="modNotes">
        <pc:chgData name="Lambert, Samuel" userId="S::sslambert@wpi.edu::c1534f1a-aaf3-4ab6-8cc2-f89e44214fca" providerId="AD" clId="Web-{7C0909B8-4BAC-43B4-B22B-69F2CB912864}" dt="2024-03-18T14:52:02.623" v="20"/>
        <pc:sldMkLst>
          <pc:docMk/>
          <pc:sldMk cId="1513719485" sldId="369"/>
        </pc:sldMkLst>
      </pc:sldChg>
      <pc:sldChg chg="modNotes">
        <pc:chgData name="Lambert, Samuel" userId="S::sslambert@wpi.edu::c1534f1a-aaf3-4ab6-8cc2-f89e44214fca" providerId="AD" clId="Web-{7C0909B8-4BAC-43B4-B22B-69F2CB912864}" dt="2024-03-18T14:52:15.530" v="24"/>
        <pc:sldMkLst>
          <pc:docMk/>
          <pc:sldMk cId="1403351034" sldId="378"/>
        </pc:sldMkLst>
      </pc:sldChg>
      <pc:sldChg chg="modNotes">
        <pc:chgData name="Lambert, Samuel" userId="S::sslambert@wpi.edu::c1534f1a-aaf3-4ab6-8cc2-f89e44214fca" providerId="AD" clId="Web-{7C0909B8-4BAC-43B4-B22B-69F2CB912864}" dt="2024-03-18T14:52:58.781" v="40"/>
        <pc:sldMkLst>
          <pc:docMk/>
          <pc:sldMk cId="827383955" sldId="383"/>
        </pc:sldMkLst>
      </pc:sldChg>
      <pc:sldChg chg="modNotes">
        <pc:chgData name="Lambert, Samuel" userId="S::sslambert@wpi.edu::c1534f1a-aaf3-4ab6-8cc2-f89e44214fca" providerId="AD" clId="Web-{7C0909B8-4BAC-43B4-B22B-69F2CB912864}" dt="2024-03-18T14:52:41.921" v="31"/>
        <pc:sldMkLst>
          <pc:docMk/>
          <pc:sldMk cId="1006455320" sldId="385"/>
        </pc:sldMkLst>
      </pc:sldChg>
      <pc:sldChg chg="modNotes">
        <pc:chgData name="Lambert, Samuel" userId="S::sslambert@wpi.edu::c1534f1a-aaf3-4ab6-8cc2-f89e44214fca" providerId="AD" clId="Web-{7C0909B8-4BAC-43B4-B22B-69F2CB912864}" dt="2024-03-18T14:52:33.905" v="27"/>
        <pc:sldMkLst>
          <pc:docMk/>
          <pc:sldMk cId="84137128" sldId="386"/>
        </pc:sldMkLst>
      </pc:sldChg>
      <pc:sldChg chg="modNotes">
        <pc:chgData name="Lambert, Samuel" userId="S::sslambert@wpi.edu::c1534f1a-aaf3-4ab6-8cc2-f89e44214fca" providerId="AD" clId="Web-{7C0909B8-4BAC-43B4-B22B-69F2CB912864}" dt="2024-03-18T14:52:49.218" v="39"/>
        <pc:sldMkLst>
          <pc:docMk/>
          <pc:sldMk cId="592203784" sldId="387"/>
        </pc:sldMkLst>
      </pc:sldChg>
      <pc:sldChg chg="modNotes">
        <pc:chgData name="Lambert, Samuel" userId="S::sslambert@wpi.edu::c1534f1a-aaf3-4ab6-8cc2-f89e44214fca" providerId="AD" clId="Web-{7C0909B8-4BAC-43B4-B22B-69F2CB912864}" dt="2024-03-18T14:53:07.422" v="41"/>
        <pc:sldMkLst>
          <pc:docMk/>
          <pc:sldMk cId="2869880263" sldId="389"/>
        </pc:sldMkLst>
      </pc:sldChg>
      <pc:sldChg chg="modNotes">
        <pc:chgData name="Lambert, Samuel" userId="S::sslambert@wpi.edu::c1534f1a-aaf3-4ab6-8cc2-f89e44214fca" providerId="AD" clId="Web-{7C0909B8-4BAC-43B4-B22B-69F2CB912864}" dt="2024-03-18T14:53:11.329" v="44"/>
        <pc:sldMkLst>
          <pc:docMk/>
          <pc:sldMk cId="1956771503" sldId="391"/>
        </pc:sldMkLst>
      </pc:sldChg>
      <pc:sldChg chg="modNotes">
        <pc:chgData name="Lambert, Samuel" userId="S::sslambert@wpi.edu::c1534f1a-aaf3-4ab6-8cc2-f89e44214fca" providerId="AD" clId="Web-{7C0909B8-4BAC-43B4-B22B-69F2CB912864}" dt="2024-03-18T14:53:16.016" v="46"/>
        <pc:sldMkLst>
          <pc:docMk/>
          <pc:sldMk cId="1254748171" sldId="39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acs.psu.edu/drussell/Demos/phase-p-u-sine/phase-p-u-sine.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ecm.indiana.edu/361/acoustics.htm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107aaa41fe9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107aaa41fe9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NEED GIF CITATION</a:t>
            </a:r>
            <a:endParaRPr dirty="0"/>
          </a:p>
        </p:txBody>
      </p:sp>
    </p:spTree>
    <p:extLst>
      <p:ext uri="{BB962C8B-B14F-4D97-AF65-F5344CB8AC3E}">
        <p14:creationId xmlns:p14="http://schemas.microsoft.com/office/powerpoint/2010/main" val="3751932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gcc7554a049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1" name="Google Shape;1291;gcc7554a049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CITATIONS</a:t>
            </a:r>
            <a:endParaRPr dirty="0"/>
          </a:p>
        </p:txBody>
      </p:sp>
    </p:spTree>
    <p:extLst>
      <p:ext uri="{BB962C8B-B14F-4D97-AF65-F5344CB8AC3E}">
        <p14:creationId xmlns:p14="http://schemas.microsoft.com/office/powerpoint/2010/main" val="3612525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cc7554a049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cc7554a049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Image is stock photo of a theatre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07aaa41fe9_0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07aaa41fe9_0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5475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cc7554a049_0_6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 name="Google Shape;1097;gcc7554a049_0_6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9356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g1083f33e91c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6" name="Google Shape;1326;g1083f33e91c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0669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a:extLst>
            <a:ext uri="{FF2B5EF4-FFF2-40B4-BE49-F238E27FC236}">
              <a16:creationId xmlns:a16="http://schemas.microsoft.com/office/drawing/2014/main" id="{F5573B0A-899D-B705-B316-76B8902FA81C}"/>
            </a:ext>
          </a:extLst>
        </p:cNvPr>
        <p:cNvGrpSpPr/>
        <p:nvPr/>
      </p:nvGrpSpPr>
      <p:grpSpPr>
        <a:xfrm>
          <a:off x="0" y="0"/>
          <a:ext cx="0" cy="0"/>
          <a:chOff x="0" y="0"/>
          <a:chExt cx="0" cy="0"/>
        </a:xfrm>
      </p:grpSpPr>
      <p:sp>
        <p:nvSpPr>
          <p:cNvPr id="707" name="Google Shape;707;g107aaa41fe9_0_123:notes">
            <a:extLst>
              <a:ext uri="{FF2B5EF4-FFF2-40B4-BE49-F238E27FC236}">
                <a16:creationId xmlns:a16="http://schemas.microsoft.com/office/drawing/2014/main" id="{A3E1EB3D-7D31-5645-DDCB-0B6DBBFAA95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107aaa41fe9_0_123:notes">
            <a:extLst>
              <a:ext uri="{FF2B5EF4-FFF2-40B4-BE49-F238E27FC236}">
                <a16:creationId xmlns:a16="http://schemas.microsoft.com/office/drawing/2014/main" id="{CB5C20AA-86DA-9DB7-28E1-C68D57F0EFB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US">
                <a:hlinkClick r:id="rId3"/>
              </a:rPr>
              <a:t>https://www.acs.psu.edu/drussell/Demos/phase-p-u-sine/phase-p-u-sine.html</a:t>
            </a:r>
            <a:endParaRPr lang="en-US"/>
          </a:p>
        </p:txBody>
      </p:sp>
    </p:spTree>
    <p:extLst>
      <p:ext uri="{BB962C8B-B14F-4D97-AF65-F5344CB8AC3E}">
        <p14:creationId xmlns:p14="http://schemas.microsoft.com/office/powerpoint/2010/main" val="2785338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a:extLst>
            <a:ext uri="{FF2B5EF4-FFF2-40B4-BE49-F238E27FC236}">
              <a16:creationId xmlns:a16="http://schemas.microsoft.com/office/drawing/2014/main" id="{FD380865-46B6-D6AC-2E37-778906E9B2E7}"/>
            </a:ext>
          </a:extLst>
        </p:cNvPr>
        <p:cNvGrpSpPr/>
        <p:nvPr/>
      </p:nvGrpSpPr>
      <p:grpSpPr>
        <a:xfrm>
          <a:off x="0" y="0"/>
          <a:ext cx="0" cy="0"/>
          <a:chOff x="0" y="0"/>
          <a:chExt cx="0" cy="0"/>
        </a:xfrm>
      </p:grpSpPr>
      <p:sp>
        <p:nvSpPr>
          <p:cNvPr id="861" name="Google Shape;861;gcc7554a049_0_411:notes">
            <a:extLst>
              <a:ext uri="{FF2B5EF4-FFF2-40B4-BE49-F238E27FC236}">
                <a16:creationId xmlns:a16="http://schemas.microsoft.com/office/drawing/2014/main" id="{542F8B62-3801-AD95-E26F-0F52E8C0C4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cc7554a049_0_411:notes">
            <a:extLst>
              <a:ext uri="{FF2B5EF4-FFF2-40B4-BE49-F238E27FC236}">
                <a16:creationId xmlns:a16="http://schemas.microsoft.com/office/drawing/2014/main" id="{E48634FF-CBC0-3CCA-72ED-DED19A73403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9028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a:extLst>
            <a:ext uri="{FF2B5EF4-FFF2-40B4-BE49-F238E27FC236}">
              <a16:creationId xmlns:a16="http://schemas.microsoft.com/office/drawing/2014/main" id="{4ECC79E6-8631-52EB-4F3A-4F6F269E6B5A}"/>
            </a:ext>
          </a:extLst>
        </p:cNvPr>
        <p:cNvGrpSpPr/>
        <p:nvPr/>
      </p:nvGrpSpPr>
      <p:grpSpPr>
        <a:xfrm>
          <a:off x="0" y="0"/>
          <a:ext cx="0" cy="0"/>
          <a:chOff x="0" y="0"/>
          <a:chExt cx="0" cy="0"/>
        </a:xfrm>
      </p:grpSpPr>
      <p:sp>
        <p:nvSpPr>
          <p:cNvPr id="861" name="Google Shape;861;gcc7554a049_0_411:notes">
            <a:extLst>
              <a:ext uri="{FF2B5EF4-FFF2-40B4-BE49-F238E27FC236}">
                <a16:creationId xmlns:a16="http://schemas.microsoft.com/office/drawing/2014/main" id="{491939AB-1755-0EC9-70F2-EDBFF022FF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cc7554a049_0_411:notes">
            <a:extLst>
              <a:ext uri="{FF2B5EF4-FFF2-40B4-BE49-F238E27FC236}">
                <a16:creationId xmlns:a16="http://schemas.microsoft.com/office/drawing/2014/main" id="{258F3236-365D-C3DA-3650-EE95ABF10B3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GIF CITATION</a:t>
            </a:r>
          </a:p>
        </p:txBody>
      </p:sp>
    </p:spTree>
    <p:extLst>
      <p:ext uri="{BB962C8B-B14F-4D97-AF65-F5344CB8AC3E}">
        <p14:creationId xmlns:p14="http://schemas.microsoft.com/office/powerpoint/2010/main" val="4167563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a:extLst>
            <a:ext uri="{FF2B5EF4-FFF2-40B4-BE49-F238E27FC236}">
              <a16:creationId xmlns:a16="http://schemas.microsoft.com/office/drawing/2014/main" id="{7A350944-167B-3230-BF35-82EDE08A5E05}"/>
            </a:ext>
          </a:extLst>
        </p:cNvPr>
        <p:cNvGrpSpPr/>
        <p:nvPr/>
      </p:nvGrpSpPr>
      <p:grpSpPr>
        <a:xfrm>
          <a:off x="0" y="0"/>
          <a:ext cx="0" cy="0"/>
          <a:chOff x="0" y="0"/>
          <a:chExt cx="0" cy="0"/>
        </a:xfrm>
      </p:grpSpPr>
      <p:sp>
        <p:nvSpPr>
          <p:cNvPr id="1157" name="Google Shape;1157;gcc7554a049_0_799:notes">
            <a:extLst>
              <a:ext uri="{FF2B5EF4-FFF2-40B4-BE49-F238E27FC236}">
                <a16:creationId xmlns:a16="http://schemas.microsoft.com/office/drawing/2014/main" id="{E51BBFB5-A0F1-E23F-5678-182B8563F3E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8" name="Google Shape;1158;gcc7554a049_0_799:notes">
            <a:extLst>
              <a:ext uri="{FF2B5EF4-FFF2-40B4-BE49-F238E27FC236}">
                <a16:creationId xmlns:a16="http://schemas.microsoft.com/office/drawing/2014/main" id="{002EC330-DAB2-1C24-5A0F-96470B73B62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942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cc7554a049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cc7554a049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a:extLst>
            <a:ext uri="{FF2B5EF4-FFF2-40B4-BE49-F238E27FC236}">
              <a16:creationId xmlns:a16="http://schemas.microsoft.com/office/drawing/2014/main" id="{7A350944-167B-3230-BF35-82EDE08A5E05}"/>
            </a:ext>
          </a:extLst>
        </p:cNvPr>
        <p:cNvGrpSpPr/>
        <p:nvPr/>
      </p:nvGrpSpPr>
      <p:grpSpPr>
        <a:xfrm>
          <a:off x="0" y="0"/>
          <a:ext cx="0" cy="0"/>
          <a:chOff x="0" y="0"/>
          <a:chExt cx="0" cy="0"/>
        </a:xfrm>
      </p:grpSpPr>
      <p:sp>
        <p:nvSpPr>
          <p:cNvPr id="1157" name="Google Shape;1157;gcc7554a049_0_799:notes">
            <a:extLst>
              <a:ext uri="{FF2B5EF4-FFF2-40B4-BE49-F238E27FC236}">
                <a16:creationId xmlns:a16="http://schemas.microsoft.com/office/drawing/2014/main" id="{E51BBFB5-A0F1-E23F-5678-182B8563F3E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8" name="Google Shape;1158;gcc7554a049_0_799:notes">
            <a:extLst>
              <a:ext uri="{FF2B5EF4-FFF2-40B4-BE49-F238E27FC236}">
                <a16:creationId xmlns:a16="http://schemas.microsoft.com/office/drawing/2014/main" id="{002EC330-DAB2-1C24-5A0F-96470B73B62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0560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8d6673586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8d6673586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3462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8d6673586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8d6673586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5613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a:extLst>
            <a:ext uri="{FF2B5EF4-FFF2-40B4-BE49-F238E27FC236}">
              <a16:creationId xmlns:a16="http://schemas.microsoft.com/office/drawing/2014/main" id="{24B68A31-F1F3-9BD5-5E96-FDD418AA5FB6}"/>
            </a:ext>
          </a:extLst>
        </p:cNvPr>
        <p:cNvGrpSpPr/>
        <p:nvPr/>
      </p:nvGrpSpPr>
      <p:grpSpPr>
        <a:xfrm>
          <a:off x="0" y="0"/>
          <a:ext cx="0" cy="0"/>
          <a:chOff x="0" y="0"/>
          <a:chExt cx="0" cy="0"/>
        </a:xfrm>
      </p:grpSpPr>
      <p:sp>
        <p:nvSpPr>
          <p:cNvPr id="1157" name="Google Shape;1157;gcc7554a049_0_799:notes">
            <a:extLst>
              <a:ext uri="{FF2B5EF4-FFF2-40B4-BE49-F238E27FC236}">
                <a16:creationId xmlns:a16="http://schemas.microsoft.com/office/drawing/2014/main" id="{F513B0AC-2745-91C4-CCCB-B31603FE7E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8" name="Google Shape;1158;gcc7554a049_0_799:notes">
            <a:extLst>
              <a:ext uri="{FF2B5EF4-FFF2-40B4-BE49-F238E27FC236}">
                <a16:creationId xmlns:a16="http://schemas.microsoft.com/office/drawing/2014/main" id="{48AA4744-858C-0F1C-9C85-25C83218E67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3200" b="0" i="0" u="none" strike="noStrike">
                <a:solidFill>
                  <a:srgbClr val="000000"/>
                </a:solidFill>
                <a:effectLst/>
                <a:latin typeface="Calibri" panose="020F0502020204030204" pitchFamily="34" charset="0"/>
              </a:rPr>
              <a:t>Source: http://hyperphysics.phy-astr.gsu.edu/hbase/hframe.html</a:t>
            </a:r>
            <a:r>
              <a:rPr lang="fr-FR" sz="3200" b="0" i="0">
                <a:solidFill>
                  <a:srgbClr val="000000"/>
                </a:solidFill>
                <a:effectLst/>
                <a:latin typeface="Calibri" panose="020F0502020204030204" pitchFamily="34" charset="0"/>
              </a:rPr>
              <a:t>​</a:t>
            </a:r>
            <a:endParaRPr/>
          </a:p>
        </p:txBody>
      </p:sp>
    </p:spTree>
    <p:extLst>
      <p:ext uri="{BB962C8B-B14F-4D97-AF65-F5344CB8AC3E}">
        <p14:creationId xmlns:p14="http://schemas.microsoft.com/office/powerpoint/2010/main" val="374161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a:extLst>
            <a:ext uri="{FF2B5EF4-FFF2-40B4-BE49-F238E27FC236}">
              <a16:creationId xmlns:a16="http://schemas.microsoft.com/office/drawing/2014/main" id="{6801A5A2-1F7A-D5E7-B32D-302D406631EF}"/>
            </a:ext>
          </a:extLst>
        </p:cNvPr>
        <p:cNvGrpSpPr/>
        <p:nvPr/>
      </p:nvGrpSpPr>
      <p:grpSpPr>
        <a:xfrm>
          <a:off x="0" y="0"/>
          <a:ext cx="0" cy="0"/>
          <a:chOff x="0" y="0"/>
          <a:chExt cx="0" cy="0"/>
        </a:xfrm>
      </p:grpSpPr>
      <p:sp>
        <p:nvSpPr>
          <p:cNvPr id="336" name="Google Shape;336;g148a2bc4f44_0_40957:notes">
            <a:extLst>
              <a:ext uri="{FF2B5EF4-FFF2-40B4-BE49-F238E27FC236}">
                <a16:creationId xmlns:a16="http://schemas.microsoft.com/office/drawing/2014/main" id="{A1E411DC-874C-5C7A-D2ED-460C18E7C4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148a2bc4f44_0_40957:notes">
            <a:extLst>
              <a:ext uri="{FF2B5EF4-FFF2-40B4-BE49-F238E27FC236}">
                <a16:creationId xmlns:a16="http://schemas.microsoft.com/office/drawing/2014/main" id="{3AAEA2EB-249E-0097-5BBA-039EE4DD6F8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1386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148a2bc4f44_0_409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148a2bc4f44_0_409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a:extLst>
            <a:ext uri="{FF2B5EF4-FFF2-40B4-BE49-F238E27FC236}">
              <a16:creationId xmlns:a16="http://schemas.microsoft.com/office/drawing/2014/main" id="{D2742F98-7A42-5497-1B09-74D263D64031}"/>
            </a:ext>
          </a:extLst>
        </p:cNvPr>
        <p:cNvGrpSpPr/>
        <p:nvPr/>
      </p:nvGrpSpPr>
      <p:grpSpPr>
        <a:xfrm>
          <a:off x="0" y="0"/>
          <a:ext cx="0" cy="0"/>
          <a:chOff x="0" y="0"/>
          <a:chExt cx="0" cy="0"/>
        </a:xfrm>
      </p:grpSpPr>
      <p:sp>
        <p:nvSpPr>
          <p:cNvPr id="336" name="Google Shape;336;g148a2bc4f44_0_40957:notes">
            <a:extLst>
              <a:ext uri="{FF2B5EF4-FFF2-40B4-BE49-F238E27FC236}">
                <a16:creationId xmlns:a16="http://schemas.microsoft.com/office/drawing/2014/main" id="{B6C6B700-9F1B-04C6-345C-86F8B5F139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148a2bc4f44_0_40957:notes">
            <a:extLst>
              <a:ext uri="{FF2B5EF4-FFF2-40B4-BE49-F238E27FC236}">
                <a16:creationId xmlns:a16="http://schemas.microsoft.com/office/drawing/2014/main" id="{0A778D9A-53FF-64D9-30E1-69F1FF79FAF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6357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a:extLst>
            <a:ext uri="{FF2B5EF4-FFF2-40B4-BE49-F238E27FC236}">
              <a16:creationId xmlns:a16="http://schemas.microsoft.com/office/drawing/2014/main" id="{A8AC4FD9-79CB-D742-038B-E6DDC7AAE446}"/>
            </a:ext>
          </a:extLst>
        </p:cNvPr>
        <p:cNvGrpSpPr/>
        <p:nvPr/>
      </p:nvGrpSpPr>
      <p:grpSpPr>
        <a:xfrm>
          <a:off x="0" y="0"/>
          <a:ext cx="0" cy="0"/>
          <a:chOff x="0" y="0"/>
          <a:chExt cx="0" cy="0"/>
        </a:xfrm>
      </p:grpSpPr>
      <p:sp>
        <p:nvSpPr>
          <p:cNvPr id="699" name="Google Shape;699;gcc7554a049_0_405:notes">
            <a:extLst>
              <a:ext uri="{FF2B5EF4-FFF2-40B4-BE49-F238E27FC236}">
                <a16:creationId xmlns:a16="http://schemas.microsoft.com/office/drawing/2014/main" id="{19E9CCEF-4190-96E2-C31D-10D1910805C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cc7554a049_0_405:notes">
            <a:extLst>
              <a:ext uri="{FF2B5EF4-FFF2-40B4-BE49-F238E27FC236}">
                <a16:creationId xmlns:a16="http://schemas.microsoft.com/office/drawing/2014/main" id="{1CF16E21-24DD-E06C-2031-DC1B3A51D60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hlinkClick r:id="rId3"/>
              </a:rPr>
              <a:t>https://cecm.indiana.edu/361/acoustics.html</a:t>
            </a:r>
            <a:endParaRPr lang="en-US"/>
          </a:p>
          <a:p>
            <a:pPr marL="0" indent="0">
              <a:buNone/>
            </a:pPr>
            <a:endParaRPr lang="en-US"/>
          </a:p>
        </p:txBody>
      </p:sp>
    </p:spTree>
    <p:extLst>
      <p:ext uri="{BB962C8B-B14F-4D97-AF65-F5344CB8AC3E}">
        <p14:creationId xmlns:p14="http://schemas.microsoft.com/office/powerpoint/2010/main" val="41717743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a:extLst>
            <a:ext uri="{FF2B5EF4-FFF2-40B4-BE49-F238E27FC236}">
              <a16:creationId xmlns:a16="http://schemas.microsoft.com/office/drawing/2014/main" id="{02B4C162-B454-F9C1-472F-1A4E6179A8F7}"/>
            </a:ext>
          </a:extLst>
        </p:cNvPr>
        <p:cNvGrpSpPr/>
        <p:nvPr/>
      </p:nvGrpSpPr>
      <p:grpSpPr>
        <a:xfrm>
          <a:off x="0" y="0"/>
          <a:ext cx="0" cy="0"/>
          <a:chOff x="0" y="0"/>
          <a:chExt cx="0" cy="0"/>
        </a:xfrm>
      </p:grpSpPr>
      <p:sp>
        <p:nvSpPr>
          <p:cNvPr id="1157" name="Google Shape;1157;gcc7554a049_0_799:notes">
            <a:extLst>
              <a:ext uri="{FF2B5EF4-FFF2-40B4-BE49-F238E27FC236}">
                <a16:creationId xmlns:a16="http://schemas.microsoft.com/office/drawing/2014/main" id="{732302A7-9FE3-54BD-8F46-789504F883E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8" name="Google Shape;1158;gcc7554a049_0_799:notes">
            <a:extLst>
              <a:ext uri="{FF2B5EF4-FFF2-40B4-BE49-F238E27FC236}">
                <a16:creationId xmlns:a16="http://schemas.microsoft.com/office/drawing/2014/main" id="{954FFDB7-8003-9EB4-F127-2FF7114AB73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Insert Source: Reference - </a:t>
            </a:r>
            <a:r>
              <a:rPr lang="en-US" sz="2000" err="1"/>
              <a:t>Hyperphysics</a:t>
            </a:r>
            <a:endParaRPr lang="en-US" sz="2000"/>
          </a:p>
        </p:txBody>
      </p:sp>
    </p:spTree>
    <p:extLst>
      <p:ext uri="{BB962C8B-B14F-4D97-AF65-F5344CB8AC3E}">
        <p14:creationId xmlns:p14="http://schemas.microsoft.com/office/powerpoint/2010/main" val="23128997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a:extLst>
            <a:ext uri="{FF2B5EF4-FFF2-40B4-BE49-F238E27FC236}">
              <a16:creationId xmlns:a16="http://schemas.microsoft.com/office/drawing/2014/main" id="{AA8DDE78-E6C0-FA29-D571-5E689037F836}"/>
            </a:ext>
          </a:extLst>
        </p:cNvPr>
        <p:cNvGrpSpPr/>
        <p:nvPr/>
      </p:nvGrpSpPr>
      <p:grpSpPr>
        <a:xfrm>
          <a:off x="0" y="0"/>
          <a:ext cx="0" cy="0"/>
          <a:chOff x="0" y="0"/>
          <a:chExt cx="0" cy="0"/>
        </a:xfrm>
      </p:grpSpPr>
      <p:sp>
        <p:nvSpPr>
          <p:cNvPr id="868" name="Google Shape;868;g107aaa41fe9_0_243:notes">
            <a:extLst>
              <a:ext uri="{FF2B5EF4-FFF2-40B4-BE49-F238E27FC236}">
                <a16:creationId xmlns:a16="http://schemas.microsoft.com/office/drawing/2014/main" id="{350E2E12-56C4-7BA5-EA8D-704B2E4DE03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107aaa41fe9_0_243:notes">
            <a:extLst>
              <a:ext uri="{FF2B5EF4-FFF2-40B4-BE49-F238E27FC236}">
                <a16:creationId xmlns:a16="http://schemas.microsoft.com/office/drawing/2014/main" id="{6A07623F-3E62-6FB7-9238-49D6B117F50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IMAGE CITATION</a:t>
            </a:r>
            <a:endParaRPr dirty="0"/>
          </a:p>
        </p:txBody>
      </p:sp>
    </p:spTree>
    <p:extLst>
      <p:ext uri="{BB962C8B-B14F-4D97-AF65-F5344CB8AC3E}">
        <p14:creationId xmlns:p14="http://schemas.microsoft.com/office/powerpoint/2010/main" val="3117920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cf7a3c503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cf7a3c503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a:extLst>
            <a:ext uri="{FF2B5EF4-FFF2-40B4-BE49-F238E27FC236}">
              <a16:creationId xmlns:a16="http://schemas.microsoft.com/office/drawing/2014/main" id="{7915A741-4589-1FAD-2FB6-BBBD48B3E842}"/>
            </a:ext>
          </a:extLst>
        </p:cNvPr>
        <p:cNvGrpSpPr/>
        <p:nvPr/>
      </p:nvGrpSpPr>
      <p:grpSpPr>
        <a:xfrm>
          <a:off x="0" y="0"/>
          <a:ext cx="0" cy="0"/>
          <a:chOff x="0" y="0"/>
          <a:chExt cx="0" cy="0"/>
        </a:xfrm>
      </p:grpSpPr>
      <p:sp>
        <p:nvSpPr>
          <p:cNvPr id="861" name="Google Shape;861;gcc7554a049_0_411:notes">
            <a:extLst>
              <a:ext uri="{FF2B5EF4-FFF2-40B4-BE49-F238E27FC236}">
                <a16:creationId xmlns:a16="http://schemas.microsoft.com/office/drawing/2014/main" id="{4396517C-468D-56AD-477B-9D4D82B366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cc7554a049_0_411:notes">
            <a:extLst>
              <a:ext uri="{FF2B5EF4-FFF2-40B4-BE49-F238E27FC236}">
                <a16:creationId xmlns:a16="http://schemas.microsoft.com/office/drawing/2014/main" id="{31E74892-431E-9C1F-0B4D-DB9373EC2B5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IMAGE CITATION</a:t>
            </a:r>
            <a:endParaRPr dirty="0"/>
          </a:p>
        </p:txBody>
      </p:sp>
    </p:spTree>
    <p:extLst>
      <p:ext uri="{BB962C8B-B14F-4D97-AF65-F5344CB8AC3E}">
        <p14:creationId xmlns:p14="http://schemas.microsoft.com/office/powerpoint/2010/main" val="36459364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a:extLst>
            <a:ext uri="{FF2B5EF4-FFF2-40B4-BE49-F238E27FC236}">
              <a16:creationId xmlns:a16="http://schemas.microsoft.com/office/drawing/2014/main" id="{7A350944-167B-3230-BF35-82EDE08A5E05}"/>
            </a:ext>
          </a:extLst>
        </p:cNvPr>
        <p:cNvGrpSpPr/>
        <p:nvPr/>
      </p:nvGrpSpPr>
      <p:grpSpPr>
        <a:xfrm>
          <a:off x="0" y="0"/>
          <a:ext cx="0" cy="0"/>
          <a:chOff x="0" y="0"/>
          <a:chExt cx="0" cy="0"/>
        </a:xfrm>
      </p:grpSpPr>
      <p:sp>
        <p:nvSpPr>
          <p:cNvPr id="1157" name="Google Shape;1157;gcc7554a049_0_799:notes">
            <a:extLst>
              <a:ext uri="{FF2B5EF4-FFF2-40B4-BE49-F238E27FC236}">
                <a16:creationId xmlns:a16="http://schemas.microsoft.com/office/drawing/2014/main" id="{E51BBFB5-A0F1-E23F-5678-182B8563F3E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8" name="Google Shape;1158;gcc7554a049_0_799:notes">
            <a:extLst>
              <a:ext uri="{FF2B5EF4-FFF2-40B4-BE49-F238E27FC236}">
                <a16:creationId xmlns:a16="http://schemas.microsoft.com/office/drawing/2014/main" id="{002EC330-DAB2-1C24-5A0F-96470B73B62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Source: </a:t>
            </a:r>
            <a:r>
              <a:rPr lang="en-US" sz="2000" err="1"/>
              <a:t>Hyperphysics</a:t>
            </a:r>
            <a:endParaRPr lang="en-US" sz="2000"/>
          </a:p>
        </p:txBody>
      </p:sp>
    </p:spTree>
    <p:extLst>
      <p:ext uri="{BB962C8B-B14F-4D97-AF65-F5344CB8AC3E}">
        <p14:creationId xmlns:p14="http://schemas.microsoft.com/office/powerpoint/2010/main" val="37318123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latin typeface="Calibri"/>
                <a:cs typeface="Calibri"/>
              </a:rPr>
              <a:t>CITATION</a:t>
            </a:r>
          </a:p>
        </p:txBody>
      </p:sp>
    </p:spTree>
    <p:extLst>
      <p:ext uri="{BB962C8B-B14F-4D97-AF65-F5344CB8AC3E}">
        <p14:creationId xmlns:p14="http://schemas.microsoft.com/office/powerpoint/2010/main" val="20819991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a:extLst>
            <a:ext uri="{FF2B5EF4-FFF2-40B4-BE49-F238E27FC236}">
              <a16:creationId xmlns:a16="http://schemas.microsoft.com/office/drawing/2014/main" id="{72A37BDD-AA45-3C1F-0B79-922CDC096816}"/>
            </a:ext>
          </a:extLst>
        </p:cNvPr>
        <p:cNvGrpSpPr/>
        <p:nvPr/>
      </p:nvGrpSpPr>
      <p:grpSpPr>
        <a:xfrm>
          <a:off x="0" y="0"/>
          <a:ext cx="0" cy="0"/>
          <a:chOff x="0" y="0"/>
          <a:chExt cx="0" cy="0"/>
        </a:xfrm>
      </p:grpSpPr>
      <p:sp>
        <p:nvSpPr>
          <p:cNvPr id="336" name="Google Shape;336;g148a2bc4f44_0_40957:notes">
            <a:extLst>
              <a:ext uri="{FF2B5EF4-FFF2-40B4-BE49-F238E27FC236}">
                <a16:creationId xmlns:a16="http://schemas.microsoft.com/office/drawing/2014/main" id="{19E21864-2A23-2564-6C74-2077524A0E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148a2bc4f44_0_40957:notes">
            <a:extLst>
              <a:ext uri="{FF2B5EF4-FFF2-40B4-BE49-F238E27FC236}">
                <a16:creationId xmlns:a16="http://schemas.microsoft.com/office/drawing/2014/main" id="{6CC4708F-4D18-AC8F-23F9-629D4038ADA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76770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a:extLst>
            <a:ext uri="{FF2B5EF4-FFF2-40B4-BE49-F238E27FC236}">
              <a16:creationId xmlns:a16="http://schemas.microsoft.com/office/drawing/2014/main" id="{25099672-686B-6084-AB5C-E23228FD7593}"/>
            </a:ext>
          </a:extLst>
        </p:cNvPr>
        <p:cNvGrpSpPr/>
        <p:nvPr/>
      </p:nvGrpSpPr>
      <p:grpSpPr>
        <a:xfrm>
          <a:off x="0" y="0"/>
          <a:ext cx="0" cy="0"/>
          <a:chOff x="0" y="0"/>
          <a:chExt cx="0" cy="0"/>
        </a:xfrm>
      </p:grpSpPr>
      <p:sp>
        <p:nvSpPr>
          <p:cNvPr id="805" name="Google Shape;805;g107aaa41fe9_0_146:notes">
            <a:extLst>
              <a:ext uri="{FF2B5EF4-FFF2-40B4-BE49-F238E27FC236}">
                <a16:creationId xmlns:a16="http://schemas.microsoft.com/office/drawing/2014/main" id="{323DF9F0-2E2E-329C-4682-87C48440B97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107aaa41fe9_0_146:notes">
            <a:extLst>
              <a:ext uri="{FF2B5EF4-FFF2-40B4-BE49-F238E27FC236}">
                <a16:creationId xmlns:a16="http://schemas.microsoft.com/office/drawing/2014/main" id="{2E6D6E6D-8302-8393-BB50-C7952179B01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CITATION</a:t>
            </a:r>
            <a:endParaRPr/>
          </a:p>
        </p:txBody>
      </p:sp>
    </p:spTree>
    <p:extLst>
      <p:ext uri="{BB962C8B-B14F-4D97-AF65-F5344CB8AC3E}">
        <p14:creationId xmlns:p14="http://schemas.microsoft.com/office/powerpoint/2010/main" val="1701821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a:extLst>
            <a:ext uri="{FF2B5EF4-FFF2-40B4-BE49-F238E27FC236}">
              <a16:creationId xmlns:a16="http://schemas.microsoft.com/office/drawing/2014/main" id="{7D539AEA-F0EA-E51C-CE21-6B2333D8F088}"/>
            </a:ext>
          </a:extLst>
        </p:cNvPr>
        <p:cNvGrpSpPr/>
        <p:nvPr/>
      </p:nvGrpSpPr>
      <p:grpSpPr>
        <a:xfrm>
          <a:off x="0" y="0"/>
          <a:ext cx="0" cy="0"/>
          <a:chOff x="0" y="0"/>
          <a:chExt cx="0" cy="0"/>
        </a:xfrm>
      </p:grpSpPr>
      <p:sp>
        <p:nvSpPr>
          <p:cNvPr id="600" name="Google Shape;600;g107a9a8b46f_0_19:notes">
            <a:extLst>
              <a:ext uri="{FF2B5EF4-FFF2-40B4-BE49-F238E27FC236}">
                <a16:creationId xmlns:a16="http://schemas.microsoft.com/office/drawing/2014/main" id="{74DABF6A-D5E7-77A0-3E67-E9EE7F197B5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107a9a8b46f_0_19:notes">
            <a:extLst>
              <a:ext uri="{FF2B5EF4-FFF2-40B4-BE49-F238E27FC236}">
                <a16:creationId xmlns:a16="http://schemas.microsoft.com/office/drawing/2014/main" id="{BA7ACDEB-AE76-253D-AB7B-4EF7CDEF79A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76930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a:extLst>
            <a:ext uri="{FF2B5EF4-FFF2-40B4-BE49-F238E27FC236}">
              <a16:creationId xmlns:a16="http://schemas.microsoft.com/office/drawing/2014/main" id="{FDE6765F-AB32-486F-BE8F-61C0323945CE}"/>
            </a:ext>
          </a:extLst>
        </p:cNvPr>
        <p:cNvGrpSpPr/>
        <p:nvPr/>
      </p:nvGrpSpPr>
      <p:grpSpPr>
        <a:xfrm>
          <a:off x="0" y="0"/>
          <a:ext cx="0" cy="0"/>
          <a:chOff x="0" y="0"/>
          <a:chExt cx="0" cy="0"/>
        </a:xfrm>
      </p:grpSpPr>
      <p:sp>
        <p:nvSpPr>
          <p:cNvPr id="600" name="Google Shape;600;g107a9a8b46f_0_19:notes">
            <a:extLst>
              <a:ext uri="{FF2B5EF4-FFF2-40B4-BE49-F238E27FC236}">
                <a16:creationId xmlns:a16="http://schemas.microsoft.com/office/drawing/2014/main" id="{B26C207F-F430-B15A-F000-427024AA26F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107a9a8b46f_0_19:notes">
            <a:extLst>
              <a:ext uri="{FF2B5EF4-FFF2-40B4-BE49-F238E27FC236}">
                <a16:creationId xmlns:a16="http://schemas.microsoft.com/office/drawing/2014/main" id="{1049D959-D4DC-F8B4-58C4-54BE0EE9D9C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CITATION</a:t>
            </a:r>
            <a:endParaRPr/>
          </a:p>
        </p:txBody>
      </p:sp>
    </p:spTree>
    <p:extLst>
      <p:ext uri="{BB962C8B-B14F-4D97-AF65-F5344CB8AC3E}">
        <p14:creationId xmlns:p14="http://schemas.microsoft.com/office/powerpoint/2010/main" val="32651692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a:extLst>
            <a:ext uri="{FF2B5EF4-FFF2-40B4-BE49-F238E27FC236}">
              <a16:creationId xmlns:a16="http://schemas.microsoft.com/office/drawing/2014/main" id="{E200AD70-6A3C-A9AB-1358-822E1494E1EA}"/>
            </a:ext>
          </a:extLst>
        </p:cNvPr>
        <p:cNvGrpSpPr/>
        <p:nvPr/>
      </p:nvGrpSpPr>
      <p:grpSpPr>
        <a:xfrm>
          <a:off x="0" y="0"/>
          <a:ext cx="0" cy="0"/>
          <a:chOff x="0" y="0"/>
          <a:chExt cx="0" cy="0"/>
        </a:xfrm>
      </p:grpSpPr>
      <p:sp>
        <p:nvSpPr>
          <p:cNvPr id="664" name="Google Shape;664;g107aaa41fe9_0_8:notes">
            <a:extLst>
              <a:ext uri="{FF2B5EF4-FFF2-40B4-BE49-F238E27FC236}">
                <a16:creationId xmlns:a16="http://schemas.microsoft.com/office/drawing/2014/main" id="{D43EBD8E-D60E-5A53-A136-AFB643D3457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107aaa41fe9_0_8:notes">
            <a:extLst>
              <a:ext uri="{FF2B5EF4-FFF2-40B4-BE49-F238E27FC236}">
                <a16:creationId xmlns:a16="http://schemas.microsoft.com/office/drawing/2014/main" id="{02EF1B2E-C711-FD07-3DA5-0DC67C7BCC4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GIF CITATION</a:t>
            </a:r>
            <a:endParaRPr dirty="0"/>
          </a:p>
        </p:txBody>
      </p:sp>
    </p:spTree>
    <p:extLst>
      <p:ext uri="{BB962C8B-B14F-4D97-AF65-F5344CB8AC3E}">
        <p14:creationId xmlns:p14="http://schemas.microsoft.com/office/powerpoint/2010/main" val="4027353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a:extLst>
            <a:ext uri="{FF2B5EF4-FFF2-40B4-BE49-F238E27FC236}">
              <a16:creationId xmlns:a16="http://schemas.microsoft.com/office/drawing/2014/main" id="{C1C76F8C-2388-36BC-AAE3-D5269B63FDC6}"/>
            </a:ext>
          </a:extLst>
        </p:cNvPr>
        <p:cNvGrpSpPr/>
        <p:nvPr/>
      </p:nvGrpSpPr>
      <p:grpSpPr>
        <a:xfrm>
          <a:off x="0" y="0"/>
          <a:ext cx="0" cy="0"/>
          <a:chOff x="0" y="0"/>
          <a:chExt cx="0" cy="0"/>
        </a:xfrm>
      </p:grpSpPr>
      <p:sp>
        <p:nvSpPr>
          <p:cNvPr id="1478" name="Google Shape;1478;gcc7554a049_0_850:notes">
            <a:extLst>
              <a:ext uri="{FF2B5EF4-FFF2-40B4-BE49-F238E27FC236}">
                <a16:creationId xmlns:a16="http://schemas.microsoft.com/office/drawing/2014/main" id="{6D568528-3FB6-EA9F-0E12-D7443F8E28C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9" name="Google Shape;1479;gcc7554a049_0_850:notes">
            <a:extLst>
              <a:ext uri="{FF2B5EF4-FFF2-40B4-BE49-F238E27FC236}">
                <a16:creationId xmlns:a16="http://schemas.microsoft.com/office/drawing/2014/main" id="{134ED1A1-A8B2-3C31-0373-3848630FB5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IMAGE CITATION</a:t>
            </a:r>
            <a:endParaRPr dirty="0"/>
          </a:p>
        </p:txBody>
      </p:sp>
    </p:spTree>
    <p:extLst>
      <p:ext uri="{BB962C8B-B14F-4D97-AF65-F5344CB8AC3E}">
        <p14:creationId xmlns:p14="http://schemas.microsoft.com/office/powerpoint/2010/main" val="14929836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a:extLst>
            <a:ext uri="{FF2B5EF4-FFF2-40B4-BE49-F238E27FC236}">
              <a16:creationId xmlns:a16="http://schemas.microsoft.com/office/drawing/2014/main" id="{B81D1CA6-2F05-9355-5BB7-EFACD482AD3E}"/>
            </a:ext>
          </a:extLst>
        </p:cNvPr>
        <p:cNvGrpSpPr/>
        <p:nvPr/>
      </p:nvGrpSpPr>
      <p:grpSpPr>
        <a:xfrm>
          <a:off x="0" y="0"/>
          <a:ext cx="0" cy="0"/>
          <a:chOff x="0" y="0"/>
          <a:chExt cx="0" cy="0"/>
        </a:xfrm>
      </p:grpSpPr>
      <p:sp>
        <p:nvSpPr>
          <p:cNvPr id="616" name="Google Shape;616;gcc7554a049_0_374:notes">
            <a:extLst>
              <a:ext uri="{FF2B5EF4-FFF2-40B4-BE49-F238E27FC236}">
                <a16:creationId xmlns:a16="http://schemas.microsoft.com/office/drawing/2014/main" id="{3E7C3D2B-D119-7964-1E84-815D1D48A4E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cc7554a049_0_374:notes">
            <a:extLst>
              <a:ext uri="{FF2B5EF4-FFF2-40B4-BE49-F238E27FC236}">
                <a16:creationId xmlns:a16="http://schemas.microsoft.com/office/drawing/2014/main" id="{5E0E07EB-7F9F-C40F-8A64-AC5D2844774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9032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cd8a80d6bc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cd8a80d6bc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cc7554a049_0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cc7554a049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107a9a8b46f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107a9a8b46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a:extLst>
            <a:ext uri="{FF2B5EF4-FFF2-40B4-BE49-F238E27FC236}">
              <a16:creationId xmlns:a16="http://schemas.microsoft.com/office/drawing/2014/main" id="{2DD8313E-B5C5-13CC-2118-52D76C3F4690}"/>
            </a:ext>
          </a:extLst>
        </p:cNvPr>
        <p:cNvGrpSpPr/>
        <p:nvPr/>
      </p:nvGrpSpPr>
      <p:grpSpPr>
        <a:xfrm>
          <a:off x="0" y="0"/>
          <a:ext cx="0" cy="0"/>
          <a:chOff x="0" y="0"/>
          <a:chExt cx="0" cy="0"/>
        </a:xfrm>
      </p:grpSpPr>
      <p:sp>
        <p:nvSpPr>
          <p:cNvPr id="805" name="Google Shape;805;g107aaa41fe9_0_146:notes">
            <a:extLst>
              <a:ext uri="{FF2B5EF4-FFF2-40B4-BE49-F238E27FC236}">
                <a16:creationId xmlns:a16="http://schemas.microsoft.com/office/drawing/2014/main" id="{2E65EB48-DFCB-2911-90CA-648606FB229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107aaa41fe9_0_146:notes">
            <a:extLst>
              <a:ext uri="{FF2B5EF4-FFF2-40B4-BE49-F238E27FC236}">
                <a16:creationId xmlns:a16="http://schemas.microsoft.com/office/drawing/2014/main" id="{48342811-B58A-D214-06C4-BB7D2F71E46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87015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a:extLst>
            <a:ext uri="{FF2B5EF4-FFF2-40B4-BE49-F238E27FC236}">
              <a16:creationId xmlns:a16="http://schemas.microsoft.com/office/drawing/2014/main" id="{BCCCC240-4FE5-1DFB-074A-5B6D30CA1BB4}"/>
            </a:ext>
          </a:extLst>
        </p:cNvPr>
        <p:cNvGrpSpPr/>
        <p:nvPr/>
      </p:nvGrpSpPr>
      <p:grpSpPr>
        <a:xfrm>
          <a:off x="0" y="0"/>
          <a:ext cx="0" cy="0"/>
          <a:chOff x="0" y="0"/>
          <a:chExt cx="0" cy="0"/>
        </a:xfrm>
      </p:grpSpPr>
      <p:sp>
        <p:nvSpPr>
          <p:cNvPr id="616" name="Google Shape;616;gcc7554a049_0_374:notes">
            <a:extLst>
              <a:ext uri="{FF2B5EF4-FFF2-40B4-BE49-F238E27FC236}">
                <a16:creationId xmlns:a16="http://schemas.microsoft.com/office/drawing/2014/main" id="{3F4C9106-D48F-DC15-DD6D-17F4BA3994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cc7554a049_0_374:notes">
            <a:extLst>
              <a:ext uri="{FF2B5EF4-FFF2-40B4-BE49-F238E27FC236}">
                <a16:creationId xmlns:a16="http://schemas.microsoft.com/office/drawing/2014/main" id="{DC4F4C3F-0AF1-8D12-9B1F-082B998EC1D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8621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cd8a80d6b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cd8a80d6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a:extLst>
            <a:ext uri="{FF2B5EF4-FFF2-40B4-BE49-F238E27FC236}">
              <a16:creationId xmlns:a16="http://schemas.microsoft.com/office/drawing/2014/main" id="{7A350944-167B-3230-BF35-82EDE08A5E05}"/>
            </a:ext>
          </a:extLst>
        </p:cNvPr>
        <p:cNvGrpSpPr/>
        <p:nvPr/>
      </p:nvGrpSpPr>
      <p:grpSpPr>
        <a:xfrm>
          <a:off x="0" y="0"/>
          <a:ext cx="0" cy="0"/>
          <a:chOff x="0" y="0"/>
          <a:chExt cx="0" cy="0"/>
        </a:xfrm>
      </p:grpSpPr>
      <p:sp>
        <p:nvSpPr>
          <p:cNvPr id="1157" name="Google Shape;1157;gcc7554a049_0_799:notes">
            <a:extLst>
              <a:ext uri="{FF2B5EF4-FFF2-40B4-BE49-F238E27FC236}">
                <a16:creationId xmlns:a16="http://schemas.microsoft.com/office/drawing/2014/main" id="{E51BBFB5-A0F1-E23F-5678-182B8563F3E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8" name="Google Shape;1158;gcc7554a049_0_799:notes">
            <a:extLst>
              <a:ext uri="{FF2B5EF4-FFF2-40B4-BE49-F238E27FC236}">
                <a16:creationId xmlns:a16="http://schemas.microsoft.com/office/drawing/2014/main" id="{002EC330-DAB2-1C24-5A0F-96470B73B62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170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cf7a3c503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cf7a3c503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cc7554a049_0_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cc7554a049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0213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g1083f33e91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7" name="Google Shape;1197;g1083f33e9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NEED GIF Citation</a:t>
            </a:r>
            <a:endParaRPr dirty="0"/>
          </a:p>
        </p:txBody>
      </p:sp>
    </p:spTree>
    <p:extLst>
      <p:ext uri="{BB962C8B-B14F-4D97-AF65-F5344CB8AC3E}">
        <p14:creationId xmlns:p14="http://schemas.microsoft.com/office/powerpoint/2010/main" val="2191599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39975" y="1324500"/>
            <a:ext cx="70641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040000" y="3377100"/>
            <a:ext cx="7064100" cy="4419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cxnSp>
        <p:nvCxnSpPr>
          <p:cNvPr id="11" name="Google Shape;11;p2"/>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2" name="Google Shape;12;p2"/>
          <p:cNvCxnSpPr/>
          <p:nvPr/>
        </p:nvCxnSpPr>
        <p:spPr>
          <a:xfrm flipH="1">
            <a:off x="-257975" y="-72550"/>
            <a:ext cx="3047400" cy="13464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13" name="Google Shape;13;p2"/>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4" name="Google Shape;14;p2"/>
          <p:cNvCxnSpPr/>
          <p:nvPr/>
        </p:nvCxnSpPr>
        <p:spPr>
          <a:xfrm flipH="1">
            <a:off x="6467450" y="3935375"/>
            <a:ext cx="3047400" cy="13464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1">
  <p:cSld name="CUSTOM_11">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720000" y="1677218"/>
            <a:ext cx="2336400" cy="40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1" name="Google Shape;91;p14"/>
          <p:cNvSpPr txBox="1">
            <a:spLocks noGrp="1"/>
          </p:cNvSpPr>
          <p:nvPr>
            <p:ph type="title" idx="2" hasCustomPrompt="1"/>
          </p:nvPr>
        </p:nvSpPr>
        <p:spPr>
          <a:xfrm>
            <a:off x="1482600" y="1095325"/>
            <a:ext cx="811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92" name="Google Shape;92;p14"/>
          <p:cNvSpPr txBox="1">
            <a:spLocks noGrp="1"/>
          </p:cNvSpPr>
          <p:nvPr>
            <p:ph type="subTitle" idx="1"/>
          </p:nvPr>
        </p:nvSpPr>
        <p:spPr>
          <a:xfrm>
            <a:off x="720000" y="2081199"/>
            <a:ext cx="2336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3" name="Google Shape;93;p14"/>
          <p:cNvSpPr txBox="1">
            <a:spLocks noGrp="1"/>
          </p:cNvSpPr>
          <p:nvPr>
            <p:ph type="title" idx="3"/>
          </p:nvPr>
        </p:nvSpPr>
        <p:spPr>
          <a:xfrm>
            <a:off x="3403800" y="1677218"/>
            <a:ext cx="2336400" cy="40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4" name="Google Shape;94;p14"/>
          <p:cNvSpPr txBox="1">
            <a:spLocks noGrp="1"/>
          </p:cNvSpPr>
          <p:nvPr>
            <p:ph type="title" idx="4" hasCustomPrompt="1"/>
          </p:nvPr>
        </p:nvSpPr>
        <p:spPr>
          <a:xfrm>
            <a:off x="4166400" y="1095325"/>
            <a:ext cx="811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95" name="Google Shape;95;p14"/>
          <p:cNvSpPr txBox="1">
            <a:spLocks noGrp="1"/>
          </p:cNvSpPr>
          <p:nvPr>
            <p:ph type="subTitle" idx="5"/>
          </p:nvPr>
        </p:nvSpPr>
        <p:spPr>
          <a:xfrm>
            <a:off x="3403800" y="2081208"/>
            <a:ext cx="2336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6" name="Google Shape;96;p14"/>
          <p:cNvSpPr txBox="1">
            <a:spLocks noGrp="1"/>
          </p:cNvSpPr>
          <p:nvPr>
            <p:ph type="title" idx="6"/>
          </p:nvPr>
        </p:nvSpPr>
        <p:spPr>
          <a:xfrm>
            <a:off x="6087600" y="1677218"/>
            <a:ext cx="2336400" cy="40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7" name="Google Shape;97;p14"/>
          <p:cNvSpPr txBox="1">
            <a:spLocks noGrp="1"/>
          </p:cNvSpPr>
          <p:nvPr>
            <p:ph type="title" idx="7" hasCustomPrompt="1"/>
          </p:nvPr>
        </p:nvSpPr>
        <p:spPr>
          <a:xfrm>
            <a:off x="6850200" y="1095325"/>
            <a:ext cx="811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98" name="Google Shape;98;p14"/>
          <p:cNvSpPr txBox="1">
            <a:spLocks noGrp="1"/>
          </p:cNvSpPr>
          <p:nvPr>
            <p:ph type="subTitle" idx="8"/>
          </p:nvPr>
        </p:nvSpPr>
        <p:spPr>
          <a:xfrm>
            <a:off x="6087600" y="2081208"/>
            <a:ext cx="2336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9" name="Google Shape;99;p14"/>
          <p:cNvSpPr txBox="1">
            <a:spLocks noGrp="1"/>
          </p:cNvSpPr>
          <p:nvPr>
            <p:ph type="title" idx="9"/>
          </p:nvPr>
        </p:nvSpPr>
        <p:spPr>
          <a:xfrm>
            <a:off x="720000" y="3313579"/>
            <a:ext cx="2336400" cy="40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0" name="Google Shape;100;p14"/>
          <p:cNvSpPr txBox="1">
            <a:spLocks noGrp="1"/>
          </p:cNvSpPr>
          <p:nvPr>
            <p:ph type="title" idx="13" hasCustomPrompt="1"/>
          </p:nvPr>
        </p:nvSpPr>
        <p:spPr>
          <a:xfrm>
            <a:off x="1482600" y="2714087"/>
            <a:ext cx="811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101" name="Google Shape;101;p14"/>
          <p:cNvSpPr txBox="1">
            <a:spLocks noGrp="1"/>
          </p:cNvSpPr>
          <p:nvPr>
            <p:ph type="subTitle" idx="14"/>
          </p:nvPr>
        </p:nvSpPr>
        <p:spPr>
          <a:xfrm>
            <a:off x="720000" y="3705863"/>
            <a:ext cx="2336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2" name="Google Shape;102;p14"/>
          <p:cNvSpPr txBox="1">
            <a:spLocks noGrp="1"/>
          </p:cNvSpPr>
          <p:nvPr>
            <p:ph type="title" idx="15"/>
          </p:nvPr>
        </p:nvSpPr>
        <p:spPr>
          <a:xfrm>
            <a:off x="3403800" y="3313579"/>
            <a:ext cx="2336400" cy="40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3" name="Google Shape;103;p14"/>
          <p:cNvSpPr txBox="1">
            <a:spLocks noGrp="1"/>
          </p:cNvSpPr>
          <p:nvPr>
            <p:ph type="title" idx="16" hasCustomPrompt="1"/>
          </p:nvPr>
        </p:nvSpPr>
        <p:spPr>
          <a:xfrm>
            <a:off x="4166400" y="2714087"/>
            <a:ext cx="811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104" name="Google Shape;104;p14"/>
          <p:cNvSpPr txBox="1">
            <a:spLocks noGrp="1"/>
          </p:cNvSpPr>
          <p:nvPr>
            <p:ph type="subTitle" idx="17"/>
          </p:nvPr>
        </p:nvSpPr>
        <p:spPr>
          <a:xfrm>
            <a:off x="3403800" y="3705863"/>
            <a:ext cx="2336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5" name="Google Shape;105;p14"/>
          <p:cNvSpPr txBox="1">
            <a:spLocks noGrp="1"/>
          </p:cNvSpPr>
          <p:nvPr>
            <p:ph type="title" idx="18"/>
          </p:nvPr>
        </p:nvSpPr>
        <p:spPr>
          <a:xfrm>
            <a:off x="6087600" y="3313579"/>
            <a:ext cx="2336400" cy="40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6" name="Google Shape;106;p14"/>
          <p:cNvSpPr txBox="1">
            <a:spLocks noGrp="1"/>
          </p:cNvSpPr>
          <p:nvPr>
            <p:ph type="title" idx="19" hasCustomPrompt="1"/>
          </p:nvPr>
        </p:nvSpPr>
        <p:spPr>
          <a:xfrm>
            <a:off x="6850200" y="2714087"/>
            <a:ext cx="811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107" name="Google Shape;107;p14"/>
          <p:cNvSpPr txBox="1">
            <a:spLocks noGrp="1"/>
          </p:cNvSpPr>
          <p:nvPr>
            <p:ph type="subTitle" idx="20"/>
          </p:nvPr>
        </p:nvSpPr>
        <p:spPr>
          <a:xfrm>
            <a:off x="6087600" y="3705863"/>
            <a:ext cx="2336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8" name="Google Shape;108;p14"/>
          <p:cNvSpPr txBox="1">
            <a:spLocks noGrp="1"/>
          </p:cNvSpPr>
          <p:nvPr>
            <p:ph type="title" idx="21"/>
          </p:nvPr>
        </p:nvSpPr>
        <p:spPr>
          <a:xfrm>
            <a:off x="2332400" y="445025"/>
            <a:ext cx="4479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109" name="Google Shape;109;p14"/>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10" name="Google Shape;110;p14"/>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11" name="Google Shape;111;p14"/>
          <p:cNvCxnSpPr/>
          <p:nvPr/>
        </p:nvCxnSpPr>
        <p:spPr>
          <a:xfrm>
            <a:off x="-250225" y="4076450"/>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112" name="Google Shape;112;p14"/>
          <p:cNvCxnSpPr/>
          <p:nvPr/>
        </p:nvCxnSpPr>
        <p:spPr>
          <a:xfrm>
            <a:off x="7441150" y="-48375"/>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113"/>
        <p:cNvGrpSpPr/>
        <p:nvPr/>
      </p:nvGrpSpPr>
      <p:grpSpPr>
        <a:xfrm>
          <a:off x="0" y="0"/>
          <a:ext cx="0" cy="0"/>
          <a:chOff x="0" y="0"/>
          <a:chExt cx="0" cy="0"/>
        </a:xfrm>
      </p:grpSpPr>
      <p:sp>
        <p:nvSpPr>
          <p:cNvPr id="114" name="Google Shape;114;p15"/>
          <p:cNvSpPr txBox="1">
            <a:spLocks noGrp="1"/>
          </p:cNvSpPr>
          <p:nvPr>
            <p:ph type="title"/>
          </p:nvPr>
        </p:nvSpPr>
        <p:spPr>
          <a:xfrm>
            <a:off x="2410500" y="2808253"/>
            <a:ext cx="4323000" cy="497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a:lvl1pPr>
            <a:lvl2pPr lvl="1" algn="ctr" rtl="0">
              <a:spcBef>
                <a:spcPts val="0"/>
              </a:spcBef>
              <a:spcAft>
                <a:spcPts val="0"/>
              </a:spcAft>
              <a:buSzPts val="4800"/>
              <a:buFont typeface="Crimson Text"/>
              <a:buNone/>
              <a:defRPr sz="4800">
                <a:latin typeface="Crimson Text"/>
                <a:ea typeface="Crimson Text"/>
                <a:cs typeface="Crimson Text"/>
                <a:sym typeface="Crimson Text"/>
              </a:defRPr>
            </a:lvl2pPr>
            <a:lvl3pPr lvl="2" algn="ctr" rtl="0">
              <a:spcBef>
                <a:spcPts val="0"/>
              </a:spcBef>
              <a:spcAft>
                <a:spcPts val="0"/>
              </a:spcAft>
              <a:buSzPts val="4800"/>
              <a:buFont typeface="Crimson Text"/>
              <a:buNone/>
              <a:defRPr sz="4800">
                <a:latin typeface="Crimson Text"/>
                <a:ea typeface="Crimson Text"/>
                <a:cs typeface="Crimson Text"/>
                <a:sym typeface="Crimson Text"/>
              </a:defRPr>
            </a:lvl3pPr>
            <a:lvl4pPr lvl="3" algn="ctr" rtl="0">
              <a:spcBef>
                <a:spcPts val="0"/>
              </a:spcBef>
              <a:spcAft>
                <a:spcPts val="0"/>
              </a:spcAft>
              <a:buSzPts val="4800"/>
              <a:buFont typeface="Crimson Text"/>
              <a:buNone/>
              <a:defRPr sz="4800">
                <a:latin typeface="Crimson Text"/>
                <a:ea typeface="Crimson Text"/>
                <a:cs typeface="Crimson Text"/>
                <a:sym typeface="Crimson Text"/>
              </a:defRPr>
            </a:lvl4pPr>
            <a:lvl5pPr lvl="4" algn="ctr" rtl="0">
              <a:spcBef>
                <a:spcPts val="0"/>
              </a:spcBef>
              <a:spcAft>
                <a:spcPts val="0"/>
              </a:spcAft>
              <a:buSzPts val="4800"/>
              <a:buFont typeface="Crimson Text"/>
              <a:buNone/>
              <a:defRPr sz="4800">
                <a:latin typeface="Crimson Text"/>
                <a:ea typeface="Crimson Text"/>
                <a:cs typeface="Crimson Text"/>
                <a:sym typeface="Crimson Text"/>
              </a:defRPr>
            </a:lvl5pPr>
            <a:lvl6pPr lvl="5" algn="ctr" rtl="0">
              <a:spcBef>
                <a:spcPts val="0"/>
              </a:spcBef>
              <a:spcAft>
                <a:spcPts val="0"/>
              </a:spcAft>
              <a:buSzPts val="4800"/>
              <a:buFont typeface="Crimson Text"/>
              <a:buNone/>
              <a:defRPr sz="4800">
                <a:latin typeface="Crimson Text"/>
                <a:ea typeface="Crimson Text"/>
                <a:cs typeface="Crimson Text"/>
                <a:sym typeface="Crimson Text"/>
              </a:defRPr>
            </a:lvl6pPr>
            <a:lvl7pPr lvl="6" algn="ctr" rtl="0">
              <a:spcBef>
                <a:spcPts val="0"/>
              </a:spcBef>
              <a:spcAft>
                <a:spcPts val="0"/>
              </a:spcAft>
              <a:buSzPts val="4800"/>
              <a:buFont typeface="Crimson Text"/>
              <a:buNone/>
              <a:defRPr sz="4800">
                <a:latin typeface="Crimson Text"/>
                <a:ea typeface="Crimson Text"/>
                <a:cs typeface="Crimson Text"/>
                <a:sym typeface="Crimson Text"/>
              </a:defRPr>
            </a:lvl7pPr>
            <a:lvl8pPr lvl="7" algn="ctr" rtl="0">
              <a:spcBef>
                <a:spcPts val="0"/>
              </a:spcBef>
              <a:spcAft>
                <a:spcPts val="0"/>
              </a:spcAft>
              <a:buSzPts val="4800"/>
              <a:buFont typeface="Crimson Text"/>
              <a:buNone/>
              <a:defRPr sz="4800">
                <a:latin typeface="Crimson Text"/>
                <a:ea typeface="Crimson Text"/>
                <a:cs typeface="Crimson Text"/>
                <a:sym typeface="Crimson Text"/>
              </a:defRPr>
            </a:lvl8pPr>
            <a:lvl9pPr lvl="8" algn="ctr" rtl="0">
              <a:spcBef>
                <a:spcPts val="0"/>
              </a:spcBef>
              <a:spcAft>
                <a:spcPts val="0"/>
              </a:spcAft>
              <a:buSzPts val="4800"/>
              <a:buFont typeface="Crimson Text"/>
              <a:buNone/>
              <a:defRPr sz="4800">
                <a:latin typeface="Crimson Text"/>
                <a:ea typeface="Crimson Text"/>
                <a:cs typeface="Crimson Text"/>
                <a:sym typeface="Crimson Text"/>
              </a:defRPr>
            </a:lvl9pPr>
          </a:lstStyle>
          <a:p>
            <a:endParaRPr/>
          </a:p>
        </p:txBody>
      </p:sp>
      <p:sp>
        <p:nvSpPr>
          <p:cNvPr id="115" name="Google Shape;115;p15"/>
          <p:cNvSpPr txBox="1">
            <a:spLocks noGrp="1"/>
          </p:cNvSpPr>
          <p:nvPr>
            <p:ph type="subTitle" idx="1"/>
          </p:nvPr>
        </p:nvSpPr>
        <p:spPr>
          <a:xfrm>
            <a:off x="1842900" y="1661963"/>
            <a:ext cx="5458200" cy="9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cxnSp>
        <p:nvCxnSpPr>
          <p:cNvPr id="116" name="Google Shape;116;p15"/>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17" name="Google Shape;117;p15"/>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1">
  <p:cSld name="CUSTOM_12">
    <p:spTree>
      <p:nvGrpSpPr>
        <p:cNvPr id="1" name="Shape 118"/>
        <p:cNvGrpSpPr/>
        <p:nvPr/>
      </p:nvGrpSpPr>
      <p:grpSpPr>
        <a:xfrm>
          <a:off x="0" y="0"/>
          <a:ext cx="0" cy="0"/>
          <a:chOff x="0" y="0"/>
          <a:chExt cx="0" cy="0"/>
        </a:xfrm>
      </p:grpSpPr>
      <p:sp>
        <p:nvSpPr>
          <p:cNvPr id="119" name="Google Shape;119;p16"/>
          <p:cNvSpPr txBox="1">
            <a:spLocks noGrp="1"/>
          </p:cNvSpPr>
          <p:nvPr>
            <p:ph type="title"/>
          </p:nvPr>
        </p:nvSpPr>
        <p:spPr>
          <a:xfrm>
            <a:off x="699900" y="2821263"/>
            <a:ext cx="4323000" cy="4977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a:lvl1pPr>
            <a:lvl2pPr lvl="1" algn="ctr" rtl="0">
              <a:spcBef>
                <a:spcPts val="0"/>
              </a:spcBef>
              <a:spcAft>
                <a:spcPts val="0"/>
              </a:spcAft>
              <a:buSzPts val="4800"/>
              <a:buFont typeface="Crimson Text"/>
              <a:buNone/>
              <a:defRPr sz="4800">
                <a:latin typeface="Crimson Text"/>
                <a:ea typeface="Crimson Text"/>
                <a:cs typeface="Crimson Text"/>
                <a:sym typeface="Crimson Text"/>
              </a:defRPr>
            </a:lvl2pPr>
            <a:lvl3pPr lvl="2" algn="ctr" rtl="0">
              <a:spcBef>
                <a:spcPts val="0"/>
              </a:spcBef>
              <a:spcAft>
                <a:spcPts val="0"/>
              </a:spcAft>
              <a:buSzPts val="4800"/>
              <a:buFont typeface="Crimson Text"/>
              <a:buNone/>
              <a:defRPr sz="4800">
                <a:latin typeface="Crimson Text"/>
                <a:ea typeface="Crimson Text"/>
                <a:cs typeface="Crimson Text"/>
                <a:sym typeface="Crimson Text"/>
              </a:defRPr>
            </a:lvl3pPr>
            <a:lvl4pPr lvl="3" algn="ctr" rtl="0">
              <a:spcBef>
                <a:spcPts val="0"/>
              </a:spcBef>
              <a:spcAft>
                <a:spcPts val="0"/>
              </a:spcAft>
              <a:buSzPts val="4800"/>
              <a:buFont typeface="Crimson Text"/>
              <a:buNone/>
              <a:defRPr sz="4800">
                <a:latin typeface="Crimson Text"/>
                <a:ea typeface="Crimson Text"/>
                <a:cs typeface="Crimson Text"/>
                <a:sym typeface="Crimson Text"/>
              </a:defRPr>
            </a:lvl4pPr>
            <a:lvl5pPr lvl="4" algn="ctr" rtl="0">
              <a:spcBef>
                <a:spcPts val="0"/>
              </a:spcBef>
              <a:spcAft>
                <a:spcPts val="0"/>
              </a:spcAft>
              <a:buSzPts val="4800"/>
              <a:buFont typeface="Crimson Text"/>
              <a:buNone/>
              <a:defRPr sz="4800">
                <a:latin typeface="Crimson Text"/>
                <a:ea typeface="Crimson Text"/>
                <a:cs typeface="Crimson Text"/>
                <a:sym typeface="Crimson Text"/>
              </a:defRPr>
            </a:lvl5pPr>
            <a:lvl6pPr lvl="5" algn="ctr" rtl="0">
              <a:spcBef>
                <a:spcPts val="0"/>
              </a:spcBef>
              <a:spcAft>
                <a:spcPts val="0"/>
              </a:spcAft>
              <a:buSzPts val="4800"/>
              <a:buFont typeface="Crimson Text"/>
              <a:buNone/>
              <a:defRPr sz="4800">
                <a:latin typeface="Crimson Text"/>
                <a:ea typeface="Crimson Text"/>
                <a:cs typeface="Crimson Text"/>
                <a:sym typeface="Crimson Text"/>
              </a:defRPr>
            </a:lvl6pPr>
            <a:lvl7pPr lvl="6" algn="ctr" rtl="0">
              <a:spcBef>
                <a:spcPts val="0"/>
              </a:spcBef>
              <a:spcAft>
                <a:spcPts val="0"/>
              </a:spcAft>
              <a:buSzPts val="4800"/>
              <a:buFont typeface="Crimson Text"/>
              <a:buNone/>
              <a:defRPr sz="4800">
                <a:latin typeface="Crimson Text"/>
                <a:ea typeface="Crimson Text"/>
                <a:cs typeface="Crimson Text"/>
                <a:sym typeface="Crimson Text"/>
              </a:defRPr>
            </a:lvl7pPr>
            <a:lvl8pPr lvl="7" algn="ctr" rtl="0">
              <a:spcBef>
                <a:spcPts val="0"/>
              </a:spcBef>
              <a:spcAft>
                <a:spcPts val="0"/>
              </a:spcAft>
              <a:buSzPts val="4800"/>
              <a:buFont typeface="Crimson Text"/>
              <a:buNone/>
              <a:defRPr sz="4800">
                <a:latin typeface="Crimson Text"/>
                <a:ea typeface="Crimson Text"/>
                <a:cs typeface="Crimson Text"/>
                <a:sym typeface="Crimson Text"/>
              </a:defRPr>
            </a:lvl8pPr>
            <a:lvl9pPr lvl="8" algn="ctr" rtl="0">
              <a:spcBef>
                <a:spcPts val="0"/>
              </a:spcBef>
              <a:spcAft>
                <a:spcPts val="0"/>
              </a:spcAft>
              <a:buSzPts val="4800"/>
              <a:buFont typeface="Crimson Text"/>
              <a:buNone/>
              <a:defRPr sz="4800">
                <a:latin typeface="Crimson Text"/>
                <a:ea typeface="Crimson Text"/>
                <a:cs typeface="Crimson Text"/>
                <a:sym typeface="Crimson Text"/>
              </a:defRPr>
            </a:lvl9pPr>
          </a:lstStyle>
          <a:p>
            <a:endParaRPr/>
          </a:p>
        </p:txBody>
      </p:sp>
      <p:sp>
        <p:nvSpPr>
          <p:cNvPr id="120" name="Google Shape;120;p16"/>
          <p:cNvSpPr txBox="1">
            <a:spLocks noGrp="1"/>
          </p:cNvSpPr>
          <p:nvPr>
            <p:ph type="subTitle" idx="1"/>
          </p:nvPr>
        </p:nvSpPr>
        <p:spPr>
          <a:xfrm>
            <a:off x="699900" y="1675902"/>
            <a:ext cx="5458200" cy="9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cxnSp>
        <p:nvCxnSpPr>
          <p:cNvPr id="121" name="Google Shape;121;p16"/>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22" name="Google Shape;122;p16"/>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23" name="Google Shape;123;p16"/>
          <p:cNvCxnSpPr/>
          <p:nvPr/>
        </p:nvCxnSpPr>
        <p:spPr>
          <a:xfrm flipH="1">
            <a:off x="7454238" y="4053663"/>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124" name="Google Shape;124;p16"/>
          <p:cNvCxnSpPr/>
          <p:nvPr/>
        </p:nvCxnSpPr>
        <p:spPr>
          <a:xfrm flipH="1">
            <a:off x="-237137" y="-71162"/>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_13">
    <p:spTree>
      <p:nvGrpSpPr>
        <p:cNvPr id="1" name="Shape 125"/>
        <p:cNvGrpSpPr/>
        <p:nvPr/>
      </p:nvGrpSpPr>
      <p:grpSpPr>
        <a:xfrm>
          <a:off x="0" y="0"/>
          <a:ext cx="0" cy="0"/>
          <a:chOff x="0" y="0"/>
          <a:chExt cx="0" cy="0"/>
        </a:xfrm>
      </p:grpSpPr>
      <p:sp>
        <p:nvSpPr>
          <p:cNvPr id="126" name="Google Shape;126;p17"/>
          <p:cNvSpPr txBox="1">
            <a:spLocks noGrp="1"/>
          </p:cNvSpPr>
          <p:nvPr>
            <p:ph type="subTitle" idx="1"/>
          </p:nvPr>
        </p:nvSpPr>
        <p:spPr>
          <a:xfrm>
            <a:off x="2648400" y="1682000"/>
            <a:ext cx="3847200" cy="237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Char char="●"/>
              <a:defRPr sz="1400"/>
            </a:lvl1pPr>
            <a:lvl2pPr lvl="1" algn="ctr" rtl="0">
              <a:spcBef>
                <a:spcPts val="0"/>
              </a:spcBef>
              <a:spcAft>
                <a:spcPts val="0"/>
              </a:spcAft>
              <a:buClr>
                <a:schemeClr val="dk1"/>
              </a:buClr>
              <a:buSzPts val="1400"/>
              <a:buChar char="○"/>
              <a:defRPr/>
            </a:lvl2pPr>
            <a:lvl3pPr lvl="2" algn="ctr" rtl="0">
              <a:spcBef>
                <a:spcPts val="0"/>
              </a:spcBef>
              <a:spcAft>
                <a:spcPts val="0"/>
              </a:spcAft>
              <a:buClr>
                <a:schemeClr val="dk1"/>
              </a:buClr>
              <a:buSzPts val="1400"/>
              <a:buChar char="■"/>
              <a:defRPr/>
            </a:lvl3pPr>
            <a:lvl4pPr lvl="3" algn="ctr" rtl="0">
              <a:spcBef>
                <a:spcPts val="0"/>
              </a:spcBef>
              <a:spcAft>
                <a:spcPts val="0"/>
              </a:spcAft>
              <a:buClr>
                <a:schemeClr val="dk1"/>
              </a:buClr>
              <a:buSzPts val="1400"/>
              <a:buChar char="●"/>
              <a:defRPr/>
            </a:lvl4pPr>
            <a:lvl5pPr lvl="4" algn="ctr" rtl="0">
              <a:spcBef>
                <a:spcPts val="0"/>
              </a:spcBef>
              <a:spcAft>
                <a:spcPts val="0"/>
              </a:spcAft>
              <a:buClr>
                <a:schemeClr val="dk1"/>
              </a:buClr>
              <a:buSzPts val="1400"/>
              <a:buChar char="○"/>
              <a:defRPr/>
            </a:lvl5pPr>
            <a:lvl6pPr lvl="5" algn="ctr" rtl="0">
              <a:spcBef>
                <a:spcPts val="0"/>
              </a:spcBef>
              <a:spcAft>
                <a:spcPts val="0"/>
              </a:spcAft>
              <a:buClr>
                <a:schemeClr val="dk1"/>
              </a:buClr>
              <a:buSzPts val="1400"/>
              <a:buChar char="■"/>
              <a:defRPr/>
            </a:lvl6pPr>
            <a:lvl7pPr lvl="6" algn="ctr" rtl="0">
              <a:spcBef>
                <a:spcPts val="0"/>
              </a:spcBef>
              <a:spcAft>
                <a:spcPts val="0"/>
              </a:spcAft>
              <a:buClr>
                <a:schemeClr val="dk1"/>
              </a:buClr>
              <a:buSzPts val="1400"/>
              <a:buChar char="●"/>
              <a:defRPr/>
            </a:lvl7pPr>
            <a:lvl8pPr lvl="7" algn="ctr" rtl="0">
              <a:spcBef>
                <a:spcPts val="0"/>
              </a:spcBef>
              <a:spcAft>
                <a:spcPts val="0"/>
              </a:spcAft>
              <a:buClr>
                <a:schemeClr val="dk1"/>
              </a:buClr>
              <a:buSzPts val="1400"/>
              <a:buChar char="○"/>
              <a:defRPr/>
            </a:lvl8pPr>
            <a:lvl9pPr lvl="8" algn="ctr" rtl="0">
              <a:spcBef>
                <a:spcPts val="0"/>
              </a:spcBef>
              <a:spcAft>
                <a:spcPts val="0"/>
              </a:spcAft>
              <a:buClr>
                <a:schemeClr val="dk1"/>
              </a:buClr>
              <a:buSzPts val="1400"/>
              <a:buChar char="■"/>
              <a:defRPr/>
            </a:lvl9pPr>
          </a:lstStyle>
          <a:p>
            <a:endParaRPr/>
          </a:p>
        </p:txBody>
      </p:sp>
      <p:sp>
        <p:nvSpPr>
          <p:cNvPr id="127" name="Google Shape;127;p17"/>
          <p:cNvSpPr txBox="1">
            <a:spLocks noGrp="1"/>
          </p:cNvSpPr>
          <p:nvPr>
            <p:ph type="title"/>
          </p:nvPr>
        </p:nvSpPr>
        <p:spPr>
          <a:xfrm>
            <a:off x="1732050" y="445025"/>
            <a:ext cx="5679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cxnSp>
        <p:nvCxnSpPr>
          <p:cNvPr id="128" name="Google Shape;128;p17"/>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29" name="Google Shape;129;p17"/>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30" name="Google Shape;130;p17"/>
          <p:cNvCxnSpPr/>
          <p:nvPr/>
        </p:nvCxnSpPr>
        <p:spPr>
          <a:xfrm>
            <a:off x="-250225" y="4076450"/>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131" name="Google Shape;131;p17"/>
          <p:cNvCxnSpPr/>
          <p:nvPr/>
        </p:nvCxnSpPr>
        <p:spPr>
          <a:xfrm>
            <a:off x="7441150" y="-48375"/>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3">
    <p:spTree>
      <p:nvGrpSpPr>
        <p:cNvPr id="1" name="Shape 132"/>
        <p:cNvGrpSpPr/>
        <p:nvPr/>
      </p:nvGrpSpPr>
      <p:grpSpPr>
        <a:xfrm>
          <a:off x="0" y="0"/>
          <a:ext cx="0" cy="0"/>
          <a:chOff x="0" y="0"/>
          <a:chExt cx="0" cy="0"/>
        </a:xfrm>
      </p:grpSpPr>
      <p:sp>
        <p:nvSpPr>
          <p:cNvPr id="133" name="Google Shape;133;p18"/>
          <p:cNvSpPr txBox="1">
            <a:spLocks noGrp="1"/>
          </p:cNvSpPr>
          <p:nvPr>
            <p:ph type="title"/>
          </p:nvPr>
        </p:nvSpPr>
        <p:spPr>
          <a:xfrm>
            <a:off x="1994850" y="1482825"/>
            <a:ext cx="5154300" cy="129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9000"/>
              <a:buNone/>
              <a:defRPr sz="9000"/>
            </a:lvl1pPr>
            <a:lvl2pPr lvl="1" algn="ctr" rtl="0">
              <a:spcBef>
                <a:spcPts val="0"/>
              </a:spcBef>
              <a:spcAft>
                <a:spcPts val="0"/>
              </a:spcAft>
              <a:buSzPts val="9000"/>
              <a:buNone/>
              <a:defRPr sz="9000"/>
            </a:lvl2pPr>
            <a:lvl3pPr lvl="2" algn="ctr" rtl="0">
              <a:spcBef>
                <a:spcPts val="0"/>
              </a:spcBef>
              <a:spcAft>
                <a:spcPts val="0"/>
              </a:spcAft>
              <a:buSzPts val="9000"/>
              <a:buNone/>
              <a:defRPr sz="9000"/>
            </a:lvl3pPr>
            <a:lvl4pPr lvl="3" algn="ctr" rtl="0">
              <a:spcBef>
                <a:spcPts val="0"/>
              </a:spcBef>
              <a:spcAft>
                <a:spcPts val="0"/>
              </a:spcAft>
              <a:buSzPts val="9000"/>
              <a:buNone/>
              <a:defRPr sz="9000"/>
            </a:lvl4pPr>
            <a:lvl5pPr lvl="4" algn="ctr" rtl="0">
              <a:spcBef>
                <a:spcPts val="0"/>
              </a:spcBef>
              <a:spcAft>
                <a:spcPts val="0"/>
              </a:spcAft>
              <a:buSzPts val="9000"/>
              <a:buNone/>
              <a:defRPr sz="9000"/>
            </a:lvl5pPr>
            <a:lvl6pPr lvl="5" algn="ctr" rtl="0">
              <a:spcBef>
                <a:spcPts val="0"/>
              </a:spcBef>
              <a:spcAft>
                <a:spcPts val="0"/>
              </a:spcAft>
              <a:buSzPts val="9000"/>
              <a:buNone/>
              <a:defRPr sz="9000"/>
            </a:lvl6pPr>
            <a:lvl7pPr lvl="6" algn="ctr" rtl="0">
              <a:spcBef>
                <a:spcPts val="0"/>
              </a:spcBef>
              <a:spcAft>
                <a:spcPts val="0"/>
              </a:spcAft>
              <a:buSzPts val="9000"/>
              <a:buNone/>
              <a:defRPr sz="9000"/>
            </a:lvl7pPr>
            <a:lvl8pPr lvl="7" algn="ctr" rtl="0">
              <a:spcBef>
                <a:spcPts val="0"/>
              </a:spcBef>
              <a:spcAft>
                <a:spcPts val="0"/>
              </a:spcAft>
              <a:buSzPts val="9000"/>
              <a:buNone/>
              <a:defRPr sz="9000"/>
            </a:lvl8pPr>
            <a:lvl9pPr lvl="8" algn="ctr" rtl="0">
              <a:spcBef>
                <a:spcPts val="0"/>
              </a:spcBef>
              <a:spcAft>
                <a:spcPts val="0"/>
              </a:spcAft>
              <a:buSzPts val="9000"/>
              <a:buNone/>
              <a:defRPr sz="9000"/>
            </a:lvl9pPr>
          </a:lstStyle>
          <a:p>
            <a:endParaRPr/>
          </a:p>
        </p:txBody>
      </p:sp>
      <p:sp>
        <p:nvSpPr>
          <p:cNvPr id="134" name="Google Shape;134;p18"/>
          <p:cNvSpPr txBox="1">
            <a:spLocks noGrp="1"/>
          </p:cNvSpPr>
          <p:nvPr>
            <p:ph type="subTitle" idx="1"/>
          </p:nvPr>
        </p:nvSpPr>
        <p:spPr>
          <a:xfrm>
            <a:off x="2299500" y="2972150"/>
            <a:ext cx="4545000" cy="5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cxnSp>
        <p:nvCxnSpPr>
          <p:cNvPr id="135" name="Google Shape;135;p18"/>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36" name="Google Shape;136;p18"/>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CUSTOM_14">
    <p:spTree>
      <p:nvGrpSpPr>
        <p:cNvPr id="1" name="Shape 137"/>
        <p:cNvGrpSpPr/>
        <p:nvPr/>
      </p:nvGrpSpPr>
      <p:grpSpPr>
        <a:xfrm>
          <a:off x="0" y="0"/>
          <a:ext cx="0" cy="0"/>
          <a:chOff x="0" y="0"/>
          <a:chExt cx="0" cy="0"/>
        </a:xfrm>
      </p:grpSpPr>
      <p:sp>
        <p:nvSpPr>
          <p:cNvPr id="138" name="Google Shape;138;p19"/>
          <p:cNvSpPr txBox="1">
            <a:spLocks noGrp="1"/>
          </p:cNvSpPr>
          <p:nvPr>
            <p:ph type="title"/>
          </p:nvPr>
        </p:nvSpPr>
        <p:spPr>
          <a:xfrm>
            <a:off x="3742850" y="1549875"/>
            <a:ext cx="4545000" cy="1291200"/>
          </a:xfrm>
          <a:prstGeom prst="rect">
            <a:avLst/>
          </a:prstGeom>
        </p:spPr>
        <p:txBody>
          <a:bodyPr spcFirstLastPara="1" wrap="square" lIns="91425" tIns="91425" rIns="91425" bIns="91425" anchor="t" anchorCtr="0">
            <a:noAutofit/>
          </a:bodyPr>
          <a:lstStyle>
            <a:lvl1pPr lvl="0" rtl="0">
              <a:spcBef>
                <a:spcPts val="0"/>
              </a:spcBef>
              <a:spcAft>
                <a:spcPts val="0"/>
              </a:spcAft>
              <a:buSzPts val="9000"/>
              <a:buNone/>
              <a:defRPr sz="9000"/>
            </a:lvl1pPr>
            <a:lvl2pPr lvl="1" rtl="0">
              <a:spcBef>
                <a:spcPts val="0"/>
              </a:spcBef>
              <a:spcAft>
                <a:spcPts val="0"/>
              </a:spcAft>
              <a:buSzPts val="9000"/>
              <a:buNone/>
              <a:defRPr sz="9000"/>
            </a:lvl2pPr>
            <a:lvl3pPr lvl="2" rtl="0">
              <a:spcBef>
                <a:spcPts val="0"/>
              </a:spcBef>
              <a:spcAft>
                <a:spcPts val="0"/>
              </a:spcAft>
              <a:buSzPts val="9000"/>
              <a:buNone/>
              <a:defRPr sz="9000"/>
            </a:lvl3pPr>
            <a:lvl4pPr lvl="3" rtl="0">
              <a:spcBef>
                <a:spcPts val="0"/>
              </a:spcBef>
              <a:spcAft>
                <a:spcPts val="0"/>
              </a:spcAft>
              <a:buSzPts val="9000"/>
              <a:buNone/>
              <a:defRPr sz="9000"/>
            </a:lvl4pPr>
            <a:lvl5pPr lvl="4" rtl="0">
              <a:spcBef>
                <a:spcPts val="0"/>
              </a:spcBef>
              <a:spcAft>
                <a:spcPts val="0"/>
              </a:spcAft>
              <a:buSzPts val="9000"/>
              <a:buNone/>
              <a:defRPr sz="9000"/>
            </a:lvl5pPr>
            <a:lvl6pPr lvl="5" rtl="0">
              <a:spcBef>
                <a:spcPts val="0"/>
              </a:spcBef>
              <a:spcAft>
                <a:spcPts val="0"/>
              </a:spcAft>
              <a:buSzPts val="9000"/>
              <a:buNone/>
              <a:defRPr sz="9000"/>
            </a:lvl6pPr>
            <a:lvl7pPr lvl="6" rtl="0">
              <a:spcBef>
                <a:spcPts val="0"/>
              </a:spcBef>
              <a:spcAft>
                <a:spcPts val="0"/>
              </a:spcAft>
              <a:buSzPts val="9000"/>
              <a:buNone/>
              <a:defRPr sz="9000"/>
            </a:lvl7pPr>
            <a:lvl8pPr lvl="7" rtl="0">
              <a:spcBef>
                <a:spcPts val="0"/>
              </a:spcBef>
              <a:spcAft>
                <a:spcPts val="0"/>
              </a:spcAft>
              <a:buSzPts val="9000"/>
              <a:buNone/>
              <a:defRPr sz="9000"/>
            </a:lvl8pPr>
            <a:lvl9pPr lvl="8" rtl="0">
              <a:spcBef>
                <a:spcPts val="0"/>
              </a:spcBef>
              <a:spcAft>
                <a:spcPts val="0"/>
              </a:spcAft>
              <a:buSzPts val="9000"/>
              <a:buNone/>
              <a:defRPr sz="9000"/>
            </a:lvl9pPr>
          </a:lstStyle>
          <a:p>
            <a:endParaRPr/>
          </a:p>
        </p:txBody>
      </p:sp>
      <p:sp>
        <p:nvSpPr>
          <p:cNvPr id="139" name="Google Shape;139;p19"/>
          <p:cNvSpPr txBox="1">
            <a:spLocks noGrp="1"/>
          </p:cNvSpPr>
          <p:nvPr>
            <p:ph type="subTitle" idx="1"/>
          </p:nvPr>
        </p:nvSpPr>
        <p:spPr>
          <a:xfrm>
            <a:off x="3742850" y="3039213"/>
            <a:ext cx="4545000" cy="55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cxnSp>
        <p:nvCxnSpPr>
          <p:cNvPr id="140" name="Google Shape;140;p19"/>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41" name="Google Shape;141;p19"/>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42" name="Google Shape;142;p19"/>
          <p:cNvCxnSpPr/>
          <p:nvPr/>
        </p:nvCxnSpPr>
        <p:spPr>
          <a:xfrm>
            <a:off x="-250225" y="4076450"/>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143" name="Google Shape;143;p19"/>
          <p:cNvCxnSpPr/>
          <p:nvPr/>
        </p:nvCxnSpPr>
        <p:spPr>
          <a:xfrm>
            <a:off x="7441150" y="-48375"/>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144" name="Google Shape;144;p19"/>
          <p:cNvCxnSpPr/>
          <p:nvPr/>
        </p:nvCxnSpPr>
        <p:spPr>
          <a:xfrm flipH="1">
            <a:off x="7454238" y="4053663"/>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145" name="Google Shape;145;p19"/>
          <p:cNvCxnSpPr/>
          <p:nvPr/>
        </p:nvCxnSpPr>
        <p:spPr>
          <a:xfrm flipH="1">
            <a:off x="-237137" y="-71162"/>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CUSTOM_15">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1677925" y="2511803"/>
            <a:ext cx="3714900" cy="805800"/>
          </a:xfrm>
          <a:prstGeom prst="rect">
            <a:avLst/>
          </a:prstGeom>
          <a:noFill/>
        </p:spPr>
        <p:txBody>
          <a:bodyPr spcFirstLastPara="1" wrap="square" lIns="91425" tIns="91425" rIns="91425" bIns="91425" anchor="t" anchorCtr="0">
            <a:noAutofit/>
          </a:bodyPr>
          <a:lstStyle>
            <a:lvl1pPr lvl="0" algn="r" rtl="0">
              <a:spcBef>
                <a:spcPts val="0"/>
              </a:spcBef>
              <a:spcAft>
                <a:spcPts val="0"/>
              </a:spcAft>
              <a:buClr>
                <a:schemeClr val="accent4"/>
              </a:buClr>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8" name="Google Shape;148;p20"/>
          <p:cNvSpPr txBox="1">
            <a:spLocks noGrp="1"/>
          </p:cNvSpPr>
          <p:nvPr>
            <p:ph type="title" idx="2" hasCustomPrompt="1"/>
          </p:nvPr>
        </p:nvSpPr>
        <p:spPr>
          <a:xfrm>
            <a:off x="3741925" y="1484693"/>
            <a:ext cx="1650900" cy="978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7000">
                <a:solidFill>
                  <a:schemeClr val="accent1"/>
                </a:solidFill>
              </a:defRPr>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r>
              <a:t>xx%</a:t>
            </a:r>
          </a:p>
        </p:txBody>
      </p:sp>
      <p:sp>
        <p:nvSpPr>
          <p:cNvPr id="149" name="Google Shape;149;p20"/>
          <p:cNvSpPr txBox="1">
            <a:spLocks noGrp="1"/>
          </p:cNvSpPr>
          <p:nvPr>
            <p:ph type="subTitle" idx="1"/>
          </p:nvPr>
        </p:nvSpPr>
        <p:spPr>
          <a:xfrm>
            <a:off x="831625" y="3244000"/>
            <a:ext cx="4561200" cy="393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cxnSp>
        <p:nvCxnSpPr>
          <p:cNvPr id="150" name="Google Shape;150;p20"/>
          <p:cNvCxnSpPr/>
          <p:nvPr/>
        </p:nvCxnSpPr>
        <p:spPr>
          <a:xfrm rot="10800000">
            <a:off x="-30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51" name="Google Shape;151;p20"/>
          <p:cNvCxnSpPr/>
          <p:nvPr/>
        </p:nvCxnSpPr>
        <p:spPr>
          <a:xfrm rot="10800000">
            <a:off x="-30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52" name="Google Shape;152;p20"/>
          <p:cNvCxnSpPr/>
          <p:nvPr/>
        </p:nvCxnSpPr>
        <p:spPr>
          <a:xfrm>
            <a:off x="-112875" y="3979775"/>
            <a:ext cx="1378500" cy="12363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153" name="Google Shape;153;p20"/>
          <p:cNvCxnSpPr/>
          <p:nvPr/>
        </p:nvCxnSpPr>
        <p:spPr>
          <a:xfrm>
            <a:off x="7908725" y="-88700"/>
            <a:ext cx="1418700" cy="10644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p:cSld name="TITLE_ONLY_1">
    <p:spTree>
      <p:nvGrpSpPr>
        <p:cNvPr id="1" name="Shape 154"/>
        <p:cNvGrpSpPr/>
        <p:nvPr/>
      </p:nvGrpSpPr>
      <p:grpSpPr>
        <a:xfrm>
          <a:off x="0" y="0"/>
          <a:ext cx="0" cy="0"/>
          <a:chOff x="0" y="0"/>
          <a:chExt cx="0" cy="0"/>
        </a:xfrm>
      </p:grpSpPr>
      <p:sp>
        <p:nvSpPr>
          <p:cNvPr id="155" name="Google Shape;155;p21"/>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156" name="Google Shape;156;p21"/>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57" name="Google Shape;157;p21"/>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58" name="Google Shape;158;p21"/>
          <p:cNvCxnSpPr/>
          <p:nvPr/>
        </p:nvCxnSpPr>
        <p:spPr>
          <a:xfrm>
            <a:off x="7207350" y="-153175"/>
            <a:ext cx="2120400" cy="12738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CUSTOM_16">
    <p:spTree>
      <p:nvGrpSpPr>
        <p:cNvPr id="1" name="Shape 159"/>
        <p:cNvGrpSpPr/>
        <p:nvPr/>
      </p:nvGrpSpPr>
      <p:grpSpPr>
        <a:xfrm>
          <a:off x="0" y="0"/>
          <a:ext cx="0" cy="0"/>
          <a:chOff x="0" y="0"/>
          <a:chExt cx="0" cy="0"/>
        </a:xfrm>
      </p:grpSpPr>
      <p:cxnSp>
        <p:nvCxnSpPr>
          <p:cNvPr id="160" name="Google Shape;160;p22"/>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61" name="Google Shape;161;p22"/>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62" name="Google Shape;162;p22"/>
          <p:cNvCxnSpPr/>
          <p:nvPr/>
        </p:nvCxnSpPr>
        <p:spPr>
          <a:xfrm>
            <a:off x="-250225" y="4076450"/>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163" name="Google Shape;163;p22"/>
          <p:cNvCxnSpPr/>
          <p:nvPr/>
        </p:nvCxnSpPr>
        <p:spPr>
          <a:xfrm>
            <a:off x="7441150" y="-48375"/>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164" name="Google Shape;164;p22"/>
          <p:cNvCxnSpPr/>
          <p:nvPr/>
        </p:nvCxnSpPr>
        <p:spPr>
          <a:xfrm flipH="1">
            <a:off x="7454238" y="4053663"/>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165" name="Google Shape;165;p22"/>
          <p:cNvCxnSpPr/>
          <p:nvPr/>
        </p:nvCxnSpPr>
        <p:spPr>
          <a:xfrm flipH="1">
            <a:off x="-237137" y="-71162"/>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sp>
        <p:nvSpPr>
          <p:cNvPr id="166" name="Google Shape;166;p22"/>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1">
  <p:cSld name="CUSTOM_19">
    <p:spTree>
      <p:nvGrpSpPr>
        <p:cNvPr id="1" name="Shape 185"/>
        <p:cNvGrpSpPr/>
        <p:nvPr/>
      </p:nvGrpSpPr>
      <p:grpSpPr>
        <a:xfrm>
          <a:off x="0" y="0"/>
          <a:ext cx="0" cy="0"/>
          <a:chOff x="0" y="0"/>
          <a:chExt cx="0" cy="0"/>
        </a:xfrm>
      </p:grpSpPr>
      <p:sp>
        <p:nvSpPr>
          <p:cNvPr id="186" name="Google Shape;186;p25"/>
          <p:cNvSpPr txBox="1">
            <a:spLocks noGrp="1"/>
          </p:cNvSpPr>
          <p:nvPr>
            <p:ph type="title" hasCustomPrompt="1"/>
          </p:nvPr>
        </p:nvSpPr>
        <p:spPr>
          <a:xfrm>
            <a:off x="713225" y="1345375"/>
            <a:ext cx="6120300" cy="16443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12000">
                <a:solidFill>
                  <a:schemeClr val="accent1"/>
                </a:solidFill>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87" name="Google Shape;187;p25"/>
          <p:cNvSpPr txBox="1">
            <a:spLocks noGrp="1"/>
          </p:cNvSpPr>
          <p:nvPr>
            <p:ph type="subTitle" idx="1"/>
          </p:nvPr>
        </p:nvSpPr>
        <p:spPr>
          <a:xfrm>
            <a:off x="713225" y="3188648"/>
            <a:ext cx="6120300" cy="375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cxnSp>
        <p:nvCxnSpPr>
          <p:cNvPr id="188" name="Google Shape;188;p25"/>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89" name="Google Shape;189;p25"/>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90" name="Google Shape;190;p25"/>
          <p:cNvCxnSpPr/>
          <p:nvPr/>
        </p:nvCxnSpPr>
        <p:spPr>
          <a:xfrm>
            <a:off x="7441150" y="-48375"/>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191" name="Google Shape;191;p25"/>
          <p:cNvCxnSpPr/>
          <p:nvPr/>
        </p:nvCxnSpPr>
        <p:spPr>
          <a:xfrm flipH="1">
            <a:off x="7454238" y="4053663"/>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2714550" y="2366272"/>
            <a:ext cx="3714900" cy="8184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accent4"/>
              </a:buClr>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3746550" y="1339163"/>
            <a:ext cx="1650900" cy="978300"/>
          </a:xfrm>
          <a:prstGeom prst="rect">
            <a:avLst/>
          </a:prstGeom>
        </p:spPr>
        <p:txBody>
          <a:bodyPr spcFirstLastPara="1" wrap="square" lIns="91425" tIns="91425" rIns="91425" bIns="91425" anchor="t" anchorCtr="0">
            <a:noAutofit/>
          </a:bodyPr>
          <a:lstStyle>
            <a:lvl1pPr lvl="0" rtl="0">
              <a:spcBef>
                <a:spcPts val="0"/>
              </a:spcBef>
              <a:spcAft>
                <a:spcPts val="0"/>
              </a:spcAft>
              <a:buSzPts val="6000"/>
              <a:buNone/>
              <a:defRPr sz="7000">
                <a:solidFill>
                  <a:schemeClr val="accent1"/>
                </a:solidFill>
              </a:defRPr>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r>
              <a:t>xx%</a:t>
            </a:r>
          </a:p>
        </p:txBody>
      </p:sp>
      <p:sp>
        <p:nvSpPr>
          <p:cNvPr id="18" name="Google Shape;18;p3"/>
          <p:cNvSpPr txBox="1">
            <a:spLocks noGrp="1"/>
          </p:cNvSpPr>
          <p:nvPr>
            <p:ph type="subTitle" idx="1"/>
          </p:nvPr>
        </p:nvSpPr>
        <p:spPr>
          <a:xfrm>
            <a:off x="2291400" y="3076675"/>
            <a:ext cx="4561200" cy="39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cxnSp>
        <p:nvCxnSpPr>
          <p:cNvPr id="19" name="Google Shape;19;p3"/>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0" name="Google Shape;20;p3"/>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1" name="Google Shape;21;p3"/>
          <p:cNvCxnSpPr/>
          <p:nvPr/>
        </p:nvCxnSpPr>
        <p:spPr>
          <a:xfrm flipH="1">
            <a:off x="7948925" y="3979775"/>
            <a:ext cx="1378500" cy="12363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22" name="Google Shape;22;p3"/>
          <p:cNvCxnSpPr/>
          <p:nvPr/>
        </p:nvCxnSpPr>
        <p:spPr>
          <a:xfrm flipH="1">
            <a:off x="-112875" y="-88700"/>
            <a:ext cx="1418700" cy="10644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2">
  <p:cSld name="SECTION_HEADER_1">
    <p:spTree>
      <p:nvGrpSpPr>
        <p:cNvPr id="1" name="Shape 192"/>
        <p:cNvGrpSpPr/>
        <p:nvPr/>
      </p:nvGrpSpPr>
      <p:grpSpPr>
        <a:xfrm>
          <a:off x="0" y="0"/>
          <a:ext cx="0" cy="0"/>
          <a:chOff x="0" y="0"/>
          <a:chExt cx="0" cy="0"/>
        </a:xfrm>
      </p:grpSpPr>
      <p:sp>
        <p:nvSpPr>
          <p:cNvPr id="193" name="Google Shape;193;p26"/>
          <p:cNvSpPr txBox="1">
            <a:spLocks noGrp="1"/>
          </p:cNvSpPr>
          <p:nvPr>
            <p:ph type="title"/>
          </p:nvPr>
        </p:nvSpPr>
        <p:spPr>
          <a:xfrm>
            <a:off x="4956100" y="2467375"/>
            <a:ext cx="2475300" cy="6489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None/>
              <a:defRPr sz="3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94" name="Google Shape;194;p26"/>
          <p:cNvSpPr txBox="1">
            <a:spLocks noGrp="1"/>
          </p:cNvSpPr>
          <p:nvPr>
            <p:ph type="title" idx="2" hasCustomPrompt="1"/>
          </p:nvPr>
        </p:nvSpPr>
        <p:spPr>
          <a:xfrm>
            <a:off x="4956100" y="1402325"/>
            <a:ext cx="1650900" cy="978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a:solidFill>
                  <a:schemeClr val="accent1"/>
                </a:solidFill>
              </a:defRPr>
            </a:lvl1pPr>
            <a:lvl2pPr lvl="1" rtl="0">
              <a:spcBef>
                <a:spcPts val="0"/>
              </a:spcBef>
              <a:spcAft>
                <a:spcPts val="0"/>
              </a:spcAft>
              <a:buSzPts val="6000"/>
              <a:buNone/>
              <a:defRPr sz="6000" b="1"/>
            </a:lvl2pPr>
            <a:lvl3pPr lvl="2" rtl="0">
              <a:spcBef>
                <a:spcPts val="0"/>
              </a:spcBef>
              <a:spcAft>
                <a:spcPts val="0"/>
              </a:spcAft>
              <a:buSzPts val="6000"/>
              <a:buNone/>
              <a:defRPr sz="6000" b="1"/>
            </a:lvl3pPr>
            <a:lvl4pPr lvl="3" rtl="0">
              <a:spcBef>
                <a:spcPts val="0"/>
              </a:spcBef>
              <a:spcAft>
                <a:spcPts val="0"/>
              </a:spcAft>
              <a:buSzPts val="6000"/>
              <a:buNone/>
              <a:defRPr sz="6000" b="1"/>
            </a:lvl4pPr>
            <a:lvl5pPr lvl="4" rtl="0">
              <a:spcBef>
                <a:spcPts val="0"/>
              </a:spcBef>
              <a:spcAft>
                <a:spcPts val="0"/>
              </a:spcAft>
              <a:buSzPts val="6000"/>
              <a:buNone/>
              <a:defRPr sz="6000" b="1"/>
            </a:lvl5pPr>
            <a:lvl6pPr lvl="5" rtl="0">
              <a:spcBef>
                <a:spcPts val="0"/>
              </a:spcBef>
              <a:spcAft>
                <a:spcPts val="0"/>
              </a:spcAft>
              <a:buSzPts val="6000"/>
              <a:buNone/>
              <a:defRPr sz="6000" b="1"/>
            </a:lvl6pPr>
            <a:lvl7pPr lvl="6" rtl="0">
              <a:spcBef>
                <a:spcPts val="0"/>
              </a:spcBef>
              <a:spcAft>
                <a:spcPts val="0"/>
              </a:spcAft>
              <a:buSzPts val="6000"/>
              <a:buNone/>
              <a:defRPr sz="6000" b="1"/>
            </a:lvl7pPr>
            <a:lvl8pPr lvl="7" rtl="0">
              <a:spcBef>
                <a:spcPts val="0"/>
              </a:spcBef>
              <a:spcAft>
                <a:spcPts val="0"/>
              </a:spcAft>
              <a:buSzPts val="6000"/>
              <a:buNone/>
              <a:defRPr sz="6000" b="1"/>
            </a:lvl8pPr>
            <a:lvl9pPr lvl="8" rtl="0">
              <a:spcBef>
                <a:spcPts val="0"/>
              </a:spcBef>
              <a:spcAft>
                <a:spcPts val="0"/>
              </a:spcAft>
              <a:buSzPts val="6000"/>
              <a:buNone/>
              <a:defRPr sz="6000" b="1"/>
            </a:lvl9pPr>
          </a:lstStyle>
          <a:p>
            <a:r>
              <a:t>xx%</a:t>
            </a:r>
          </a:p>
        </p:txBody>
      </p:sp>
      <p:sp>
        <p:nvSpPr>
          <p:cNvPr id="195" name="Google Shape;195;p26"/>
          <p:cNvSpPr txBox="1">
            <a:spLocks noGrp="1"/>
          </p:cNvSpPr>
          <p:nvPr>
            <p:ph type="subTitle" idx="1"/>
          </p:nvPr>
        </p:nvSpPr>
        <p:spPr>
          <a:xfrm>
            <a:off x="4956100" y="3116275"/>
            <a:ext cx="2475300" cy="624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196" name="Google Shape;196;p26"/>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97" name="Google Shape;197;p26"/>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98" name="Google Shape;198;p26"/>
          <p:cNvCxnSpPr/>
          <p:nvPr/>
        </p:nvCxnSpPr>
        <p:spPr>
          <a:xfrm>
            <a:off x="-209600" y="2402450"/>
            <a:ext cx="3144300" cy="27897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3">
  <p:cSld name="CUSTOM_20">
    <p:spTree>
      <p:nvGrpSpPr>
        <p:cNvPr id="1" name="Shape 199"/>
        <p:cNvGrpSpPr/>
        <p:nvPr/>
      </p:nvGrpSpPr>
      <p:grpSpPr>
        <a:xfrm>
          <a:off x="0" y="0"/>
          <a:ext cx="0" cy="0"/>
          <a:chOff x="0" y="0"/>
          <a:chExt cx="0" cy="0"/>
        </a:xfrm>
      </p:grpSpPr>
      <p:sp>
        <p:nvSpPr>
          <p:cNvPr id="200" name="Google Shape;200;p27"/>
          <p:cNvSpPr txBox="1">
            <a:spLocks noGrp="1"/>
          </p:cNvSpPr>
          <p:nvPr>
            <p:ph type="title"/>
          </p:nvPr>
        </p:nvSpPr>
        <p:spPr>
          <a:xfrm>
            <a:off x="4373850" y="944250"/>
            <a:ext cx="2475300" cy="6489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None/>
              <a:defRPr sz="3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01" name="Google Shape;201;p27"/>
          <p:cNvSpPr txBox="1">
            <a:spLocks noGrp="1"/>
          </p:cNvSpPr>
          <p:nvPr>
            <p:ph type="title" idx="2" hasCustomPrompt="1"/>
          </p:nvPr>
        </p:nvSpPr>
        <p:spPr>
          <a:xfrm>
            <a:off x="2294850" y="1096650"/>
            <a:ext cx="1650900" cy="978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7000">
                <a:solidFill>
                  <a:schemeClr val="accent1"/>
                </a:solidFill>
              </a:defRPr>
            </a:lvl1pPr>
            <a:lvl2pPr lvl="1" rtl="0">
              <a:spcBef>
                <a:spcPts val="0"/>
              </a:spcBef>
              <a:spcAft>
                <a:spcPts val="0"/>
              </a:spcAft>
              <a:buSzPts val="6000"/>
              <a:buNone/>
              <a:defRPr sz="6000" b="1"/>
            </a:lvl2pPr>
            <a:lvl3pPr lvl="2" rtl="0">
              <a:spcBef>
                <a:spcPts val="0"/>
              </a:spcBef>
              <a:spcAft>
                <a:spcPts val="0"/>
              </a:spcAft>
              <a:buSzPts val="6000"/>
              <a:buNone/>
              <a:defRPr sz="6000" b="1"/>
            </a:lvl3pPr>
            <a:lvl4pPr lvl="3" rtl="0">
              <a:spcBef>
                <a:spcPts val="0"/>
              </a:spcBef>
              <a:spcAft>
                <a:spcPts val="0"/>
              </a:spcAft>
              <a:buSzPts val="6000"/>
              <a:buNone/>
              <a:defRPr sz="6000" b="1"/>
            </a:lvl4pPr>
            <a:lvl5pPr lvl="4" rtl="0">
              <a:spcBef>
                <a:spcPts val="0"/>
              </a:spcBef>
              <a:spcAft>
                <a:spcPts val="0"/>
              </a:spcAft>
              <a:buSzPts val="6000"/>
              <a:buNone/>
              <a:defRPr sz="6000" b="1"/>
            </a:lvl5pPr>
            <a:lvl6pPr lvl="5" rtl="0">
              <a:spcBef>
                <a:spcPts val="0"/>
              </a:spcBef>
              <a:spcAft>
                <a:spcPts val="0"/>
              </a:spcAft>
              <a:buSzPts val="6000"/>
              <a:buNone/>
              <a:defRPr sz="6000" b="1"/>
            </a:lvl6pPr>
            <a:lvl7pPr lvl="6" rtl="0">
              <a:spcBef>
                <a:spcPts val="0"/>
              </a:spcBef>
              <a:spcAft>
                <a:spcPts val="0"/>
              </a:spcAft>
              <a:buSzPts val="6000"/>
              <a:buNone/>
              <a:defRPr sz="6000" b="1"/>
            </a:lvl7pPr>
            <a:lvl8pPr lvl="7" rtl="0">
              <a:spcBef>
                <a:spcPts val="0"/>
              </a:spcBef>
              <a:spcAft>
                <a:spcPts val="0"/>
              </a:spcAft>
              <a:buSzPts val="6000"/>
              <a:buNone/>
              <a:defRPr sz="6000" b="1"/>
            </a:lvl8pPr>
            <a:lvl9pPr lvl="8" rtl="0">
              <a:spcBef>
                <a:spcPts val="0"/>
              </a:spcBef>
              <a:spcAft>
                <a:spcPts val="0"/>
              </a:spcAft>
              <a:buSzPts val="6000"/>
              <a:buNone/>
              <a:defRPr sz="6000" b="1"/>
            </a:lvl9pPr>
          </a:lstStyle>
          <a:p>
            <a:r>
              <a:t>xx%</a:t>
            </a:r>
          </a:p>
        </p:txBody>
      </p:sp>
      <p:sp>
        <p:nvSpPr>
          <p:cNvPr id="202" name="Google Shape;202;p27"/>
          <p:cNvSpPr txBox="1">
            <a:spLocks noGrp="1"/>
          </p:cNvSpPr>
          <p:nvPr>
            <p:ph type="subTitle" idx="1"/>
          </p:nvPr>
        </p:nvSpPr>
        <p:spPr>
          <a:xfrm>
            <a:off x="4373850" y="1593150"/>
            <a:ext cx="2475300" cy="624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203" name="Google Shape;203;p27"/>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04" name="Google Shape;204;p27"/>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05" name="Google Shape;205;p27"/>
          <p:cNvCxnSpPr/>
          <p:nvPr/>
        </p:nvCxnSpPr>
        <p:spPr>
          <a:xfrm>
            <a:off x="-250225" y="4076450"/>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206" name="Google Shape;206;p27"/>
          <p:cNvCxnSpPr/>
          <p:nvPr/>
        </p:nvCxnSpPr>
        <p:spPr>
          <a:xfrm>
            <a:off x="7441150" y="-48375"/>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207" name="Google Shape;207;p27"/>
          <p:cNvCxnSpPr/>
          <p:nvPr/>
        </p:nvCxnSpPr>
        <p:spPr>
          <a:xfrm flipH="1">
            <a:off x="7454238" y="4053663"/>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208" name="Google Shape;208;p27"/>
          <p:cNvCxnSpPr/>
          <p:nvPr/>
        </p:nvCxnSpPr>
        <p:spPr>
          <a:xfrm flipH="1">
            <a:off x="-237137" y="-71162"/>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3">
  <p:cSld name="CUSTOM_3_1">
    <p:spTree>
      <p:nvGrpSpPr>
        <p:cNvPr id="1" name="Shape 209"/>
        <p:cNvGrpSpPr/>
        <p:nvPr/>
      </p:nvGrpSpPr>
      <p:grpSpPr>
        <a:xfrm>
          <a:off x="0" y="0"/>
          <a:ext cx="0" cy="0"/>
          <a:chOff x="0" y="0"/>
          <a:chExt cx="0" cy="0"/>
        </a:xfrm>
      </p:grpSpPr>
      <p:sp>
        <p:nvSpPr>
          <p:cNvPr id="210" name="Google Shape;210;p28"/>
          <p:cNvSpPr txBox="1">
            <a:spLocks noGrp="1"/>
          </p:cNvSpPr>
          <p:nvPr>
            <p:ph type="title"/>
          </p:nvPr>
        </p:nvSpPr>
        <p:spPr>
          <a:xfrm>
            <a:off x="1043725" y="922567"/>
            <a:ext cx="3123000" cy="2257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3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1" name="Google Shape;211;p28"/>
          <p:cNvSpPr txBox="1">
            <a:spLocks noGrp="1"/>
          </p:cNvSpPr>
          <p:nvPr>
            <p:ph type="subTitle" idx="1"/>
          </p:nvPr>
        </p:nvSpPr>
        <p:spPr>
          <a:xfrm>
            <a:off x="1043725" y="3360938"/>
            <a:ext cx="3013500" cy="7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a:lvl1pPr>
            <a:lvl2pPr lvl="1" algn="ctr" rtl="0">
              <a:spcBef>
                <a:spcPts val="0"/>
              </a:spcBef>
              <a:spcAft>
                <a:spcPts val="0"/>
              </a:spcAft>
              <a:buSzPts val="1400"/>
              <a:buChar char="○"/>
              <a:defRPr/>
            </a:lvl2pPr>
            <a:lvl3pPr lvl="2" algn="ctr" rtl="0">
              <a:spcBef>
                <a:spcPts val="0"/>
              </a:spcBef>
              <a:spcAft>
                <a:spcPts val="0"/>
              </a:spcAft>
              <a:buSzPts val="1400"/>
              <a:buChar char="■"/>
              <a:defRPr/>
            </a:lvl3pPr>
            <a:lvl4pPr lvl="3" algn="ctr" rtl="0">
              <a:spcBef>
                <a:spcPts val="0"/>
              </a:spcBef>
              <a:spcAft>
                <a:spcPts val="0"/>
              </a:spcAft>
              <a:buSzPts val="1400"/>
              <a:buChar char="●"/>
              <a:defRPr/>
            </a:lvl4pPr>
            <a:lvl5pPr lvl="4" algn="ctr" rtl="0">
              <a:spcBef>
                <a:spcPts val="0"/>
              </a:spcBef>
              <a:spcAft>
                <a:spcPts val="0"/>
              </a:spcAft>
              <a:buSzPts val="1400"/>
              <a:buChar char="○"/>
              <a:defRPr/>
            </a:lvl5pPr>
            <a:lvl6pPr lvl="5" algn="ctr" rtl="0">
              <a:spcBef>
                <a:spcPts val="0"/>
              </a:spcBef>
              <a:spcAft>
                <a:spcPts val="0"/>
              </a:spcAft>
              <a:buSzPts val="1400"/>
              <a:buChar char="■"/>
              <a:defRPr/>
            </a:lvl6pPr>
            <a:lvl7pPr lvl="6" algn="ctr" rtl="0">
              <a:spcBef>
                <a:spcPts val="0"/>
              </a:spcBef>
              <a:spcAft>
                <a:spcPts val="0"/>
              </a:spcAft>
              <a:buSzPts val="1400"/>
              <a:buChar char="●"/>
              <a:defRPr/>
            </a:lvl7pPr>
            <a:lvl8pPr lvl="7" algn="ctr" rtl="0">
              <a:spcBef>
                <a:spcPts val="0"/>
              </a:spcBef>
              <a:spcAft>
                <a:spcPts val="0"/>
              </a:spcAft>
              <a:buSzPts val="1400"/>
              <a:buChar char="○"/>
              <a:defRPr/>
            </a:lvl8pPr>
            <a:lvl9pPr lvl="8" algn="ctr" rtl="0">
              <a:spcBef>
                <a:spcPts val="0"/>
              </a:spcBef>
              <a:spcAft>
                <a:spcPts val="0"/>
              </a:spcAft>
              <a:buSzPts val="1400"/>
              <a:buChar char="■"/>
              <a:defRPr/>
            </a:lvl9pPr>
          </a:lstStyle>
          <a:p>
            <a:endParaRPr/>
          </a:p>
        </p:txBody>
      </p:sp>
      <p:cxnSp>
        <p:nvCxnSpPr>
          <p:cNvPr id="212" name="Google Shape;212;p28"/>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13" name="Google Shape;213;p28"/>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14" name="Google Shape;214;p28"/>
          <p:cNvCxnSpPr/>
          <p:nvPr/>
        </p:nvCxnSpPr>
        <p:spPr>
          <a:xfrm>
            <a:off x="5322650" y="-80625"/>
            <a:ext cx="4005000" cy="20073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4">
  <p:cSld name="CUSTOM_21">
    <p:spTree>
      <p:nvGrpSpPr>
        <p:cNvPr id="1" name="Shape 215"/>
        <p:cNvGrpSpPr/>
        <p:nvPr/>
      </p:nvGrpSpPr>
      <p:grpSpPr>
        <a:xfrm>
          <a:off x="0" y="0"/>
          <a:ext cx="0" cy="0"/>
          <a:chOff x="0" y="0"/>
          <a:chExt cx="0" cy="0"/>
        </a:xfrm>
      </p:grpSpPr>
      <p:sp>
        <p:nvSpPr>
          <p:cNvPr id="216" name="Google Shape;216;p29"/>
          <p:cNvSpPr txBox="1">
            <a:spLocks noGrp="1"/>
          </p:cNvSpPr>
          <p:nvPr>
            <p:ph type="title"/>
          </p:nvPr>
        </p:nvSpPr>
        <p:spPr>
          <a:xfrm>
            <a:off x="5310925" y="962565"/>
            <a:ext cx="3123000" cy="2257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3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7" name="Google Shape;217;p29"/>
          <p:cNvSpPr txBox="1">
            <a:spLocks noGrp="1"/>
          </p:cNvSpPr>
          <p:nvPr>
            <p:ph type="subTitle" idx="1"/>
          </p:nvPr>
        </p:nvSpPr>
        <p:spPr>
          <a:xfrm>
            <a:off x="5310925" y="3400935"/>
            <a:ext cx="3013500" cy="7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a:solidFill>
                  <a:schemeClr val="dk1"/>
                </a:solidFill>
              </a:defRPr>
            </a:lvl1pPr>
            <a:lvl2pPr lvl="1" algn="ctr" rtl="0">
              <a:spcBef>
                <a:spcPts val="0"/>
              </a:spcBef>
              <a:spcAft>
                <a:spcPts val="0"/>
              </a:spcAft>
              <a:buSzPts val="1400"/>
              <a:buChar char="○"/>
              <a:defRPr/>
            </a:lvl2pPr>
            <a:lvl3pPr lvl="2" algn="ctr" rtl="0">
              <a:spcBef>
                <a:spcPts val="0"/>
              </a:spcBef>
              <a:spcAft>
                <a:spcPts val="0"/>
              </a:spcAft>
              <a:buSzPts val="1400"/>
              <a:buChar char="■"/>
              <a:defRPr/>
            </a:lvl3pPr>
            <a:lvl4pPr lvl="3" algn="ctr" rtl="0">
              <a:spcBef>
                <a:spcPts val="0"/>
              </a:spcBef>
              <a:spcAft>
                <a:spcPts val="0"/>
              </a:spcAft>
              <a:buSzPts val="1400"/>
              <a:buChar char="●"/>
              <a:defRPr/>
            </a:lvl4pPr>
            <a:lvl5pPr lvl="4" algn="ctr" rtl="0">
              <a:spcBef>
                <a:spcPts val="0"/>
              </a:spcBef>
              <a:spcAft>
                <a:spcPts val="0"/>
              </a:spcAft>
              <a:buSzPts val="1400"/>
              <a:buChar char="○"/>
              <a:defRPr/>
            </a:lvl5pPr>
            <a:lvl6pPr lvl="5" algn="ctr" rtl="0">
              <a:spcBef>
                <a:spcPts val="0"/>
              </a:spcBef>
              <a:spcAft>
                <a:spcPts val="0"/>
              </a:spcAft>
              <a:buSzPts val="1400"/>
              <a:buChar char="■"/>
              <a:defRPr/>
            </a:lvl6pPr>
            <a:lvl7pPr lvl="6" algn="ctr" rtl="0">
              <a:spcBef>
                <a:spcPts val="0"/>
              </a:spcBef>
              <a:spcAft>
                <a:spcPts val="0"/>
              </a:spcAft>
              <a:buSzPts val="1400"/>
              <a:buChar char="●"/>
              <a:defRPr/>
            </a:lvl7pPr>
            <a:lvl8pPr lvl="7" algn="ctr" rtl="0">
              <a:spcBef>
                <a:spcPts val="0"/>
              </a:spcBef>
              <a:spcAft>
                <a:spcPts val="0"/>
              </a:spcAft>
              <a:buSzPts val="1400"/>
              <a:buChar char="○"/>
              <a:defRPr/>
            </a:lvl8pPr>
            <a:lvl9pPr lvl="8" algn="ctr" rtl="0">
              <a:spcBef>
                <a:spcPts val="0"/>
              </a:spcBef>
              <a:spcAft>
                <a:spcPts val="0"/>
              </a:spcAft>
              <a:buSzPts val="1400"/>
              <a:buChar char="■"/>
              <a:defRPr/>
            </a:lvl9pPr>
          </a:lstStyle>
          <a:p>
            <a:endParaRPr/>
          </a:p>
        </p:txBody>
      </p:sp>
      <p:cxnSp>
        <p:nvCxnSpPr>
          <p:cNvPr id="218" name="Google Shape;218;p29"/>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19" name="Google Shape;219;p29"/>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20" name="Google Shape;220;p29"/>
          <p:cNvCxnSpPr/>
          <p:nvPr/>
        </p:nvCxnSpPr>
        <p:spPr>
          <a:xfrm>
            <a:off x="-250225" y="4076450"/>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221" name="Google Shape;221;p29"/>
          <p:cNvCxnSpPr/>
          <p:nvPr/>
        </p:nvCxnSpPr>
        <p:spPr>
          <a:xfrm>
            <a:off x="7441150" y="-48375"/>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222" name="Google Shape;222;p29"/>
          <p:cNvCxnSpPr/>
          <p:nvPr/>
        </p:nvCxnSpPr>
        <p:spPr>
          <a:xfrm flipH="1">
            <a:off x="7454238" y="4053663"/>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223" name="Google Shape;223;p29"/>
          <p:cNvCxnSpPr/>
          <p:nvPr/>
        </p:nvCxnSpPr>
        <p:spPr>
          <a:xfrm flipH="1">
            <a:off x="-237137" y="-71162"/>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224"/>
        <p:cNvGrpSpPr/>
        <p:nvPr/>
      </p:nvGrpSpPr>
      <p:grpSpPr>
        <a:xfrm>
          <a:off x="0" y="0"/>
          <a:ext cx="0" cy="0"/>
          <a:chOff x="0" y="0"/>
          <a:chExt cx="0" cy="0"/>
        </a:xfrm>
      </p:grpSpPr>
      <p:sp>
        <p:nvSpPr>
          <p:cNvPr id="225" name="Google Shape;225;p30"/>
          <p:cNvSpPr txBox="1">
            <a:spLocks noGrp="1"/>
          </p:cNvSpPr>
          <p:nvPr>
            <p:ph type="subTitle" idx="1"/>
          </p:nvPr>
        </p:nvSpPr>
        <p:spPr>
          <a:xfrm>
            <a:off x="3509000" y="2532051"/>
            <a:ext cx="2126100" cy="4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226" name="Google Shape;226;p30"/>
          <p:cNvSpPr txBox="1">
            <a:spLocks noGrp="1"/>
          </p:cNvSpPr>
          <p:nvPr>
            <p:ph type="subTitle" idx="2"/>
          </p:nvPr>
        </p:nvSpPr>
        <p:spPr>
          <a:xfrm>
            <a:off x="3509025" y="2948247"/>
            <a:ext cx="2126100" cy="81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7" name="Google Shape;227;p30"/>
          <p:cNvSpPr txBox="1">
            <a:spLocks noGrp="1"/>
          </p:cNvSpPr>
          <p:nvPr>
            <p:ph type="subTitle" idx="3"/>
          </p:nvPr>
        </p:nvSpPr>
        <p:spPr>
          <a:xfrm>
            <a:off x="953025" y="2532051"/>
            <a:ext cx="2126100" cy="4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228" name="Google Shape;228;p30"/>
          <p:cNvSpPr txBox="1">
            <a:spLocks noGrp="1"/>
          </p:cNvSpPr>
          <p:nvPr>
            <p:ph type="subTitle" idx="4"/>
          </p:nvPr>
        </p:nvSpPr>
        <p:spPr>
          <a:xfrm>
            <a:off x="953125" y="2948247"/>
            <a:ext cx="2126100" cy="81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9" name="Google Shape;229;p30"/>
          <p:cNvSpPr txBox="1">
            <a:spLocks noGrp="1"/>
          </p:cNvSpPr>
          <p:nvPr>
            <p:ph type="subTitle" idx="5"/>
          </p:nvPr>
        </p:nvSpPr>
        <p:spPr>
          <a:xfrm>
            <a:off x="6064875" y="2532051"/>
            <a:ext cx="2126100" cy="4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230" name="Google Shape;230;p30"/>
          <p:cNvSpPr txBox="1">
            <a:spLocks noGrp="1"/>
          </p:cNvSpPr>
          <p:nvPr>
            <p:ph type="subTitle" idx="6"/>
          </p:nvPr>
        </p:nvSpPr>
        <p:spPr>
          <a:xfrm>
            <a:off x="6064875" y="2948247"/>
            <a:ext cx="2126100" cy="81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1" name="Google Shape;231;p30"/>
          <p:cNvSpPr txBox="1">
            <a:spLocks noGrp="1"/>
          </p:cNvSpPr>
          <p:nvPr>
            <p:ph type="title"/>
          </p:nvPr>
        </p:nvSpPr>
        <p:spPr>
          <a:xfrm>
            <a:off x="713225" y="445025"/>
            <a:ext cx="665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a:endParaRPr/>
          </a:p>
        </p:txBody>
      </p:sp>
      <p:cxnSp>
        <p:nvCxnSpPr>
          <p:cNvPr id="232" name="Google Shape;232;p30"/>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33" name="Google Shape;233;p30"/>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CUSTOM_22">
    <p:spTree>
      <p:nvGrpSpPr>
        <p:cNvPr id="1" name="Shape 234"/>
        <p:cNvGrpSpPr/>
        <p:nvPr/>
      </p:nvGrpSpPr>
      <p:grpSpPr>
        <a:xfrm>
          <a:off x="0" y="0"/>
          <a:ext cx="0" cy="0"/>
          <a:chOff x="0" y="0"/>
          <a:chExt cx="0" cy="0"/>
        </a:xfrm>
      </p:grpSpPr>
      <p:sp>
        <p:nvSpPr>
          <p:cNvPr id="235" name="Google Shape;235;p31"/>
          <p:cNvSpPr txBox="1">
            <a:spLocks noGrp="1"/>
          </p:cNvSpPr>
          <p:nvPr>
            <p:ph type="subTitle" idx="1"/>
          </p:nvPr>
        </p:nvSpPr>
        <p:spPr>
          <a:xfrm>
            <a:off x="3509000" y="1693851"/>
            <a:ext cx="2126100" cy="4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236" name="Google Shape;236;p31"/>
          <p:cNvSpPr txBox="1">
            <a:spLocks noGrp="1"/>
          </p:cNvSpPr>
          <p:nvPr>
            <p:ph type="subTitle" idx="2"/>
          </p:nvPr>
        </p:nvSpPr>
        <p:spPr>
          <a:xfrm>
            <a:off x="3509025" y="2110049"/>
            <a:ext cx="2126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7" name="Google Shape;237;p31"/>
          <p:cNvSpPr txBox="1">
            <a:spLocks noGrp="1"/>
          </p:cNvSpPr>
          <p:nvPr>
            <p:ph type="subTitle" idx="3"/>
          </p:nvPr>
        </p:nvSpPr>
        <p:spPr>
          <a:xfrm>
            <a:off x="953025" y="1693851"/>
            <a:ext cx="2126100" cy="4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238" name="Google Shape;238;p31"/>
          <p:cNvSpPr txBox="1">
            <a:spLocks noGrp="1"/>
          </p:cNvSpPr>
          <p:nvPr>
            <p:ph type="subTitle" idx="4"/>
          </p:nvPr>
        </p:nvSpPr>
        <p:spPr>
          <a:xfrm>
            <a:off x="953125" y="2110049"/>
            <a:ext cx="2126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9" name="Google Shape;239;p31"/>
          <p:cNvSpPr txBox="1">
            <a:spLocks noGrp="1"/>
          </p:cNvSpPr>
          <p:nvPr>
            <p:ph type="subTitle" idx="5"/>
          </p:nvPr>
        </p:nvSpPr>
        <p:spPr>
          <a:xfrm>
            <a:off x="6064875" y="1693851"/>
            <a:ext cx="2126100" cy="4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240" name="Google Shape;240;p31"/>
          <p:cNvSpPr txBox="1">
            <a:spLocks noGrp="1"/>
          </p:cNvSpPr>
          <p:nvPr>
            <p:ph type="subTitle" idx="6"/>
          </p:nvPr>
        </p:nvSpPr>
        <p:spPr>
          <a:xfrm>
            <a:off x="6064875" y="2110049"/>
            <a:ext cx="2126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41" name="Google Shape;241;p31"/>
          <p:cNvSpPr txBox="1">
            <a:spLocks noGrp="1"/>
          </p:cNvSpPr>
          <p:nvPr>
            <p:ph type="title"/>
          </p:nvPr>
        </p:nvSpPr>
        <p:spPr>
          <a:xfrm>
            <a:off x="1244250" y="445025"/>
            <a:ext cx="665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atin typeface="Merriweather Light"/>
                <a:ea typeface="Merriweather Light"/>
                <a:cs typeface="Merriweather Light"/>
                <a:sym typeface="Merriweather Light"/>
              </a:defRPr>
            </a:lvl2pPr>
            <a:lvl3pPr lvl="2" algn="ctr" rtl="0">
              <a:spcBef>
                <a:spcPts val="0"/>
              </a:spcBef>
              <a:spcAft>
                <a:spcPts val="0"/>
              </a:spcAft>
              <a:buSzPts val="3000"/>
              <a:buNone/>
              <a:defRPr>
                <a:latin typeface="Merriweather Light"/>
                <a:ea typeface="Merriweather Light"/>
                <a:cs typeface="Merriweather Light"/>
                <a:sym typeface="Merriweather Light"/>
              </a:defRPr>
            </a:lvl3pPr>
            <a:lvl4pPr lvl="3" algn="ctr" rtl="0">
              <a:spcBef>
                <a:spcPts val="0"/>
              </a:spcBef>
              <a:spcAft>
                <a:spcPts val="0"/>
              </a:spcAft>
              <a:buSzPts val="3000"/>
              <a:buNone/>
              <a:defRPr>
                <a:latin typeface="Merriweather Light"/>
                <a:ea typeface="Merriweather Light"/>
                <a:cs typeface="Merriweather Light"/>
                <a:sym typeface="Merriweather Light"/>
              </a:defRPr>
            </a:lvl4pPr>
            <a:lvl5pPr lvl="4" algn="ctr" rtl="0">
              <a:spcBef>
                <a:spcPts val="0"/>
              </a:spcBef>
              <a:spcAft>
                <a:spcPts val="0"/>
              </a:spcAft>
              <a:buSzPts val="3000"/>
              <a:buNone/>
              <a:defRPr>
                <a:latin typeface="Merriweather Light"/>
                <a:ea typeface="Merriweather Light"/>
                <a:cs typeface="Merriweather Light"/>
                <a:sym typeface="Merriweather Light"/>
              </a:defRPr>
            </a:lvl5pPr>
            <a:lvl6pPr lvl="5" algn="ctr" rtl="0">
              <a:spcBef>
                <a:spcPts val="0"/>
              </a:spcBef>
              <a:spcAft>
                <a:spcPts val="0"/>
              </a:spcAft>
              <a:buSzPts val="3000"/>
              <a:buNone/>
              <a:defRPr>
                <a:latin typeface="Merriweather Light"/>
                <a:ea typeface="Merriweather Light"/>
                <a:cs typeface="Merriweather Light"/>
                <a:sym typeface="Merriweather Light"/>
              </a:defRPr>
            </a:lvl6pPr>
            <a:lvl7pPr lvl="6" algn="ctr" rtl="0">
              <a:spcBef>
                <a:spcPts val="0"/>
              </a:spcBef>
              <a:spcAft>
                <a:spcPts val="0"/>
              </a:spcAft>
              <a:buSzPts val="3000"/>
              <a:buNone/>
              <a:defRPr>
                <a:latin typeface="Merriweather Light"/>
                <a:ea typeface="Merriweather Light"/>
                <a:cs typeface="Merriweather Light"/>
                <a:sym typeface="Merriweather Light"/>
              </a:defRPr>
            </a:lvl7pPr>
            <a:lvl8pPr lvl="7" algn="ctr" rtl="0">
              <a:spcBef>
                <a:spcPts val="0"/>
              </a:spcBef>
              <a:spcAft>
                <a:spcPts val="0"/>
              </a:spcAft>
              <a:buSzPts val="3000"/>
              <a:buNone/>
              <a:defRPr>
                <a:latin typeface="Merriweather Light"/>
                <a:ea typeface="Merriweather Light"/>
                <a:cs typeface="Merriweather Light"/>
                <a:sym typeface="Merriweather Light"/>
              </a:defRPr>
            </a:lvl8pPr>
            <a:lvl9pPr lvl="8" algn="ctr" rtl="0">
              <a:spcBef>
                <a:spcPts val="0"/>
              </a:spcBef>
              <a:spcAft>
                <a:spcPts val="0"/>
              </a:spcAft>
              <a:buSzPts val="3000"/>
              <a:buNone/>
              <a:defRPr>
                <a:latin typeface="Merriweather Light"/>
                <a:ea typeface="Merriweather Light"/>
                <a:cs typeface="Merriweather Light"/>
                <a:sym typeface="Merriweather Light"/>
              </a:defRPr>
            </a:lvl9pPr>
          </a:lstStyle>
          <a:p>
            <a:endParaRPr/>
          </a:p>
        </p:txBody>
      </p:sp>
      <p:sp>
        <p:nvSpPr>
          <p:cNvPr id="242" name="Google Shape;242;p31"/>
          <p:cNvSpPr txBox="1">
            <a:spLocks noGrp="1"/>
          </p:cNvSpPr>
          <p:nvPr>
            <p:ph type="subTitle" idx="7"/>
          </p:nvPr>
        </p:nvSpPr>
        <p:spPr>
          <a:xfrm>
            <a:off x="3509000" y="3398751"/>
            <a:ext cx="2126100" cy="4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243" name="Google Shape;243;p31"/>
          <p:cNvSpPr txBox="1">
            <a:spLocks noGrp="1"/>
          </p:cNvSpPr>
          <p:nvPr>
            <p:ph type="subTitle" idx="8"/>
          </p:nvPr>
        </p:nvSpPr>
        <p:spPr>
          <a:xfrm>
            <a:off x="3509025" y="3814949"/>
            <a:ext cx="2126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44" name="Google Shape;244;p31"/>
          <p:cNvSpPr txBox="1">
            <a:spLocks noGrp="1"/>
          </p:cNvSpPr>
          <p:nvPr>
            <p:ph type="subTitle" idx="9"/>
          </p:nvPr>
        </p:nvSpPr>
        <p:spPr>
          <a:xfrm>
            <a:off x="953025" y="3398751"/>
            <a:ext cx="2126100" cy="4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245" name="Google Shape;245;p31"/>
          <p:cNvSpPr txBox="1">
            <a:spLocks noGrp="1"/>
          </p:cNvSpPr>
          <p:nvPr>
            <p:ph type="subTitle" idx="13"/>
          </p:nvPr>
        </p:nvSpPr>
        <p:spPr>
          <a:xfrm>
            <a:off x="953125" y="3814949"/>
            <a:ext cx="2126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46" name="Google Shape;246;p31"/>
          <p:cNvSpPr txBox="1">
            <a:spLocks noGrp="1"/>
          </p:cNvSpPr>
          <p:nvPr>
            <p:ph type="subTitle" idx="14"/>
          </p:nvPr>
        </p:nvSpPr>
        <p:spPr>
          <a:xfrm>
            <a:off x="6064875" y="3398751"/>
            <a:ext cx="2126100" cy="4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247" name="Google Shape;247;p31"/>
          <p:cNvSpPr txBox="1">
            <a:spLocks noGrp="1"/>
          </p:cNvSpPr>
          <p:nvPr>
            <p:ph type="subTitle" idx="15"/>
          </p:nvPr>
        </p:nvSpPr>
        <p:spPr>
          <a:xfrm>
            <a:off x="6064875" y="3814949"/>
            <a:ext cx="2126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cxnSp>
        <p:nvCxnSpPr>
          <p:cNvPr id="248" name="Google Shape;248;p31"/>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49" name="Google Shape;249;p31"/>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50" name="Google Shape;250;p31"/>
          <p:cNvCxnSpPr/>
          <p:nvPr/>
        </p:nvCxnSpPr>
        <p:spPr>
          <a:xfrm>
            <a:off x="-250225" y="4076450"/>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251" name="Google Shape;251;p31"/>
          <p:cNvCxnSpPr/>
          <p:nvPr/>
        </p:nvCxnSpPr>
        <p:spPr>
          <a:xfrm>
            <a:off x="7441150" y="-48375"/>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1 -">
  <p:cSld name="CUSTOM_32">
    <p:spTree>
      <p:nvGrpSpPr>
        <p:cNvPr id="1" name="Shape 252"/>
        <p:cNvGrpSpPr/>
        <p:nvPr/>
      </p:nvGrpSpPr>
      <p:grpSpPr>
        <a:xfrm>
          <a:off x="0" y="0"/>
          <a:ext cx="0" cy="0"/>
          <a:chOff x="0" y="0"/>
          <a:chExt cx="0" cy="0"/>
        </a:xfrm>
      </p:grpSpPr>
      <p:sp>
        <p:nvSpPr>
          <p:cNvPr id="253" name="Google Shape;253;p32"/>
          <p:cNvSpPr txBox="1">
            <a:spLocks noGrp="1"/>
          </p:cNvSpPr>
          <p:nvPr>
            <p:ph type="subTitle" idx="1"/>
          </p:nvPr>
        </p:nvSpPr>
        <p:spPr>
          <a:xfrm>
            <a:off x="3414050" y="1714429"/>
            <a:ext cx="2316000" cy="43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a:endParaRPr/>
          </a:p>
        </p:txBody>
      </p:sp>
      <p:sp>
        <p:nvSpPr>
          <p:cNvPr id="254" name="Google Shape;254;p32"/>
          <p:cNvSpPr txBox="1">
            <a:spLocks noGrp="1"/>
          </p:cNvSpPr>
          <p:nvPr>
            <p:ph type="subTitle" idx="2"/>
          </p:nvPr>
        </p:nvSpPr>
        <p:spPr>
          <a:xfrm>
            <a:off x="3564200" y="2124122"/>
            <a:ext cx="20157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55" name="Google Shape;255;p32"/>
          <p:cNvSpPr txBox="1">
            <a:spLocks noGrp="1"/>
          </p:cNvSpPr>
          <p:nvPr>
            <p:ph type="subTitle" idx="3"/>
          </p:nvPr>
        </p:nvSpPr>
        <p:spPr>
          <a:xfrm>
            <a:off x="705725" y="1714429"/>
            <a:ext cx="2316000" cy="43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a:endParaRPr/>
          </a:p>
        </p:txBody>
      </p:sp>
      <p:sp>
        <p:nvSpPr>
          <p:cNvPr id="256" name="Google Shape;256;p32"/>
          <p:cNvSpPr txBox="1">
            <a:spLocks noGrp="1"/>
          </p:cNvSpPr>
          <p:nvPr>
            <p:ph type="subTitle" idx="4"/>
          </p:nvPr>
        </p:nvSpPr>
        <p:spPr>
          <a:xfrm>
            <a:off x="855875" y="2124122"/>
            <a:ext cx="20157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57" name="Google Shape;257;p32"/>
          <p:cNvSpPr txBox="1">
            <a:spLocks noGrp="1"/>
          </p:cNvSpPr>
          <p:nvPr>
            <p:ph type="subTitle" idx="5"/>
          </p:nvPr>
        </p:nvSpPr>
        <p:spPr>
          <a:xfrm>
            <a:off x="6122325" y="1714429"/>
            <a:ext cx="2316000" cy="43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a:endParaRPr/>
          </a:p>
        </p:txBody>
      </p:sp>
      <p:sp>
        <p:nvSpPr>
          <p:cNvPr id="258" name="Google Shape;258;p32"/>
          <p:cNvSpPr txBox="1">
            <a:spLocks noGrp="1"/>
          </p:cNvSpPr>
          <p:nvPr>
            <p:ph type="subTitle" idx="6"/>
          </p:nvPr>
        </p:nvSpPr>
        <p:spPr>
          <a:xfrm>
            <a:off x="6272475" y="2124122"/>
            <a:ext cx="20157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59" name="Google Shape;259;p32"/>
          <p:cNvSpPr txBox="1">
            <a:spLocks noGrp="1"/>
          </p:cNvSpPr>
          <p:nvPr>
            <p:ph type="subTitle" idx="7"/>
          </p:nvPr>
        </p:nvSpPr>
        <p:spPr>
          <a:xfrm>
            <a:off x="3414050" y="3453326"/>
            <a:ext cx="2316000" cy="43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a:endParaRPr/>
          </a:p>
        </p:txBody>
      </p:sp>
      <p:sp>
        <p:nvSpPr>
          <p:cNvPr id="260" name="Google Shape;260;p32"/>
          <p:cNvSpPr txBox="1">
            <a:spLocks noGrp="1"/>
          </p:cNvSpPr>
          <p:nvPr>
            <p:ph type="subTitle" idx="8"/>
          </p:nvPr>
        </p:nvSpPr>
        <p:spPr>
          <a:xfrm>
            <a:off x="3564200" y="3869536"/>
            <a:ext cx="20157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61" name="Google Shape;261;p32"/>
          <p:cNvSpPr txBox="1">
            <a:spLocks noGrp="1"/>
          </p:cNvSpPr>
          <p:nvPr>
            <p:ph type="subTitle" idx="9"/>
          </p:nvPr>
        </p:nvSpPr>
        <p:spPr>
          <a:xfrm>
            <a:off x="705725" y="3453326"/>
            <a:ext cx="2316000" cy="43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a:endParaRPr/>
          </a:p>
        </p:txBody>
      </p:sp>
      <p:sp>
        <p:nvSpPr>
          <p:cNvPr id="262" name="Google Shape;262;p32"/>
          <p:cNvSpPr txBox="1">
            <a:spLocks noGrp="1"/>
          </p:cNvSpPr>
          <p:nvPr>
            <p:ph type="subTitle" idx="13"/>
          </p:nvPr>
        </p:nvSpPr>
        <p:spPr>
          <a:xfrm>
            <a:off x="855875" y="3869536"/>
            <a:ext cx="20157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63" name="Google Shape;263;p32"/>
          <p:cNvSpPr txBox="1">
            <a:spLocks noGrp="1"/>
          </p:cNvSpPr>
          <p:nvPr>
            <p:ph type="subTitle" idx="14"/>
          </p:nvPr>
        </p:nvSpPr>
        <p:spPr>
          <a:xfrm>
            <a:off x="6122325" y="3453326"/>
            <a:ext cx="2316000" cy="43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a:endParaRPr/>
          </a:p>
        </p:txBody>
      </p:sp>
      <p:sp>
        <p:nvSpPr>
          <p:cNvPr id="264" name="Google Shape;264;p32"/>
          <p:cNvSpPr txBox="1">
            <a:spLocks noGrp="1"/>
          </p:cNvSpPr>
          <p:nvPr>
            <p:ph type="subTitle" idx="15"/>
          </p:nvPr>
        </p:nvSpPr>
        <p:spPr>
          <a:xfrm>
            <a:off x="6272475" y="3869536"/>
            <a:ext cx="20157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65" name="Google Shape;265;p32"/>
          <p:cNvSpPr txBox="1">
            <a:spLocks noGrp="1"/>
          </p:cNvSpPr>
          <p:nvPr>
            <p:ph type="title"/>
          </p:nvPr>
        </p:nvSpPr>
        <p:spPr>
          <a:xfrm>
            <a:off x="713225" y="445025"/>
            <a:ext cx="6080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a:endParaRPr/>
          </a:p>
        </p:txBody>
      </p:sp>
      <p:cxnSp>
        <p:nvCxnSpPr>
          <p:cNvPr id="266" name="Google Shape;266;p32"/>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67" name="Google Shape;267;p32"/>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5">
  <p:cSld name="CUSTOM_7_1">
    <p:spTree>
      <p:nvGrpSpPr>
        <p:cNvPr id="1" name="Shape 395"/>
        <p:cNvGrpSpPr/>
        <p:nvPr/>
      </p:nvGrpSpPr>
      <p:grpSpPr>
        <a:xfrm>
          <a:off x="0" y="0"/>
          <a:ext cx="0" cy="0"/>
          <a:chOff x="0" y="0"/>
          <a:chExt cx="0" cy="0"/>
        </a:xfrm>
      </p:grpSpPr>
      <p:sp>
        <p:nvSpPr>
          <p:cNvPr id="396" name="Google Shape;396;p43"/>
          <p:cNvSpPr txBox="1">
            <a:spLocks noGrp="1"/>
          </p:cNvSpPr>
          <p:nvPr>
            <p:ph type="title"/>
          </p:nvPr>
        </p:nvSpPr>
        <p:spPr>
          <a:xfrm>
            <a:off x="803750" y="2040496"/>
            <a:ext cx="4087500" cy="673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97" name="Google Shape;397;p43"/>
          <p:cNvSpPr txBox="1">
            <a:spLocks noGrp="1"/>
          </p:cNvSpPr>
          <p:nvPr>
            <p:ph type="subTitle" idx="1"/>
          </p:nvPr>
        </p:nvSpPr>
        <p:spPr>
          <a:xfrm>
            <a:off x="803750" y="2693525"/>
            <a:ext cx="3159300" cy="5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Josefin Sans"/>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398" name="Google Shape;398;p43"/>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399" name="Google Shape;399;p43"/>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CUSTOM_10">
    <p:spTree>
      <p:nvGrpSpPr>
        <p:cNvPr id="1" name="Shape 449"/>
        <p:cNvGrpSpPr/>
        <p:nvPr/>
      </p:nvGrpSpPr>
      <p:grpSpPr>
        <a:xfrm>
          <a:off x="0" y="0"/>
          <a:ext cx="0" cy="0"/>
          <a:chOff x="0" y="0"/>
          <a:chExt cx="0" cy="0"/>
        </a:xfrm>
      </p:grpSpPr>
      <p:cxnSp>
        <p:nvCxnSpPr>
          <p:cNvPr id="450" name="Google Shape;450;p50"/>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451" name="Google Shape;451;p50"/>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CUSTOM_10_1">
    <p:spTree>
      <p:nvGrpSpPr>
        <p:cNvPr id="1" name="Shape 452"/>
        <p:cNvGrpSpPr/>
        <p:nvPr/>
      </p:nvGrpSpPr>
      <p:grpSpPr>
        <a:xfrm>
          <a:off x="0" y="0"/>
          <a:ext cx="0" cy="0"/>
          <a:chOff x="0" y="0"/>
          <a:chExt cx="0" cy="0"/>
        </a:xfrm>
      </p:grpSpPr>
      <p:cxnSp>
        <p:nvCxnSpPr>
          <p:cNvPr id="453" name="Google Shape;453;p51"/>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454" name="Google Shape;454;p51"/>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455" name="Google Shape;455;p51"/>
          <p:cNvCxnSpPr/>
          <p:nvPr/>
        </p:nvCxnSpPr>
        <p:spPr>
          <a:xfrm>
            <a:off x="7434175" y="-125600"/>
            <a:ext cx="1993200" cy="13302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456" name="Google Shape;456;p51"/>
          <p:cNvCxnSpPr/>
          <p:nvPr/>
        </p:nvCxnSpPr>
        <p:spPr>
          <a:xfrm>
            <a:off x="-147275" y="3943475"/>
            <a:ext cx="1993200" cy="13302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713225" y="445025"/>
            <a:ext cx="47115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4"/>
          <p:cNvSpPr txBox="1">
            <a:spLocks noGrp="1"/>
          </p:cNvSpPr>
          <p:nvPr>
            <p:ph type="body" idx="1"/>
          </p:nvPr>
        </p:nvSpPr>
        <p:spPr>
          <a:xfrm>
            <a:off x="713250" y="1272925"/>
            <a:ext cx="7717500" cy="3295800"/>
          </a:xfrm>
          <a:prstGeom prst="rect">
            <a:avLst/>
          </a:prstGeom>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ato"/>
              <a:buChar char="●"/>
              <a:defRPr sz="1100"/>
            </a:lvl1pPr>
            <a:lvl2pPr marL="914400" lvl="1" indent="-317500">
              <a:spcBef>
                <a:spcPts val="0"/>
              </a:spcBef>
              <a:spcAft>
                <a:spcPts val="0"/>
              </a:spcAft>
              <a:buClr>
                <a:schemeClr val="dk1"/>
              </a:buClr>
              <a:buSzPts val="1400"/>
              <a:buFont typeface="Lato"/>
              <a:buChar char="○"/>
              <a:defRPr/>
            </a:lvl2pPr>
            <a:lvl3pPr marL="1371600" lvl="2" indent="-317500">
              <a:spcBef>
                <a:spcPts val="0"/>
              </a:spcBef>
              <a:spcAft>
                <a:spcPts val="0"/>
              </a:spcAft>
              <a:buClr>
                <a:schemeClr val="dk1"/>
              </a:buClr>
              <a:buSzPts val="1400"/>
              <a:buFont typeface="Lato"/>
              <a:buChar char="■"/>
              <a:defRPr/>
            </a:lvl3pPr>
            <a:lvl4pPr marL="1828800" lvl="3" indent="-317500">
              <a:spcBef>
                <a:spcPts val="0"/>
              </a:spcBef>
              <a:spcAft>
                <a:spcPts val="0"/>
              </a:spcAft>
              <a:buClr>
                <a:schemeClr val="dk1"/>
              </a:buClr>
              <a:buSzPts val="1400"/>
              <a:buFont typeface="Lato"/>
              <a:buChar char="●"/>
              <a:defRPr/>
            </a:lvl4pPr>
            <a:lvl5pPr marL="2286000" lvl="4" indent="-317500">
              <a:spcBef>
                <a:spcPts val="0"/>
              </a:spcBef>
              <a:spcAft>
                <a:spcPts val="0"/>
              </a:spcAft>
              <a:buClr>
                <a:schemeClr val="dk1"/>
              </a:buClr>
              <a:buSzPts val="1400"/>
              <a:buFont typeface="Lato"/>
              <a:buChar char="○"/>
              <a:defRPr/>
            </a:lvl5pPr>
            <a:lvl6pPr marL="2743200" lvl="5" indent="-317500">
              <a:spcBef>
                <a:spcPts val="0"/>
              </a:spcBef>
              <a:spcAft>
                <a:spcPts val="0"/>
              </a:spcAft>
              <a:buClr>
                <a:schemeClr val="dk1"/>
              </a:buClr>
              <a:buSzPts val="1400"/>
              <a:buFont typeface="Lato"/>
              <a:buChar char="■"/>
              <a:defRPr/>
            </a:lvl6pPr>
            <a:lvl7pPr marL="3200400" lvl="6" indent="-317500">
              <a:spcBef>
                <a:spcPts val="0"/>
              </a:spcBef>
              <a:spcAft>
                <a:spcPts val="0"/>
              </a:spcAft>
              <a:buClr>
                <a:schemeClr val="dk1"/>
              </a:buClr>
              <a:buSzPts val="1400"/>
              <a:buFont typeface="Lato"/>
              <a:buChar char="●"/>
              <a:defRPr/>
            </a:lvl7pPr>
            <a:lvl8pPr marL="3657600" lvl="7" indent="-317500">
              <a:spcBef>
                <a:spcPts val="0"/>
              </a:spcBef>
              <a:spcAft>
                <a:spcPts val="0"/>
              </a:spcAft>
              <a:buClr>
                <a:schemeClr val="dk1"/>
              </a:buClr>
              <a:buSzPts val="1400"/>
              <a:buFont typeface="Lato"/>
              <a:buChar char="○"/>
              <a:defRPr/>
            </a:lvl8pPr>
            <a:lvl9pPr marL="4114800" lvl="8" indent="-317500">
              <a:spcBef>
                <a:spcPts val="0"/>
              </a:spcBef>
              <a:spcAft>
                <a:spcPts val="0"/>
              </a:spcAft>
              <a:buClr>
                <a:schemeClr val="dk1"/>
              </a:buClr>
              <a:buSzPts val="1400"/>
              <a:buFont typeface="Lato"/>
              <a:buChar char="■"/>
              <a:defRPr/>
            </a:lvl9pPr>
          </a:lstStyle>
          <a:p>
            <a:endParaRPr/>
          </a:p>
        </p:txBody>
      </p:sp>
      <p:cxnSp>
        <p:nvCxnSpPr>
          <p:cNvPr id="26" name="Google Shape;26;p4"/>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7" name="Google Shape;27;p4"/>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8" name="Google Shape;28;p4"/>
          <p:cNvCxnSpPr/>
          <p:nvPr/>
        </p:nvCxnSpPr>
        <p:spPr>
          <a:xfrm>
            <a:off x="6884900" y="-113600"/>
            <a:ext cx="2565600" cy="13062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CUSTOM_10_1_1">
    <p:spTree>
      <p:nvGrpSpPr>
        <p:cNvPr id="1" name="Shape 457"/>
        <p:cNvGrpSpPr/>
        <p:nvPr/>
      </p:nvGrpSpPr>
      <p:grpSpPr>
        <a:xfrm>
          <a:off x="0" y="0"/>
          <a:ext cx="0" cy="0"/>
          <a:chOff x="0" y="0"/>
          <a:chExt cx="0" cy="0"/>
        </a:xfrm>
      </p:grpSpPr>
      <p:cxnSp>
        <p:nvCxnSpPr>
          <p:cNvPr id="458" name="Google Shape;458;p52"/>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459" name="Google Shape;459;p52"/>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460" name="Google Shape;460;p52"/>
          <p:cNvCxnSpPr/>
          <p:nvPr/>
        </p:nvCxnSpPr>
        <p:spPr>
          <a:xfrm flipH="1">
            <a:off x="6772150" y="3663450"/>
            <a:ext cx="2823300" cy="16332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3">
  <p:cSld name="CUSTOM_30">
    <p:spTree>
      <p:nvGrpSpPr>
        <p:cNvPr id="1" name="Shape 461"/>
        <p:cNvGrpSpPr/>
        <p:nvPr/>
      </p:nvGrpSpPr>
      <p:grpSpPr>
        <a:xfrm>
          <a:off x="0" y="0"/>
          <a:ext cx="0" cy="0"/>
          <a:chOff x="0" y="0"/>
          <a:chExt cx="0" cy="0"/>
        </a:xfrm>
      </p:grpSpPr>
      <p:cxnSp>
        <p:nvCxnSpPr>
          <p:cNvPr id="462" name="Google Shape;462;p53"/>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463" name="Google Shape;463;p53"/>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464" name="Google Shape;464;p53"/>
          <p:cNvCxnSpPr/>
          <p:nvPr/>
        </p:nvCxnSpPr>
        <p:spPr>
          <a:xfrm>
            <a:off x="-250225" y="4076450"/>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465" name="Google Shape;465;p53"/>
          <p:cNvCxnSpPr/>
          <p:nvPr/>
        </p:nvCxnSpPr>
        <p:spPr>
          <a:xfrm>
            <a:off x="7441150" y="-48375"/>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466" name="Google Shape;466;p53"/>
          <p:cNvCxnSpPr/>
          <p:nvPr/>
        </p:nvCxnSpPr>
        <p:spPr>
          <a:xfrm flipH="1">
            <a:off x="7454238" y="4053663"/>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467" name="Google Shape;467;p53"/>
          <p:cNvCxnSpPr/>
          <p:nvPr/>
        </p:nvCxnSpPr>
        <p:spPr>
          <a:xfrm flipH="1">
            <a:off x="-237137" y="-71162"/>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713225" y="445025"/>
            <a:ext cx="56811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5"/>
          <p:cNvSpPr txBox="1">
            <a:spLocks noGrp="1"/>
          </p:cNvSpPr>
          <p:nvPr>
            <p:ph type="subTitle" idx="1"/>
          </p:nvPr>
        </p:nvSpPr>
        <p:spPr>
          <a:xfrm>
            <a:off x="5038975" y="2551449"/>
            <a:ext cx="2486100" cy="50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Vidaloka"/>
              <a:buNone/>
              <a:defRPr sz="2400">
                <a:solidFill>
                  <a:schemeClr val="accent1"/>
                </a:solidFill>
                <a:latin typeface="Vidaloka"/>
                <a:ea typeface="Vidaloka"/>
                <a:cs typeface="Vidaloka"/>
                <a:sym typeface="Vidaloka"/>
              </a:defRPr>
            </a:lvl1pPr>
            <a:lvl2pPr lvl="1" algn="ctr" rtl="0">
              <a:spcBef>
                <a:spcPts val="0"/>
              </a:spcBef>
              <a:spcAft>
                <a:spcPts val="0"/>
              </a:spcAft>
              <a:buSzPts val="2400"/>
              <a:buFont typeface="Vidaloka"/>
              <a:buNone/>
              <a:defRPr sz="2400" b="1">
                <a:latin typeface="Vidaloka"/>
                <a:ea typeface="Vidaloka"/>
                <a:cs typeface="Vidaloka"/>
                <a:sym typeface="Vidaloka"/>
              </a:defRPr>
            </a:lvl2pPr>
            <a:lvl3pPr lvl="2" algn="ctr" rtl="0">
              <a:spcBef>
                <a:spcPts val="0"/>
              </a:spcBef>
              <a:spcAft>
                <a:spcPts val="0"/>
              </a:spcAft>
              <a:buSzPts val="2400"/>
              <a:buFont typeface="Vidaloka"/>
              <a:buNone/>
              <a:defRPr sz="2400" b="1">
                <a:latin typeface="Vidaloka"/>
                <a:ea typeface="Vidaloka"/>
                <a:cs typeface="Vidaloka"/>
                <a:sym typeface="Vidaloka"/>
              </a:defRPr>
            </a:lvl3pPr>
            <a:lvl4pPr lvl="3" algn="ctr" rtl="0">
              <a:spcBef>
                <a:spcPts val="0"/>
              </a:spcBef>
              <a:spcAft>
                <a:spcPts val="0"/>
              </a:spcAft>
              <a:buSzPts val="2400"/>
              <a:buFont typeface="Vidaloka"/>
              <a:buNone/>
              <a:defRPr sz="2400" b="1">
                <a:latin typeface="Vidaloka"/>
                <a:ea typeface="Vidaloka"/>
                <a:cs typeface="Vidaloka"/>
                <a:sym typeface="Vidaloka"/>
              </a:defRPr>
            </a:lvl4pPr>
            <a:lvl5pPr lvl="4" algn="ctr" rtl="0">
              <a:spcBef>
                <a:spcPts val="0"/>
              </a:spcBef>
              <a:spcAft>
                <a:spcPts val="0"/>
              </a:spcAft>
              <a:buSzPts val="2400"/>
              <a:buFont typeface="Vidaloka"/>
              <a:buNone/>
              <a:defRPr sz="2400" b="1">
                <a:latin typeface="Vidaloka"/>
                <a:ea typeface="Vidaloka"/>
                <a:cs typeface="Vidaloka"/>
                <a:sym typeface="Vidaloka"/>
              </a:defRPr>
            </a:lvl5pPr>
            <a:lvl6pPr lvl="5" algn="ctr" rtl="0">
              <a:spcBef>
                <a:spcPts val="0"/>
              </a:spcBef>
              <a:spcAft>
                <a:spcPts val="0"/>
              </a:spcAft>
              <a:buSzPts val="2400"/>
              <a:buFont typeface="Vidaloka"/>
              <a:buNone/>
              <a:defRPr sz="2400" b="1">
                <a:latin typeface="Vidaloka"/>
                <a:ea typeface="Vidaloka"/>
                <a:cs typeface="Vidaloka"/>
                <a:sym typeface="Vidaloka"/>
              </a:defRPr>
            </a:lvl6pPr>
            <a:lvl7pPr lvl="6" algn="ctr" rtl="0">
              <a:spcBef>
                <a:spcPts val="0"/>
              </a:spcBef>
              <a:spcAft>
                <a:spcPts val="0"/>
              </a:spcAft>
              <a:buSzPts val="2400"/>
              <a:buFont typeface="Vidaloka"/>
              <a:buNone/>
              <a:defRPr sz="2400" b="1">
                <a:latin typeface="Vidaloka"/>
                <a:ea typeface="Vidaloka"/>
                <a:cs typeface="Vidaloka"/>
                <a:sym typeface="Vidaloka"/>
              </a:defRPr>
            </a:lvl7pPr>
            <a:lvl8pPr lvl="7" algn="ctr" rtl="0">
              <a:spcBef>
                <a:spcPts val="0"/>
              </a:spcBef>
              <a:spcAft>
                <a:spcPts val="0"/>
              </a:spcAft>
              <a:buSzPts val="2400"/>
              <a:buFont typeface="Vidaloka"/>
              <a:buNone/>
              <a:defRPr sz="2400" b="1">
                <a:latin typeface="Vidaloka"/>
                <a:ea typeface="Vidaloka"/>
                <a:cs typeface="Vidaloka"/>
                <a:sym typeface="Vidaloka"/>
              </a:defRPr>
            </a:lvl8pPr>
            <a:lvl9pPr lvl="8" algn="ctr" rtl="0">
              <a:spcBef>
                <a:spcPts val="0"/>
              </a:spcBef>
              <a:spcAft>
                <a:spcPts val="0"/>
              </a:spcAft>
              <a:buSzPts val="2400"/>
              <a:buFont typeface="Vidaloka"/>
              <a:buNone/>
              <a:defRPr sz="2400" b="1">
                <a:latin typeface="Vidaloka"/>
                <a:ea typeface="Vidaloka"/>
                <a:cs typeface="Vidaloka"/>
                <a:sym typeface="Vidaloka"/>
              </a:defRPr>
            </a:lvl9pPr>
          </a:lstStyle>
          <a:p>
            <a:endParaRPr/>
          </a:p>
        </p:txBody>
      </p:sp>
      <p:sp>
        <p:nvSpPr>
          <p:cNvPr id="32" name="Google Shape;32;p5"/>
          <p:cNvSpPr txBox="1">
            <a:spLocks noGrp="1"/>
          </p:cNvSpPr>
          <p:nvPr>
            <p:ph type="subTitle" idx="2"/>
          </p:nvPr>
        </p:nvSpPr>
        <p:spPr>
          <a:xfrm>
            <a:off x="5038975" y="2961200"/>
            <a:ext cx="2486100" cy="9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3" name="Google Shape;33;p5"/>
          <p:cNvSpPr txBox="1">
            <a:spLocks noGrp="1"/>
          </p:cNvSpPr>
          <p:nvPr>
            <p:ph type="subTitle" idx="3"/>
          </p:nvPr>
        </p:nvSpPr>
        <p:spPr>
          <a:xfrm>
            <a:off x="1693175" y="2551449"/>
            <a:ext cx="2486100" cy="50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Vidaloka"/>
              <a:buNone/>
              <a:defRPr sz="2400">
                <a:solidFill>
                  <a:schemeClr val="accent1"/>
                </a:solidFill>
                <a:latin typeface="Vidaloka"/>
                <a:ea typeface="Vidaloka"/>
                <a:cs typeface="Vidaloka"/>
                <a:sym typeface="Vidaloka"/>
              </a:defRPr>
            </a:lvl1pPr>
            <a:lvl2pPr lvl="1" algn="ctr" rtl="0">
              <a:spcBef>
                <a:spcPts val="0"/>
              </a:spcBef>
              <a:spcAft>
                <a:spcPts val="0"/>
              </a:spcAft>
              <a:buSzPts val="2400"/>
              <a:buFont typeface="Vidaloka"/>
              <a:buNone/>
              <a:defRPr sz="2400" b="1">
                <a:latin typeface="Vidaloka"/>
                <a:ea typeface="Vidaloka"/>
                <a:cs typeface="Vidaloka"/>
                <a:sym typeface="Vidaloka"/>
              </a:defRPr>
            </a:lvl2pPr>
            <a:lvl3pPr lvl="2" algn="ctr" rtl="0">
              <a:spcBef>
                <a:spcPts val="0"/>
              </a:spcBef>
              <a:spcAft>
                <a:spcPts val="0"/>
              </a:spcAft>
              <a:buSzPts val="2400"/>
              <a:buFont typeface="Vidaloka"/>
              <a:buNone/>
              <a:defRPr sz="2400" b="1">
                <a:latin typeface="Vidaloka"/>
                <a:ea typeface="Vidaloka"/>
                <a:cs typeface="Vidaloka"/>
                <a:sym typeface="Vidaloka"/>
              </a:defRPr>
            </a:lvl3pPr>
            <a:lvl4pPr lvl="3" algn="ctr" rtl="0">
              <a:spcBef>
                <a:spcPts val="0"/>
              </a:spcBef>
              <a:spcAft>
                <a:spcPts val="0"/>
              </a:spcAft>
              <a:buSzPts val="2400"/>
              <a:buFont typeface="Vidaloka"/>
              <a:buNone/>
              <a:defRPr sz="2400" b="1">
                <a:latin typeface="Vidaloka"/>
                <a:ea typeface="Vidaloka"/>
                <a:cs typeface="Vidaloka"/>
                <a:sym typeface="Vidaloka"/>
              </a:defRPr>
            </a:lvl4pPr>
            <a:lvl5pPr lvl="4" algn="ctr" rtl="0">
              <a:spcBef>
                <a:spcPts val="0"/>
              </a:spcBef>
              <a:spcAft>
                <a:spcPts val="0"/>
              </a:spcAft>
              <a:buSzPts val="2400"/>
              <a:buFont typeface="Vidaloka"/>
              <a:buNone/>
              <a:defRPr sz="2400" b="1">
                <a:latin typeface="Vidaloka"/>
                <a:ea typeface="Vidaloka"/>
                <a:cs typeface="Vidaloka"/>
                <a:sym typeface="Vidaloka"/>
              </a:defRPr>
            </a:lvl5pPr>
            <a:lvl6pPr lvl="5" algn="ctr" rtl="0">
              <a:spcBef>
                <a:spcPts val="0"/>
              </a:spcBef>
              <a:spcAft>
                <a:spcPts val="0"/>
              </a:spcAft>
              <a:buSzPts val="2400"/>
              <a:buFont typeface="Vidaloka"/>
              <a:buNone/>
              <a:defRPr sz="2400" b="1">
                <a:latin typeface="Vidaloka"/>
                <a:ea typeface="Vidaloka"/>
                <a:cs typeface="Vidaloka"/>
                <a:sym typeface="Vidaloka"/>
              </a:defRPr>
            </a:lvl6pPr>
            <a:lvl7pPr lvl="6" algn="ctr" rtl="0">
              <a:spcBef>
                <a:spcPts val="0"/>
              </a:spcBef>
              <a:spcAft>
                <a:spcPts val="0"/>
              </a:spcAft>
              <a:buSzPts val="2400"/>
              <a:buFont typeface="Vidaloka"/>
              <a:buNone/>
              <a:defRPr sz="2400" b="1">
                <a:latin typeface="Vidaloka"/>
                <a:ea typeface="Vidaloka"/>
                <a:cs typeface="Vidaloka"/>
                <a:sym typeface="Vidaloka"/>
              </a:defRPr>
            </a:lvl7pPr>
            <a:lvl8pPr lvl="7" algn="ctr" rtl="0">
              <a:spcBef>
                <a:spcPts val="0"/>
              </a:spcBef>
              <a:spcAft>
                <a:spcPts val="0"/>
              </a:spcAft>
              <a:buSzPts val="2400"/>
              <a:buFont typeface="Vidaloka"/>
              <a:buNone/>
              <a:defRPr sz="2400" b="1">
                <a:latin typeface="Vidaloka"/>
                <a:ea typeface="Vidaloka"/>
                <a:cs typeface="Vidaloka"/>
                <a:sym typeface="Vidaloka"/>
              </a:defRPr>
            </a:lvl8pPr>
            <a:lvl9pPr lvl="8" algn="ctr" rtl="0">
              <a:spcBef>
                <a:spcPts val="0"/>
              </a:spcBef>
              <a:spcAft>
                <a:spcPts val="0"/>
              </a:spcAft>
              <a:buSzPts val="2400"/>
              <a:buFont typeface="Vidaloka"/>
              <a:buNone/>
              <a:defRPr sz="2400" b="1">
                <a:latin typeface="Vidaloka"/>
                <a:ea typeface="Vidaloka"/>
                <a:cs typeface="Vidaloka"/>
                <a:sym typeface="Vidaloka"/>
              </a:defRPr>
            </a:lvl9pPr>
          </a:lstStyle>
          <a:p>
            <a:endParaRPr/>
          </a:p>
        </p:txBody>
      </p:sp>
      <p:sp>
        <p:nvSpPr>
          <p:cNvPr id="34" name="Google Shape;34;p5"/>
          <p:cNvSpPr txBox="1">
            <a:spLocks noGrp="1"/>
          </p:cNvSpPr>
          <p:nvPr>
            <p:ph type="subTitle" idx="4"/>
          </p:nvPr>
        </p:nvSpPr>
        <p:spPr>
          <a:xfrm>
            <a:off x="1693175" y="2961200"/>
            <a:ext cx="2486100" cy="9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cxnSp>
        <p:nvCxnSpPr>
          <p:cNvPr id="35" name="Google Shape;35;p5"/>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36" name="Google Shape;36;p5"/>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37" name="Google Shape;37;p5"/>
          <p:cNvCxnSpPr/>
          <p:nvPr/>
        </p:nvCxnSpPr>
        <p:spPr>
          <a:xfrm flipH="1">
            <a:off x="6935750" y="3931325"/>
            <a:ext cx="2549400" cy="13545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cxnSp>
        <p:nvCxnSpPr>
          <p:cNvPr id="40" name="Google Shape;40;p6"/>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41" name="Google Shape;41;p6"/>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1122500" y="1073000"/>
            <a:ext cx="6899100" cy="285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9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cxnSp>
        <p:nvCxnSpPr>
          <p:cNvPr id="50" name="Google Shape;50;p8"/>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51" name="Google Shape;51;p8"/>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52" name="Google Shape;52;p8"/>
          <p:cNvCxnSpPr/>
          <p:nvPr/>
        </p:nvCxnSpPr>
        <p:spPr>
          <a:xfrm flipH="1">
            <a:off x="7093250" y="3935075"/>
            <a:ext cx="2332800" cy="1347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53" name="Google Shape;53;p8"/>
          <p:cNvCxnSpPr/>
          <p:nvPr/>
        </p:nvCxnSpPr>
        <p:spPr>
          <a:xfrm flipH="1">
            <a:off x="-420450" y="-121600"/>
            <a:ext cx="2332800" cy="13470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
        <p:cNvGrpSpPr/>
        <p:nvPr/>
      </p:nvGrpSpPr>
      <p:grpSpPr>
        <a:xfrm>
          <a:off x="0" y="0"/>
          <a:ext cx="0" cy="0"/>
          <a:chOff x="0" y="0"/>
          <a:chExt cx="0" cy="0"/>
        </a:xfrm>
      </p:grpSpPr>
      <p:sp>
        <p:nvSpPr>
          <p:cNvPr id="55" name="Google Shape;55;p9"/>
          <p:cNvSpPr txBox="1">
            <a:spLocks noGrp="1"/>
          </p:cNvSpPr>
          <p:nvPr>
            <p:ph type="subTitle" idx="1"/>
          </p:nvPr>
        </p:nvSpPr>
        <p:spPr>
          <a:xfrm>
            <a:off x="895950" y="1682000"/>
            <a:ext cx="3847200" cy="237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Char char="●"/>
              <a:defRPr sz="1400"/>
            </a:lvl1pPr>
            <a:lvl2pPr lvl="1" algn="ctr" rtl="0">
              <a:spcBef>
                <a:spcPts val="0"/>
              </a:spcBef>
              <a:spcAft>
                <a:spcPts val="0"/>
              </a:spcAft>
              <a:buSzPts val="1400"/>
              <a:buChar char="○"/>
              <a:defRPr/>
            </a:lvl2pPr>
            <a:lvl3pPr lvl="2" algn="ctr" rtl="0">
              <a:spcBef>
                <a:spcPts val="0"/>
              </a:spcBef>
              <a:spcAft>
                <a:spcPts val="0"/>
              </a:spcAft>
              <a:buSzPts val="1400"/>
              <a:buChar char="■"/>
              <a:defRPr/>
            </a:lvl3pPr>
            <a:lvl4pPr lvl="3" algn="ctr" rtl="0">
              <a:spcBef>
                <a:spcPts val="0"/>
              </a:spcBef>
              <a:spcAft>
                <a:spcPts val="0"/>
              </a:spcAft>
              <a:buSzPts val="1400"/>
              <a:buChar char="●"/>
              <a:defRPr/>
            </a:lvl4pPr>
            <a:lvl5pPr lvl="4" algn="ctr" rtl="0">
              <a:spcBef>
                <a:spcPts val="0"/>
              </a:spcBef>
              <a:spcAft>
                <a:spcPts val="0"/>
              </a:spcAft>
              <a:buSzPts val="1400"/>
              <a:buChar char="○"/>
              <a:defRPr/>
            </a:lvl5pPr>
            <a:lvl6pPr lvl="5" algn="ctr" rtl="0">
              <a:spcBef>
                <a:spcPts val="0"/>
              </a:spcBef>
              <a:spcAft>
                <a:spcPts val="0"/>
              </a:spcAft>
              <a:buSzPts val="1400"/>
              <a:buChar char="■"/>
              <a:defRPr/>
            </a:lvl6pPr>
            <a:lvl7pPr lvl="6" algn="ctr" rtl="0">
              <a:spcBef>
                <a:spcPts val="0"/>
              </a:spcBef>
              <a:spcAft>
                <a:spcPts val="0"/>
              </a:spcAft>
              <a:buSzPts val="1400"/>
              <a:buChar char="●"/>
              <a:defRPr/>
            </a:lvl7pPr>
            <a:lvl8pPr lvl="7" algn="ctr" rtl="0">
              <a:spcBef>
                <a:spcPts val="0"/>
              </a:spcBef>
              <a:spcAft>
                <a:spcPts val="0"/>
              </a:spcAft>
              <a:buSzPts val="1400"/>
              <a:buChar char="○"/>
              <a:defRPr/>
            </a:lvl8pPr>
            <a:lvl9pPr lvl="8" algn="ctr" rtl="0">
              <a:spcBef>
                <a:spcPts val="0"/>
              </a:spcBef>
              <a:spcAft>
                <a:spcPts val="0"/>
              </a:spcAft>
              <a:buSzPts val="1400"/>
              <a:buChar char="■"/>
              <a:defRPr/>
            </a:lvl9pPr>
          </a:lstStyle>
          <a:p>
            <a:endParaRPr/>
          </a:p>
        </p:txBody>
      </p:sp>
      <p:sp>
        <p:nvSpPr>
          <p:cNvPr id="56" name="Google Shape;56;p9"/>
          <p:cNvSpPr txBox="1">
            <a:spLocks noGrp="1"/>
          </p:cNvSpPr>
          <p:nvPr>
            <p:ph type="title"/>
          </p:nvPr>
        </p:nvSpPr>
        <p:spPr>
          <a:xfrm>
            <a:off x="713225" y="445025"/>
            <a:ext cx="5679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57" name="Google Shape;57;p9"/>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58" name="Google Shape;58;p9"/>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59" name="Google Shape;59;p9"/>
          <p:cNvCxnSpPr/>
          <p:nvPr/>
        </p:nvCxnSpPr>
        <p:spPr>
          <a:xfrm flipH="1">
            <a:off x="5925450" y="2797500"/>
            <a:ext cx="3378000" cy="24669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2"/>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73"/>
        <p:cNvGrpSpPr/>
        <p:nvPr/>
      </p:nvGrpSpPr>
      <p:grpSpPr>
        <a:xfrm>
          <a:off x="0" y="0"/>
          <a:ext cx="0" cy="0"/>
          <a:chOff x="0" y="0"/>
          <a:chExt cx="0" cy="0"/>
        </a:xfrm>
      </p:grpSpPr>
      <p:sp>
        <p:nvSpPr>
          <p:cNvPr id="74" name="Google Shape;74;p13"/>
          <p:cNvSpPr txBox="1">
            <a:spLocks noGrp="1"/>
          </p:cNvSpPr>
          <p:nvPr>
            <p:ph type="title"/>
          </p:nvPr>
        </p:nvSpPr>
        <p:spPr>
          <a:xfrm>
            <a:off x="713225" y="445025"/>
            <a:ext cx="35838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75" name="Google Shape;75;p13"/>
          <p:cNvSpPr txBox="1">
            <a:spLocks noGrp="1"/>
          </p:cNvSpPr>
          <p:nvPr>
            <p:ph type="subTitle" idx="1"/>
          </p:nvPr>
        </p:nvSpPr>
        <p:spPr>
          <a:xfrm>
            <a:off x="5001000" y="194292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400">
                <a:latin typeface="Vidaloka"/>
                <a:ea typeface="Vidaloka"/>
                <a:cs typeface="Vidaloka"/>
                <a:sym typeface="Vidaloka"/>
              </a:defRPr>
            </a:lvl1pPr>
            <a:lvl2pPr lvl="1" algn="ctr" rtl="0">
              <a:spcBef>
                <a:spcPts val="0"/>
              </a:spcBef>
              <a:spcAft>
                <a:spcPts val="0"/>
              </a:spcAft>
              <a:buSzPts val="2100"/>
              <a:buNone/>
              <a:defRPr sz="2100" b="1"/>
            </a:lvl2pPr>
            <a:lvl3pPr lvl="2" algn="ctr" rtl="0">
              <a:spcBef>
                <a:spcPts val="0"/>
              </a:spcBef>
              <a:spcAft>
                <a:spcPts val="0"/>
              </a:spcAft>
              <a:buSzPts val="2100"/>
              <a:buNone/>
              <a:defRPr sz="2100" b="1"/>
            </a:lvl3pPr>
            <a:lvl4pPr lvl="3" algn="ctr" rtl="0">
              <a:spcBef>
                <a:spcPts val="0"/>
              </a:spcBef>
              <a:spcAft>
                <a:spcPts val="0"/>
              </a:spcAft>
              <a:buSzPts val="2100"/>
              <a:buNone/>
              <a:defRPr sz="2100" b="1"/>
            </a:lvl4pPr>
            <a:lvl5pPr lvl="4" algn="ctr" rtl="0">
              <a:spcBef>
                <a:spcPts val="0"/>
              </a:spcBef>
              <a:spcAft>
                <a:spcPts val="0"/>
              </a:spcAft>
              <a:buSzPts val="2100"/>
              <a:buNone/>
              <a:defRPr sz="2100" b="1"/>
            </a:lvl5pPr>
            <a:lvl6pPr lvl="5" algn="ctr" rtl="0">
              <a:spcBef>
                <a:spcPts val="0"/>
              </a:spcBef>
              <a:spcAft>
                <a:spcPts val="0"/>
              </a:spcAft>
              <a:buSzPts val="2100"/>
              <a:buNone/>
              <a:defRPr sz="2100" b="1"/>
            </a:lvl6pPr>
            <a:lvl7pPr lvl="6" algn="ctr" rtl="0">
              <a:spcBef>
                <a:spcPts val="0"/>
              </a:spcBef>
              <a:spcAft>
                <a:spcPts val="0"/>
              </a:spcAft>
              <a:buSzPts val="2100"/>
              <a:buNone/>
              <a:defRPr sz="2100" b="1"/>
            </a:lvl7pPr>
            <a:lvl8pPr lvl="7" algn="ctr" rtl="0">
              <a:spcBef>
                <a:spcPts val="0"/>
              </a:spcBef>
              <a:spcAft>
                <a:spcPts val="0"/>
              </a:spcAft>
              <a:buSzPts val="2100"/>
              <a:buNone/>
              <a:defRPr sz="2100" b="1"/>
            </a:lvl8pPr>
            <a:lvl9pPr lvl="8" algn="ctr" rtl="0">
              <a:spcBef>
                <a:spcPts val="0"/>
              </a:spcBef>
              <a:spcAft>
                <a:spcPts val="0"/>
              </a:spcAft>
              <a:buSzPts val="2100"/>
              <a:buNone/>
              <a:defRPr sz="2100" b="1"/>
            </a:lvl9pPr>
          </a:lstStyle>
          <a:p>
            <a:endParaRPr/>
          </a:p>
        </p:txBody>
      </p:sp>
      <p:sp>
        <p:nvSpPr>
          <p:cNvPr id="76" name="Google Shape;76;p13"/>
          <p:cNvSpPr txBox="1">
            <a:spLocks noGrp="1"/>
          </p:cNvSpPr>
          <p:nvPr>
            <p:ph type="subTitle" idx="2"/>
          </p:nvPr>
        </p:nvSpPr>
        <p:spPr>
          <a:xfrm>
            <a:off x="5001000" y="2255100"/>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7" name="Google Shape;77;p13"/>
          <p:cNvSpPr txBox="1">
            <a:spLocks noGrp="1"/>
          </p:cNvSpPr>
          <p:nvPr>
            <p:ph type="subTitle" idx="3"/>
          </p:nvPr>
        </p:nvSpPr>
        <p:spPr>
          <a:xfrm>
            <a:off x="1655200" y="194292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400">
                <a:latin typeface="Vidaloka"/>
                <a:ea typeface="Vidaloka"/>
                <a:cs typeface="Vidaloka"/>
                <a:sym typeface="Vidaloka"/>
              </a:defRPr>
            </a:lvl1pPr>
            <a:lvl2pPr lvl="1" algn="ctr" rtl="0">
              <a:spcBef>
                <a:spcPts val="0"/>
              </a:spcBef>
              <a:spcAft>
                <a:spcPts val="0"/>
              </a:spcAft>
              <a:buSzPts val="2100"/>
              <a:buNone/>
              <a:defRPr sz="2100" b="1"/>
            </a:lvl2pPr>
            <a:lvl3pPr lvl="2" algn="ctr" rtl="0">
              <a:spcBef>
                <a:spcPts val="0"/>
              </a:spcBef>
              <a:spcAft>
                <a:spcPts val="0"/>
              </a:spcAft>
              <a:buSzPts val="2100"/>
              <a:buNone/>
              <a:defRPr sz="2100" b="1"/>
            </a:lvl3pPr>
            <a:lvl4pPr lvl="3" algn="ctr" rtl="0">
              <a:spcBef>
                <a:spcPts val="0"/>
              </a:spcBef>
              <a:spcAft>
                <a:spcPts val="0"/>
              </a:spcAft>
              <a:buSzPts val="2100"/>
              <a:buNone/>
              <a:defRPr sz="2100" b="1"/>
            </a:lvl4pPr>
            <a:lvl5pPr lvl="4" algn="ctr" rtl="0">
              <a:spcBef>
                <a:spcPts val="0"/>
              </a:spcBef>
              <a:spcAft>
                <a:spcPts val="0"/>
              </a:spcAft>
              <a:buSzPts val="2100"/>
              <a:buNone/>
              <a:defRPr sz="2100" b="1"/>
            </a:lvl5pPr>
            <a:lvl6pPr lvl="5" algn="ctr" rtl="0">
              <a:spcBef>
                <a:spcPts val="0"/>
              </a:spcBef>
              <a:spcAft>
                <a:spcPts val="0"/>
              </a:spcAft>
              <a:buSzPts val="2100"/>
              <a:buNone/>
              <a:defRPr sz="2100" b="1"/>
            </a:lvl6pPr>
            <a:lvl7pPr lvl="6" algn="ctr" rtl="0">
              <a:spcBef>
                <a:spcPts val="0"/>
              </a:spcBef>
              <a:spcAft>
                <a:spcPts val="0"/>
              </a:spcAft>
              <a:buSzPts val="2100"/>
              <a:buNone/>
              <a:defRPr sz="2100" b="1"/>
            </a:lvl7pPr>
            <a:lvl8pPr lvl="7" algn="ctr" rtl="0">
              <a:spcBef>
                <a:spcPts val="0"/>
              </a:spcBef>
              <a:spcAft>
                <a:spcPts val="0"/>
              </a:spcAft>
              <a:buSzPts val="2100"/>
              <a:buNone/>
              <a:defRPr sz="2100" b="1"/>
            </a:lvl8pPr>
            <a:lvl9pPr lvl="8" algn="ctr" rtl="0">
              <a:spcBef>
                <a:spcPts val="0"/>
              </a:spcBef>
              <a:spcAft>
                <a:spcPts val="0"/>
              </a:spcAft>
              <a:buSzPts val="2100"/>
              <a:buNone/>
              <a:defRPr sz="2100" b="1"/>
            </a:lvl9pPr>
          </a:lstStyle>
          <a:p>
            <a:endParaRPr/>
          </a:p>
        </p:txBody>
      </p:sp>
      <p:sp>
        <p:nvSpPr>
          <p:cNvPr id="78" name="Google Shape;78;p13"/>
          <p:cNvSpPr txBox="1">
            <a:spLocks noGrp="1"/>
          </p:cNvSpPr>
          <p:nvPr>
            <p:ph type="subTitle" idx="4"/>
          </p:nvPr>
        </p:nvSpPr>
        <p:spPr>
          <a:xfrm>
            <a:off x="1655200" y="2255100"/>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9" name="Google Shape;79;p13"/>
          <p:cNvSpPr txBox="1">
            <a:spLocks noGrp="1"/>
          </p:cNvSpPr>
          <p:nvPr>
            <p:ph type="subTitle" idx="5"/>
          </p:nvPr>
        </p:nvSpPr>
        <p:spPr>
          <a:xfrm>
            <a:off x="5001000" y="372395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400">
                <a:latin typeface="Vidaloka"/>
                <a:ea typeface="Vidaloka"/>
                <a:cs typeface="Vidaloka"/>
                <a:sym typeface="Vidaloka"/>
              </a:defRPr>
            </a:lvl1pPr>
            <a:lvl2pPr lvl="1" algn="ctr" rtl="0">
              <a:spcBef>
                <a:spcPts val="0"/>
              </a:spcBef>
              <a:spcAft>
                <a:spcPts val="0"/>
              </a:spcAft>
              <a:buSzPts val="2100"/>
              <a:buNone/>
              <a:defRPr sz="2100" b="1"/>
            </a:lvl2pPr>
            <a:lvl3pPr lvl="2" algn="ctr" rtl="0">
              <a:spcBef>
                <a:spcPts val="0"/>
              </a:spcBef>
              <a:spcAft>
                <a:spcPts val="0"/>
              </a:spcAft>
              <a:buSzPts val="2100"/>
              <a:buNone/>
              <a:defRPr sz="2100" b="1"/>
            </a:lvl3pPr>
            <a:lvl4pPr lvl="3" algn="ctr" rtl="0">
              <a:spcBef>
                <a:spcPts val="0"/>
              </a:spcBef>
              <a:spcAft>
                <a:spcPts val="0"/>
              </a:spcAft>
              <a:buSzPts val="2100"/>
              <a:buNone/>
              <a:defRPr sz="2100" b="1"/>
            </a:lvl4pPr>
            <a:lvl5pPr lvl="4" algn="ctr" rtl="0">
              <a:spcBef>
                <a:spcPts val="0"/>
              </a:spcBef>
              <a:spcAft>
                <a:spcPts val="0"/>
              </a:spcAft>
              <a:buSzPts val="2100"/>
              <a:buNone/>
              <a:defRPr sz="2100" b="1"/>
            </a:lvl5pPr>
            <a:lvl6pPr lvl="5" algn="ctr" rtl="0">
              <a:spcBef>
                <a:spcPts val="0"/>
              </a:spcBef>
              <a:spcAft>
                <a:spcPts val="0"/>
              </a:spcAft>
              <a:buSzPts val="2100"/>
              <a:buNone/>
              <a:defRPr sz="2100" b="1"/>
            </a:lvl6pPr>
            <a:lvl7pPr lvl="6" algn="ctr" rtl="0">
              <a:spcBef>
                <a:spcPts val="0"/>
              </a:spcBef>
              <a:spcAft>
                <a:spcPts val="0"/>
              </a:spcAft>
              <a:buSzPts val="2100"/>
              <a:buNone/>
              <a:defRPr sz="2100" b="1"/>
            </a:lvl7pPr>
            <a:lvl8pPr lvl="7" algn="ctr" rtl="0">
              <a:spcBef>
                <a:spcPts val="0"/>
              </a:spcBef>
              <a:spcAft>
                <a:spcPts val="0"/>
              </a:spcAft>
              <a:buSzPts val="2100"/>
              <a:buNone/>
              <a:defRPr sz="2100" b="1"/>
            </a:lvl8pPr>
            <a:lvl9pPr lvl="8" algn="ctr" rtl="0">
              <a:spcBef>
                <a:spcPts val="0"/>
              </a:spcBef>
              <a:spcAft>
                <a:spcPts val="0"/>
              </a:spcAft>
              <a:buSzPts val="2100"/>
              <a:buNone/>
              <a:defRPr sz="2100" b="1"/>
            </a:lvl9pPr>
          </a:lstStyle>
          <a:p>
            <a:endParaRPr/>
          </a:p>
        </p:txBody>
      </p:sp>
      <p:sp>
        <p:nvSpPr>
          <p:cNvPr id="80" name="Google Shape;80;p13"/>
          <p:cNvSpPr txBox="1">
            <a:spLocks noGrp="1"/>
          </p:cNvSpPr>
          <p:nvPr>
            <p:ph type="subTitle" idx="6"/>
          </p:nvPr>
        </p:nvSpPr>
        <p:spPr>
          <a:xfrm>
            <a:off x="5001000" y="4036125"/>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1" name="Google Shape;81;p13"/>
          <p:cNvSpPr txBox="1">
            <a:spLocks noGrp="1"/>
          </p:cNvSpPr>
          <p:nvPr>
            <p:ph type="subTitle" idx="7"/>
          </p:nvPr>
        </p:nvSpPr>
        <p:spPr>
          <a:xfrm>
            <a:off x="1655200" y="372395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400">
                <a:latin typeface="Vidaloka"/>
                <a:ea typeface="Vidaloka"/>
                <a:cs typeface="Vidaloka"/>
                <a:sym typeface="Vidaloka"/>
              </a:defRPr>
            </a:lvl1pPr>
            <a:lvl2pPr lvl="1" algn="ctr" rtl="0">
              <a:spcBef>
                <a:spcPts val="0"/>
              </a:spcBef>
              <a:spcAft>
                <a:spcPts val="0"/>
              </a:spcAft>
              <a:buSzPts val="2100"/>
              <a:buNone/>
              <a:defRPr sz="2100" b="1"/>
            </a:lvl2pPr>
            <a:lvl3pPr lvl="2" algn="ctr" rtl="0">
              <a:spcBef>
                <a:spcPts val="0"/>
              </a:spcBef>
              <a:spcAft>
                <a:spcPts val="0"/>
              </a:spcAft>
              <a:buSzPts val="2100"/>
              <a:buNone/>
              <a:defRPr sz="2100" b="1"/>
            </a:lvl3pPr>
            <a:lvl4pPr lvl="3" algn="ctr" rtl="0">
              <a:spcBef>
                <a:spcPts val="0"/>
              </a:spcBef>
              <a:spcAft>
                <a:spcPts val="0"/>
              </a:spcAft>
              <a:buSzPts val="2100"/>
              <a:buNone/>
              <a:defRPr sz="2100" b="1"/>
            </a:lvl4pPr>
            <a:lvl5pPr lvl="4" algn="ctr" rtl="0">
              <a:spcBef>
                <a:spcPts val="0"/>
              </a:spcBef>
              <a:spcAft>
                <a:spcPts val="0"/>
              </a:spcAft>
              <a:buSzPts val="2100"/>
              <a:buNone/>
              <a:defRPr sz="2100" b="1"/>
            </a:lvl5pPr>
            <a:lvl6pPr lvl="5" algn="ctr" rtl="0">
              <a:spcBef>
                <a:spcPts val="0"/>
              </a:spcBef>
              <a:spcAft>
                <a:spcPts val="0"/>
              </a:spcAft>
              <a:buSzPts val="2100"/>
              <a:buNone/>
              <a:defRPr sz="2100" b="1"/>
            </a:lvl6pPr>
            <a:lvl7pPr lvl="6" algn="ctr" rtl="0">
              <a:spcBef>
                <a:spcPts val="0"/>
              </a:spcBef>
              <a:spcAft>
                <a:spcPts val="0"/>
              </a:spcAft>
              <a:buSzPts val="2100"/>
              <a:buNone/>
              <a:defRPr sz="2100" b="1"/>
            </a:lvl7pPr>
            <a:lvl8pPr lvl="7" algn="ctr" rtl="0">
              <a:spcBef>
                <a:spcPts val="0"/>
              </a:spcBef>
              <a:spcAft>
                <a:spcPts val="0"/>
              </a:spcAft>
              <a:buSzPts val="2100"/>
              <a:buNone/>
              <a:defRPr sz="2100" b="1"/>
            </a:lvl8pPr>
            <a:lvl9pPr lvl="8" algn="ctr" rtl="0">
              <a:spcBef>
                <a:spcPts val="0"/>
              </a:spcBef>
              <a:spcAft>
                <a:spcPts val="0"/>
              </a:spcAft>
              <a:buSzPts val="2100"/>
              <a:buNone/>
              <a:defRPr sz="2100" b="1"/>
            </a:lvl9pPr>
          </a:lstStyle>
          <a:p>
            <a:endParaRPr/>
          </a:p>
        </p:txBody>
      </p:sp>
      <p:sp>
        <p:nvSpPr>
          <p:cNvPr id="82" name="Google Shape;82;p13"/>
          <p:cNvSpPr txBox="1">
            <a:spLocks noGrp="1"/>
          </p:cNvSpPr>
          <p:nvPr>
            <p:ph type="subTitle" idx="8"/>
          </p:nvPr>
        </p:nvSpPr>
        <p:spPr>
          <a:xfrm>
            <a:off x="1655250" y="4036125"/>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3" name="Google Shape;83;p13"/>
          <p:cNvSpPr txBox="1">
            <a:spLocks noGrp="1"/>
          </p:cNvSpPr>
          <p:nvPr>
            <p:ph type="title" idx="9" hasCustomPrompt="1"/>
          </p:nvPr>
        </p:nvSpPr>
        <p:spPr>
          <a:xfrm>
            <a:off x="2378650" y="1303588"/>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000"/>
              <a:buNone/>
              <a:defRPr sz="3800">
                <a:solidFill>
                  <a:schemeClr val="accent1"/>
                </a:solidFill>
              </a:defRPr>
            </a:lvl1pPr>
            <a:lvl2pPr lvl="1" algn="ctr" rtl="0">
              <a:spcBef>
                <a:spcPts val="0"/>
              </a:spcBef>
              <a:spcAft>
                <a:spcPts val="0"/>
              </a:spcAft>
              <a:buClr>
                <a:schemeClr val="dk2"/>
              </a:buClr>
              <a:buSzPts val="4000"/>
              <a:buNone/>
              <a:defRPr sz="4000">
                <a:solidFill>
                  <a:schemeClr val="dk2"/>
                </a:solidFill>
              </a:defRPr>
            </a:lvl2pPr>
            <a:lvl3pPr lvl="2" algn="ctr" rtl="0">
              <a:spcBef>
                <a:spcPts val="0"/>
              </a:spcBef>
              <a:spcAft>
                <a:spcPts val="0"/>
              </a:spcAft>
              <a:buClr>
                <a:schemeClr val="dk2"/>
              </a:buClr>
              <a:buSzPts val="4000"/>
              <a:buNone/>
              <a:defRPr sz="4000">
                <a:solidFill>
                  <a:schemeClr val="dk2"/>
                </a:solidFill>
              </a:defRPr>
            </a:lvl3pPr>
            <a:lvl4pPr lvl="3" algn="ctr" rtl="0">
              <a:spcBef>
                <a:spcPts val="0"/>
              </a:spcBef>
              <a:spcAft>
                <a:spcPts val="0"/>
              </a:spcAft>
              <a:buClr>
                <a:schemeClr val="dk2"/>
              </a:buClr>
              <a:buSzPts val="4000"/>
              <a:buNone/>
              <a:defRPr sz="4000">
                <a:solidFill>
                  <a:schemeClr val="dk2"/>
                </a:solidFill>
              </a:defRPr>
            </a:lvl4pPr>
            <a:lvl5pPr lvl="4" algn="ctr" rtl="0">
              <a:spcBef>
                <a:spcPts val="0"/>
              </a:spcBef>
              <a:spcAft>
                <a:spcPts val="0"/>
              </a:spcAft>
              <a:buClr>
                <a:schemeClr val="dk2"/>
              </a:buClr>
              <a:buSzPts val="4000"/>
              <a:buNone/>
              <a:defRPr sz="4000">
                <a:solidFill>
                  <a:schemeClr val="dk2"/>
                </a:solidFill>
              </a:defRPr>
            </a:lvl5pPr>
            <a:lvl6pPr lvl="5" algn="ctr" rtl="0">
              <a:spcBef>
                <a:spcPts val="0"/>
              </a:spcBef>
              <a:spcAft>
                <a:spcPts val="0"/>
              </a:spcAft>
              <a:buClr>
                <a:schemeClr val="dk2"/>
              </a:buClr>
              <a:buSzPts val="4000"/>
              <a:buNone/>
              <a:defRPr sz="4000">
                <a:solidFill>
                  <a:schemeClr val="dk2"/>
                </a:solidFill>
              </a:defRPr>
            </a:lvl6pPr>
            <a:lvl7pPr lvl="6" algn="ctr" rtl="0">
              <a:spcBef>
                <a:spcPts val="0"/>
              </a:spcBef>
              <a:spcAft>
                <a:spcPts val="0"/>
              </a:spcAft>
              <a:buClr>
                <a:schemeClr val="dk2"/>
              </a:buClr>
              <a:buSzPts val="4000"/>
              <a:buNone/>
              <a:defRPr sz="4000">
                <a:solidFill>
                  <a:schemeClr val="dk2"/>
                </a:solidFill>
              </a:defRPr>
            </a:lvl7pPr>
            <a:lvl8pPr lvl="7" algn="ctr" rtl="0">
              <a:spcBef>
                <a:spcPts val="0"/>
              </a:spcBef>
              <a:spcAft>
                <a:spcPts val="0"/>
              </a:spcAft>
              <a:buClr>
                <a:schemeClr val="dk2"/>
              </a:buClr>
              <a:buSzPts val="4000"/>
              <a:buNone/>
              <a:defRPr sz="4000">
                <a:solidFill>
                  <a:schemeClr val="dk2"/>
                </a:solidFill>
              </a:defRPr>
            </a:lvl8pPr>
            <a:lvl9pPr lvl="8" algn="ctr" rtl="0">
              <a:spcBef>
                <a:spcPts val="0"/>
              </a:spcBef>
              <a:spcAft>
                <a:spcPts val="0"/>
              </a:spcAft>
              <a:buClr>
                <a:schemeClr val="dk2"/>
              </a:buClr>
              <a:buSzPts val="4000"/>
              <a:buNone/>
              <a:defRPr sz="4000">
                <a:solidFill>
                  <a:schemeClr val="dk2"/>
                </a:solidFill>
              </a:defRPr>
            </a:lvl9pPr>
          </a:lstStyle>
          <a:p>
            <a:r>
              <a:t>xx%</a:t>
            </a:r>
          </a:p>
        </p:txBody>
      </p:sp>
      <p:sp>
        <p:nvSpPr>
          <p:cNvPr id="84" name="Google Shape;84;p13"/>
          <p:cNvSpPr txBox="1">
            <a:spLocks noGrp="1"/>
          </p:cNvSpPr>
          <p:nvPr>
            <p:ph type="title" idx="13" hasCustomPrompt="1"/>
          </p:nvPr>
        </p:nvSpPr>
        <p:spPr>
          <a:xfrm>
            <a:off x="5724450" y="1303588"/>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000"/>
              <a:buNone/>
              <a:defRPr sz="3800">
                <a:solidFill>
                  <a:schemeClr val="accent1"/>
                </a:solidFill>
              </a:defRPr>
            </a:lvl1pPr>
            <a:lvl2pPr lvl="1" algn="ctr" rtl="0">
              <a:spcBef>
                <a:spcPts val="0"/>
              </a:spcBef>
              <a:spcAft>
                <a:spcPts val="0"/>
              </a:spcAft>
              <a:buClr>
                <a:schemeClr val="dk2"/>
              </a:buClr>
              <a:buSzPts val="4000"/>
              <a:buNone/>
              <a:defRPr sz="4000">
                <a:solidFill>
                  <a:schemeClr val="dk2"/>
                </a:solidFill>
              </a:defRPr>
            </a:lvl2pPr>
            <a:lvl3pPr lvl="2" algn="ctr" rtl="0">
              <a:spcBef>
                <a:spcPts val="0"/>
              </a:spcBef>
              <a:spcAft>
                <a:spcPts val="0"/>
              </a:spcAft>
              <a:buClr>
                <a:schemeClr val="dk2"/>
              </a:buClr>
              <a:buSzPts val="4000"/>
              <a:buNone/>
              <a:defRPr sz="4000">
                <a:solidFill>
                  <a:schemeClr val="dk2"/>
                </a:solidFill>
              </a:defRPr>
            </a:lvl3pPr>
            <a:lvl4pPr lvl="3" algn="ctr" rtl="0">
              <a:spcBef>
                <a:spcPts val="0"/>
              </a:spcBef>
              <a:spcAft>
                <a:spcPts val="0"/>
              </a:spcAft>
              <a:buClr>
                <a:schemeClr val="dk2"/>
              </a:buClr>
              <a:buSzPts val="4000"/>
              <a:buNone/>
              <a:defRPr sz="4000">
                <a:solidFill>
                  <a:schemeClr val="dk2"/>
                </a:solidFill>
              </a:defRPr>
            </a:lvl4pPr>
            <a:lvl5pPr lvl="4" algn="ctr" rtl="0">
              <a:spcBef>
                <a:spcPts val="0"/>
              </a:spcBef>
              <a:spcAft>
                <a:spcPts val="0"/>
              </a:spcAft>
              <a:buClr>
                <a:schemeClr val="dk2"/>
              </a:buClr>
              <a:buSzPts val="4000"/>
              <a:buNone/>
              <a:defRPr sz="4000">
                <a:solidFill>
                  <a:schemeClr val="dk2"/>
                </a:solidFill>
              </a:defRPr>
            </a:lvl5pPr>
            <a:lvl6pPr lvl="5" algn="ctr" rtl="0">
              <a:spcBef>
                <a:spcPts val="0"/>
              </a:spcBef>
              <a:spcAft>
                <a:spcPts val="0"/>
              </a:spcAft>
              <a:buClr>
                <a:schemeClr val="dk2"/>
              </a:buClr>
              <a:buSzPts val="4000"/>
              <a:buNone/>
              <a:defRPr sz="4000">
                <a:solidFill>
                  <a:schemeClr val="dk2"/>
                </a:solidFill>
              </a:defRPr>
            </a:lvl6pPr>
            <a:lvl7pPr lvl="6" algn="ctr" rtl="0">
              <a:spcBef>
                <a:spcPts val="0"/>
              </a:spcBef>
              <a:spcAft>
                <a:spcPts val="0"/>
              </a:spcAft>
              <a:buClr>
                <a:schemeClr val="dk2"/>
              </a:buClr>
              <a:buSzPts val="4000"/>
              <a:buNone/>
              <a:defRPr sz="4000">
                <a:solidFill>
                  <a:schemeClr val="dk2"/>
                </a:solidFill>
              </a:defRPr>
            </a:lvl7pPr>
            <a:lvl8pPr lvl="7" algn="ctr" rtl="0">
              <a:spcBef>
                <a:spcPts val="0"/>
              </a:spcBef>
              <a:spcAft>
                <a:spcPts val="0"/>
              </a:spcAft>
              <a:buClr>
                <a:schemeClr val="dk2"/>
              </a:buClr>
              <a:buSzPts val="4000"/>
              <a:buNone/>
              <a:defRPr sz="4000">
                <a:solidFill>
                  <a:schemeClr val="dk2"/>
                </a:solidFill>
              </a:defRPr>
            </a:lvl8pPr>
            <a:lvl9pPr lvl="8" algn="ctr" rtl="0">
              <a:spcBef>
                <a:spcPts val="0"/>
              </a:spcBef>
              <a:spcAft>
                <a:spcPts val="0"/>
              </a:spcAft>
              <a:buClr>
                <a:schemeClr val="dk2"/>
              </a:buClr>
              <a:buSzPts val="4000"/>
              <a:buNone/>
              <a:defRPr sz="4000">
                <a:solidFill>
                  <a:schemeClr val="dk2"/>
                </a:solidFill>
              </a:defRPr>
            </a:lvl9pPr>
          </a:lstStyle>
          <a:p>
            <a:r>
              <a:t>xx%</a:t>
            </a:r>
          </a:p>
        </p:txBody>
      </p:sp>
      <p:sp>
        <p:nvSpPr>
          <p:cNvPr id="85" name="Google Shape;85;p13"/>
          <p:cNvSpPr txBox="1">
            <a:spLocks noGrp="1"/>
          </p:cNvSpPr>
          <p:nvPr>
            <p:ph type="title" idx="14" hasCustomPrompt="1"/>
          </p:nvPr>
        </p:nvSpPr>
        <p:spPr>
          <a:xfrm>
            <a:off x="2378700" y="3082738"/>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000"/>
              <a:buNone/>
              <a:defRPr sz="3800">
                <a:solidFill>
                  <a:schemeClr val="accent1"/>
                </a:solidFill>
              </a:defRPr>
            </a:lvl1pPr>
            <a:lvl2pPr lvl="1" algn="ctr" rtl="0">
              <a:spcBef>
                <a:spcPts val="0"/>
              </a:spcBef>
              <a:spcAft>
                <a:spcPts val="0"/>
              </a:spcAft>
              <a:buClr>
                <a:schemeClr val="dk2"/>
              </a:buClr>
              <a:buSzPts val="4000"/>
              <a:buNone/>
              <a:defRPr sz="4000">
                <a:solidFill>
                  <a:schemeClr val="dk2"/>
                </a:solidFill>
              </a:defRPr>
            </a:lvl2pPr>
            <a:lvl3pPr lvl="2" algn="ctr" rtl="0">
              <a:spcBef>
                <a:spcPts val="0"/>
              </a:spcBef>
              <a:spcAft>
                <a:spcPts val="0"/>
              </a:spcAft>
              <a:buClr>
                <a:schemeClr val="dk2"/>
              </a:buClr>
              <a:buSzPts val="4000"/>
              <a:buNone/>
              <a:defRPr sz="4000">
                <a:solidFill>
                  <a:schemeClr val="dk2"/>
                </a:solidFill>
              </a:defRPr>
            </a:lvl3pPr>
            <a:lvl4pPr lvl="3" algn="ctr" rtl="0">
              <a:spcBef>
                <a:spcPts val="0"/>
              </a:spcBef>
              <a:spcAft>
                <a:spcPts val="0"/>
              </a:spcAft>
              <a:buClr>
                <a:schemeClr val="dk2"/>
              </a:buClr>
              <a:buSzPts val="4000"/>
              <a:buNone/>
              <a:defRPr sz="4000">
                <a:solidFill>
                  <a:schemeClr val="dk2"/>
                </a:solidFill>
              </a:defRPr>
            </a:lvl4pPr>
            <a:lvl5pPr lvl="4" algn="ctr" rtl="0">
              <a:spcBef>
                <a:spcPts val="0"/>
              </a:spcBef>
              <a:spcAft>
                <a:spcPts val="0"/>
              </a:spcAft>
              <a:buClr>
                <a:schemeClr val="dk2"/>
              </a:buClr>
              <a:buSzPts val="4000"/>
              <a:buNone/>
              <a:defRPr sz="4000">
                <a:solidFill>
                  <a:schemeClr val="dk2"/>
                </a:solidFill>
              </a:defRPr>
            </a:lvl5pPr>
            <a:lvl6pPr lvl="5" algn="ctr" rtl="0">
              <a:spcBef>
                <a:spcPts val="0"/>
              </a:spcBef>
              <a:spcAft>
                <a:spcPts val="0"/>
              </a:spcAft>
              <a:buClr>
                <a:schemeClr val="dk2"/>
              </a:buClr>
              <a:buSzPts val="4000"/>
              <a:buNone/>
              <a:defRPr sz="4000">
                <a:solidFill>
                  <a:schemeClr val="dk2"/>
                </a:solidFill>
              </a:defRPr>
            </a:lvl6pPr>
            <a:lvl7pPr lvl="6" algn="ctr" rtl="0">
              <a:spcBef>
                <a:spcPts val="0"/>
              </a:spcBef>
              <a:spcAft>
                <a:spcPts val="0"/>
              </a:spcAft>
              <a:buClr>
                <a:schemeClr val="dk2"/>
              </a:buClr>
              <a:buSzPts val="4000"/>
              <a:buNone/>
              <a:defRPr sz="4000">
                <a:solidFill>
                  <a:schemeClr val="dk2"/>
                </a:solidFill>
              </a:defRPr>
            </a:lvl7pPr>
            <a:lvl8pPr lvl="7" algn="ctr" rtl="0">
              <a:spcBef>
                <a:spcPts val="0"/>
              </a:spcBef>
              <a:spcAft>
                <a:spcPts val="0"/>
              </a:spcAft>
              <a:buClr>
                <a:schemeClr val="dk2"/>
              </a:buClr>
              <a:buSzPts val="4000"/>
              <a:buNone/>
              <a:defRPr sz="4000">
                <a:solidFill>
                  <a:schemeClr val="dk2"/>
                </a:solidFill>
              </a:defRPr>
            </a:lvl8pPr>
            <a:lvl9pPr lvl="8" algn="ctr" rtl="0">
              <a:spcBef>
                <a:spcPts val="0"/>
              </a:spcBef>
              <a:spcAft>
                <a:spcPts val="0"/>
              </a:spcAft>
              <a:buClr>
                <a:schemeClr val="dk2"/>
              </a:buClr>
              <a:buSzPts val="4000"/>
              <a:buNone/>
              <a:defRPr sz="4000">
                <a:solidFill>
                  <a:schemeClr val="dk2"/>
                </a:solidFill>
              </a:defRPr>
            </a:lvl9pPr>
          </a:lstStyle>
          <a:p>
            <a:r>
              <a:t>xx%</a:t>
            </a:r>
          </a:p>
        </p:txBody>
      </p:sp>
      <p:sp>
        <p:nvSpPr>
          <p:cNvPr id="86" name="Google Shape;86;p13"/>
          <p:cNvSpPr txBox="1">
            <a:spLocks noGrp="1"/>
          </p:cNvSpPr>
          <p:nvPr>
            <p:ph type="title" idx="15" hasCustomPrompt="1"/>
          </p:nvPr>
        </p:nvSpPr>
        <p:spPr>
          <a:xfrm>
            <a:off x="5724450" y="3082738"/>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000"/>
              <a:buNone/>
              <a:defRPr sz="3800">
                <a:solidFill>
                  <a:schemeClr val="accent1"/>
                </a:solidFill>
              </a:defRPr>
            </a:lvl1pPr>
            <a:lvl2pPr lvl="1" algn="ctr" rtl="0">
              <a:spcBef>
                <a:spcPts val="0"/>
              </a:spcBef>
              <a:spcAft>
                <a:spcPts val="0"/>
              </a:spcAft>
              <a:buClr>
                <a:schemeClr val="dk2"/>
              </a:buClr>
              <a:buSzPts val="4000"/>
              <a:buNone/>
              <a:defRPr sz="4000">
                <a:solidFill>
                  <a:schemeClr val="dk2"/>
                </a:solidFill>
              </a:defRPr>
            </a:lvl2pPr>
            <a:lvl3pPr lvl="2" algn="ctr" rtl="0">
              <a:spcBef>
                <a:spcPts val="0"/>
              </a:spcBef>
              <a:spcAft>
                <a:spcPts val="0"/>
              </a:spcAft>
              <a:buClr>
                <a:schemeClr val="dk2"/>
              </a:buClr>
              <a:buSzPts val="4000"/>
              <a:buNone/>
              <a:defRPr sz="4000">
                <a:solidFill>
                  <a:schemeClr val="dk2"/>
                </a:solidFill>
              </a:defRPr>
            </a:lvl3pPr>
            <a:lvl4pPr lvl="3" algn="ctr" rtl="0">
              <a:spcBef>
                <a:spcPts val="0"/>
              </a:spcBef>
              <a:spcAft>
                <a:spcPts val="0"/>
              </a:spcAft>
              <a:buClr>
                <a:schemeClr val="dk2"/>
              </a:buClr>
              <a:buSzPts val="4000"/>
              <a:buNone/>
              <a:defRPr sz="4000">
                <a:solidFill>
                  <a:schemeClr val="dk2"/>
                </a:solidFill>
              </a:defRPr>
            </a:lvl4pPr>
            <a:lvl5pPr lvl="4" algn="ctr" rtl="0">
              <a:spcBef>
                <a:spcPts val="0"/>
              </a:spcBef>
              <a:spcAft>
                <a:spcPts val="0"/>
              </a:spcAft>
              <a:buClr>
                <a:schemeClr val="dk2"/>
              </a:buClr>
              <a:buSzPts val="4000"/>
              <a:buNone/>
              <a:defRPr sz="4000">
                <a:solidFill>
                  <a:schemeClr val="dk2"/>
                </a:solidFill>
              </a:defRPr>
            </a:lvl5pPr>
            <a:lvl6pPr lvl="5" algn="ctr" rtl="0">
              <a:spcBef>
                <a:spcPts val="0"/>
              </a:spcBef>
              <a:spcAft>
                <a:spcPts val="0"/>
              </a:spcAft>
              <a:buClr>
                <a:schemeClr val="dk2"/>
              </a:buClr>
              <a:buSzPts val="4000"/>
              <a:buNone/>
              <a:defRPr sz="4000">
                <a:solidFill>
                  <a:schemeClr val="dk2"/>
                </a:solidFill>
              </a:defRPr>
            </a:lvl6pPr>
            <a:lvl7pPr lvl="6" algn="ctr" rtl="0">
              <a:spcBef>
                <a:spcPts val="0"/>
              </a:spcBef>
              <a:spcAft>
                <a:spcPts val="0"/>
              </a:spcAft>
              <a:buClr>
                <a:schemeClr val="dk2"/>
              </a:buClr>
              <a:buSzPts val="4000"/>
              <a:buNone/>
              <a:defRPr sz="4000">
                <a:solidFill>
                  <a:schemeClr val="dk2"/>
                </a:solidFill>
              </a:defRPr>
            </a:lvl7pPr>
            <a:lvl8pPr lvl="7" algn="ctr" rtl="0">
              <a:spcBef>
                <a:spcPts val="0"/>
              </a:spcBef>
              <a:spcAft>
                <a:spcPts val="0"/>
              </a:spcAft>
              <a:buClr>
                <a:schemeClr val="dk2"/>
              </a:buClr>
              <a:buSzPts val="4000"/>
              <a:buNone/>
              <a:defRPr sz="4000">
                <a:solidFill>
                  <a:schemeClr val="dk2"/>
                </a:solidFill>
              </a:defRPr>
            </a:lvl8pPr>
            <a:lvl9pPr lvl="8" algn="ctr" rtl="0">
              <a:spcBef>
                <a:spcPts val="0"/>
              </a:spcBef>
              <a:spcAft>
                <a:spcPts val="0"/>
              </a:spcAft>
              <a:buClr>
                <a:schemeClr val="dk2"/>
              </a:buClr>
              <a:buSzPts val="4000"/>
              <a:buNone/>
              <a:defRPr sz="4000">
                <a:solidFill>
                  <a:schemeClr val="dk2"/>
                </a:solidFill>
              </a:defRPr>
            </a:lvl9pPr>
          </a:lstStyle>
          <a:p>
            <a:r>
              <a:t>xx%</a:t>
            </a:r>
          </a:p>
        </p:txBody>
      </p:sp>
      <p:cxnSp>
        <p:nvCxnSpPr>
          <p:cNvPr id="87" name="Google Shape;87;p13"/>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88" name="Google Shape;88;p13"/>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Vidaloka"/>
              <a:buNone/>
              <a:defRPr sz="3000">
                <a:solidFill>
                  <a:schemeClr val="dk1"/>
                </a:solidFill>
                <a:latin typeface="Vidaloka"/>
                <a:ea typeface="Vidaloka"/>
                <a:cs typeface="Vidaloka"/>
                <a:sym typeface="Vidaloka"/>
              </a:defRPr>
            </a:lvl1pPr>
            <a:lvl2pPr lvl="1">
              <a:spcBef>
                <a:spcPts val="0"/>
              </a:spcBef>
              <a:spcAft>
                <a:spcPts val="0"/>
              </a:spcAft>
              <a:buClr>
                <a:schemeClr val="dk1"/>
              </a:buClr>
              <a:buSzPts val="3000"/>
              <a:buNone/>
              <a:defRPr sz="3000" i="1">
                <a:solidFill>
                  <a:schemeClr val="dk1"/>
                </a:solidFill>
              </a:defRPr>
            </a:lvl2pPr>
            <a:lvl3pPr lvl="2">
              <a:spcBef>
                <a:spcPts val="0"/>
              </a:spcBef>
              <a:spcAft>
                <a:spcPts val="0"/>
              </a:spcAft>
              <a:buClr>
                <a:schemeClr val="dk1"/>
              </a:buClr>
              <a:buSzPts val="3000"/>
              <a:buNone/>
              <a:defRPr sz="3000" i="1">
                <a:solidFill>
                  <a:schemeClr val="dk1"/>
                </a:solidFill>
              </a:defRPr>
            </a:lvl3pPr>
            <a:lvl4pPr lvl="3">
              <a:spcBef>
                <a:spcPts val="0"/>
              </a:spcBef>
              <a:spcAft>
                <a:spcPts val="0"/>
              </a:spcAft>
              <a:buClr>
                <a:schemeClr val="dk1"/>
              </a:buClr>
              <a:buSzPts val="3000"/>
              <a:buNone/>
              <a:defRPr sz="3000" i="1">
                <a:solidFill>
                  <a:schemeClr val="dk1"/>
                </a:solidFill>
              </a:defRPr>
            </a:lvl4pPr>
            <a:lvl5pPr lvl="4">
              <a:spcBef>
                <a:spcPts val="0"/>
              </a:spcBef>
              <a:spcAft>
                <a:spcPts val="0"/>
              </a:spcAft>
              <a:buClr>
                <a:schemeClr val="dk1"/>
              </a:buClr>
              <a:buSzPts val="3000"/>
              <a:buNone/>
              <a:defRPr sz="3000" i="1">
                <a:solidFill>
                  <a:schemeClr val="dk1"/>
                </a:solidFill>
              </a:defRPr>
            </a:lvl5pPr>
            <a:lvl6pPr lvl="5">
              <a:spcBef>
                <a:spcPts val="0"/>
              </a:spcBef>
              <a:spcAft>
                <a:spcPts val="0"/>
              </a:spcAft>
              <a:buClr>
                <a:schemeClr val="dk1"/>
              </a:buClr>
              <a:buSzPts val="3000"/>
              <a:buNone/>
              <a:defRPr sz="3000" i="1">
                <a:solidFill>
                  <a:schemeClr val="dk1"/>
                </a:solidFill>
              </a:defRPr>
            </a:lvl6pPr>
            <a:lvl7pPr lvl="6">
              <a:spcBef>
                <a:spcPts val="0"/>
              </a:spcBef>
              <a:spcAft>
                <a:spcPts val="0"/>
              </a:spcAft>
              <a:buClr>
                <a:schemeClr val="dk1"/>
              </a:buClr>
              <a:buSzPts val="3000"/>
              <a:buNone/>
              <a:defRPr sz="3000" i="1">
                <a:solidFill>
                  <a:schemeClr val="dk1"/>
                </a:solidFill>
              </a:defRPr>
            </a:lvl7pPr>
            <a:lvl8pPr lvl="7">
              <a:spcBef>
                <a:spcPts val="0"/>
              </a:spcBef>
              <a:spcAft>
                <a:spcPts val="0"/>
              </a:spcAft>
              <a:buClr>
                <a:schemeClr val="dk1"/>
              </a:buClr>
              <a:buSzPts val="3000"/>
              <a:buNone/>
              <a:defRPr sz="3000" i="1">
                <a:solidFill>
                  <a:schemeClr val="dk1"/>
                </a:solidFill>
              </a:defRPr>
            </a:lvl8pPr>
            <a:lvl9pPr lvl="8">
              <a:spcBef>
                <a:spcPts val="0"/>
              </a:spcBef>
              <a:spcAft>
                <a:spcPts val="0"/>
              </a:spcAft>
              <a:buClr>
                <a:schemeClr val="dk1"/>
              </a:buClr>
              <a:buSzPts val="3000"/>
              <a:buNone/>
              <a:defRPr sz="3000" i="1">
                <a:solidFill>
                  <a:schemeClr val="dk1"/>
                </a:solidFill>
              </a:defRPr>
            </a:lvl9pPr>
          </a:lstStyle>
          <a:p>
            <a:endParaRPr/>
          </a:p>
        </p:txBody>
      </p:sp>
      <p:sp>
        <p:nvSpPr>
          <p:cNvPr id="7" name="Google Shape;7;p1"/>
          <p:cNvSpPr txBox="1">
            <a:spLocks noGrp="1"/>
          </p:cNvSpPr>
          <p:nvPr>
            <p:ph type="body" idx="1"/>
          </p:nvPr>
        </p:nvSpPr>
        <p:spPr>
          <a:xfrm>
            <a:off x="713250" y="1152475"/>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89" r:id="rId27"/>
    <p:sldLayoutId id="2147483696" r:id="rId28"/>
    <p:sldLayoutId id="2147483697" r:id="rId29"/>
    <p:sldLayoutId id="2147483698" r:id="rId30"/>
    <p:sldLayoutId id="2147483699"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8.xml"/><Relationship Id="rId1" Type="http://schemas.openxmlformats.org/officeDocument/2006/relationships/video" Target="https://www.youtube.com/embed/Fo0qTKF__xQ?feature=oembed"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30.gif"/><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3.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2.sv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48.svg"/><Relationship Id="rId11" Type="http://schemas.openxmlformats.org/officeDocument/2006/relationships/image" Target="../media/image1.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4.svg"/></Relationships>
</file>

<file path=ppt/slides/_rels/slide16.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56.svg"/></Relationships>
</file>

<file path=ppt/slides/_rels/slide17.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61.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hyperlink" Target="https://musiclab.chromeexperiments.com/spectrogram/" TargetMode="Externa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67.gif"/></Relationships>
</file>

<file path=ppt/slides/_rels/slide31.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phet.colorado.edu/sims/html/waves-intro/latest/waves-intro_all.html"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71.gif"/><Relationship Id="rId4" Type="http://schemas.openxmlformats.org/officeDocument/2006/relationships/image" Target="../media/image70.gif"/></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78.gif"/></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82.gif"/><Relationship Id="rId5" Type="http://schemas.openxmlformats.org/officeDocument/2006/relationships/image" Target="../media/image81.gif"/><Relationship Id="rId4" Type="http://schemas.openxmlformats.org/officeDocument/2006/relationships/hyperlink" Target="https://phet.colorado.edu/sims/html/wave-on-a-string/latest/wave-on-a-string_all.html"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ophysics.com/waves5.html" TargetMode="External"/><Relationship Id="rId2" Type="http://schemas.openxmlformats.org/officeDocument/2006/relationships/notesSlide" Target="../notesSlides/notesSlide37.xml"/><Relationship Id="rId1" Type="http://schemas.openxmlformats.org/officeDocument/2006/relationships/slideLayout" Target="../slideLayouts/slideLayout19.xml"/><Relationship Id="rId4" Type="http://schemas.openxmlformats.org/officeDocument/2006/relationships/image" Target="../media/image83.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hyperlink" Target="https://phet.colorado.edu/sims/html/wave-interference/latest/wave-interference_all.html"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phet.colorado.edu/sims/html/wave-interference/latest/wave-interference_all.html"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86.gif"/></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91.gif"/></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 Type="http://schemas.openxmlformats.org/officeDocument/2006/relationships/notesSlide" Target="../notesSlides/notesSlide5.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svg"/><Relationship Id="rId19" Type="http://schemas.openxmlformats.org/officeDocument/2006/relationships/image" Target="../media/image17.pn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59"/>
          <p:cNvSpPr txBox="1">
            <a:spLocks noGrp="1"/>
          </p:cNvSpPr>
          <p:nvPr>
            <p:ph type="ctrTitle"/>
          </p:nvPr>
        </p:nvSpPr>
        <p:spPr>
          <a:xfrm>
            <a:off x="1039975" y="867301"/>
            <a:ext cx="7064100" cy="2052600"/>
          </a:xfrm>
          <a:prstGeom prst="rect">
            <a:avLst/>
          </a:prstGeom>
        </p:spPr>
        <p:txBody>
          <a:bodyPr spcFirstLastPara="1" wrap="square" lIns="91425" tIns="91425" rIns="91425" bIns="91425" anchor="b" anchorCtr="0">
            <a:noAutofit/>
          </a:bodyPr>
          <a:lstStyle/>
          <a:p>
            <a:r>
              <a:rPr lang="en" dirty="0"/>
              <a:t>Lecture Topic 1</a:t>
            </a:r>
            <a:endParaRPr lang="en-US" dirty="0"/>
          </a:p>
        </p:txBody>
      </p:sp>
      <p:sp>
        <p:nvSpPr>
          <p:cNvPr id="483" name="Google Shape;483;p59"/>
          <p:cNvSpPr txBox="1">
            <a:spLocks noGrp="1"/>
          </p:cNvSpPr>
          <p:nvPr>
            <p:ph type="subTitle" idx="1"/>
          </p:nvPr>
        </p:nvSpPr>
        <p:spPr>
          <a:xfrm>
            <a:off x="1040000" y="2919901"/>
            <a:ext cx="7064100" cy="441900"/>
          </a:xfrm>
          <a:prstGeom prst="rect">
            <a:avLst/>
          </a:prstGeom>
        </p:spPr>
        <p:txBody>
          <a:bodyPr spcFirstLastPara="1" wrap="square" lIns="91425" tIns="91425" rIns="91425" bIns="91425" anchor="t" anchorCtr="0">
            <a:noAutofit/>
          </a:bodyPr>
          <a:lstStyle/>
          <a:p>
            <a:pPr marL="0" indent="0"/>
            <a:r>
              <a:rPr lang="en">
                <a:solidFill>
                  <a:schemeClr val="dk1"/>
                </a:solidFill>
              </a:rPr>
              <a:t>Introduction to Acoustics</a:t>
            </a:r>
            <a:endParaRPr lang="en-US">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8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a:t>Sound</a:t>
            </a:r>
            <a:endParaRPr lang="en-US"/>
          </a:p>
        </p:txBody>
      </p:sp>
      <p:sp>
        <p:nvSpPr>
          <p:cNvPr id="856" name="Google Shape;856;p86"/>
          <p:cNvSpPr txBox="1"/>
          <p:nvPr/>
        </p:nvSpPr>
        <p:spPr>
          <a:xfrm flipH="1">
            <a:off x="4786115" y="968547"/>
            <a:ext cx="3375300" cy="492600"/>
          </a:xfrm>
          <a:prstGeom prst="rect">
            <a:avLst/>
          </a:prstGeom>
          <a:noFill/>
          <a:ln>
            <a:noFill/>
          </a:ln>
        </p:spPr>
        <p:txBody>
          <a:bodyPr spcFirstLastPara="1" wrap="square" lIns="91425" tIns="91425" rIns="91425" bIns="91425" anchor="t" anchorCtr="0">
            <a:noAutofit/>
          </a:bodyPr>
          <a:lstStyle/>
          <a:p>
            <a:r>
              <a:rPr lang="en" sz="2400">
                <a:solidFill>
                  <a:schemeClr val="accent1"/>
                </a:solidFill>
                <a:latin typeface="Vidaloka"/>
                <a:ea typeface="Vidaloka"/>
                <a:cs typeface="Vidaloka"/>
              </a:rPr>
              <a:t>Sound Waves</a:t>
            </a:r>
          </a:p>
        </p:txBody>
      </p:sp>
      <p:sp>
        <p:nvSpPr>
          <p:cNvPr id="857" name="Google Shape;857;p86"/>
          <p:cNvSpPr txBox="1"/>
          <p:nvPr/>
        </p:nvSpPr>
        <p:spPr>
          <a:xfrm flipH="1">
            <a:off x="4648890" y="1364283"/>
            <a:ext cx="4192412" cy="1423249"/>
          </a:xfrm>
          <a:prstGeom prst="rect">
            <a:avLst/>
          </a:prstGeom>
          <a:noFill/>
          <a:ln>
            <a:noFill/>
          </a:ln>
        </p:spPr>
        <p:txBody>
          <a:bodyPr spcFirstLastPara="1" wrap="square" lIns="91425" tIns="91425" rIns="91425" bIns="91425" anchor="t" anchorCtr="0">
            <a:noAutofit/>
          </a:bodyPr>
          <a:lstStyle/>
          <a:p>
            <a:pPr marL="457200" indent="-317500">
              <a:buClr>
                <a:schemeClr val="dk2"/>
              </a:buClr>
              <a:buSzPts val="1400"/>
              <a:buFont typeface="Montserrat"/>
              <a:buChar char="●"/>
            </a:pPr>
            <a:r>
              <a:rPr lang="en">
                <a:solidFill>
                  <a:schemeClr val="dk2"/>
                </a:solidFill>
                <a:latin typeface="Montserrat"/>
                <a:ea typeface="Montserrat"/>
                <a:cs typeface="Montserrat"/>
              </a:rPr>
              <a:t>Needs an elastic medium to propagate</a:t>
            </a:r>
          </a:p>
          <a:p>
            <a:pPr marL="457200" indent="-317500">
              <a:buClr>
                <a:schemeClr val="dk2"/>
              </a:buClr>
              <a:buSzPts val="1400"/>
              <a:buFont typeface="Montserrat"/>
              <a:buChar char="●"/>
            </a:pPr>
            <a:r>
              <a:rPr lang="en">
                <a:solidFill>
                  <a:schemeClr val="dk1"/>
                </a:solidFill>
                <a:latin typeface="Montserrat"/>
                <a:ea typeface="Montserrat"/>
                <a:cs typeface="Montserrat"/>
                <a:sym typeface="Montserrat"/>
              </a:rPr>
              <a:t>Particles oscillate about an equilibrium position</a:t>
            </a:r>
            <a:endParaRPr lang="en">
              <a:solidFill>
                <a:schemeClr val="dk1"/>
              </a:solidFill>
              <a:latin typeface="Montserrat"/>
              <a:ea typeface="Montserrat"/>
              <a:cs typeface="Montserrat"/>
            </a:endParaRPr>
          </a:p>
          <a:p>
            <a:pPr marL="457200" indent="-317500">
              <a:buClr>
                <a:schemeClr val="dk1"/>
              </a:buClr>
              <a:buSzPts val="1400"/>
              <a:buFont typeface="Montserrat"/>
              <a:buChar char="●"/>
            </a:pPr>
            <a:r>
              <a:rPr lang="en">
                <a:solidFill>
                  <a:schemeClr val="dk1"/>
                </a:solidFill>
                <a:latin typeface="Montserrat"/>
                <a:ea typeface="Montserrat"/>
                <a:cs typeface="Montserrat"/>
                <a:sym typeface="Montserrat"/>
              </a:rPr>
              <a:t>What happens when there's no medium?</a:t>
            </a:r>
            <a:endParaRPr>
              <a:solidFill>
                <a:schemeClr val="dk1"/>
              </a:solidFill>
              <a:latin typeface="Montserrat"/>
              <a:ea typeface="Montserrat"/>
              <a:cs typeface="Montserrat"/>
            </a:endParaRPr>
          </a:p>
          <a:p>
            <a:pPr marL="457200" lvl="0" algn="l" rtl="0">
              <a:spcBef>
                <a:spcPts val="0"/>
              </a:spcBef>
              <a:spcAft>
                <a:spcPts val="0"/>
              </a:spcAft>
              <a:buClr>
                <a:schemeClr val="dk1"/>
              </a:buClr>
            </a:pPr>
            <a:endParaRPr lang="en">
              <a:solidFill>
                <a:schemeClr val="dk1"/>
              </a:solidFill>
              <a:latin typeface="Montserrat"/>
              <a:ea typeface="Montserrat"/>
              <a:cs typeface="Montserrat"/>
            </a:endParaRPr>
          </a:p>
        </p:txBody>
      </p:sp>
      <p:sp>
        <p:nvSpPr>
          <p:cNvPr id="858" name="Google Shape;858;p86"/>
          <p:cNvSpPr txBox="1"/>
          <p:nvPr/>
        </p:nvSpPr>
        <p:spPr>
          <a:xfrm flipH="1">
            <a:off x="4717415" y="2691906"/>
            <a:ext cx="3444000" cy="492600"/>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None/>
            </a:pPr>
            <a:r>
              <a:rPr lang="en" sz="2400">
                <a:solidFill>
                  <a:schemeClr val="accent1"/>
                </a:solidFill>
                <a:latin typeface="Vidaloka"/>
                <a:sym typeface="Vidaloka"/>
              </a:rPr>
              <a:t>Propagation</a:t>
            </a:r>
            <a:endParaRPr lang="en-US"/>
          </a:p>
        </p:txBody>
      </p:sp>
      <p:pic>
        <p:nvPicPr>
          <p:cNvPr id="3" name="Picture 2">
            <a:extLst>
              <a:ext uri="{FF2B5EF4-FFF2-40B4-BE49-F238E27FC236}">
                <a16:creationId xmlns:a16="http://schemas.microsoft.com/office/drawing/2014/main" id="{39840DAF-08C7-2A61-1F2D-BEFC52D22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291" y="1187208"/>
            <a:ext cx="3769323" cy="2769299"/>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857;p86">
            <a:extLst>
              <a:ext uri="{FF2B5EF4-FFF2-40B4-BE49-F238E27FC236}">
                <a16:creationId xmlns:a16="http://schemas.microsoft.com/office/drawing/2014/main" id="{CBBA0130-C759-41D7-D867-8E276815E2D9}"/>
              </a:ext>
            </a:extLst>
          </p:cNvPr>
          <p:cNvSpPr txBox="1"/>
          <p:nvPr/>
        </p:nvSpPr>
        <p:spPr>
          <a:xfrm flipH="1">
            <a:off x="4648889" y="3187296"/>
            <a:ext cx="4192412" cy="1423249"/>
          </a:xfrm>
          <a:prstGeom prst="rect">
            <a:avLst/>
          </a:prstGeom>
          <a:noFill/>
          <a:ln>
            <a:noFill/>
          </a:ln>
        </p:spPr>
        <p:txBody>
          <a:bodyPr spcFirstLastPara="1" wrap="square" lIns="91425" tIns="91425" rIns="91425" bIns="91425" anchor="t" anchorCtr="0">
            <a:noAutofit/>
          </a:bodyPr>
          <a:lstStyle/>
          <a:p>
            <a:pPr marL="457200" indent="-317500">
              <a:buClr>
                <a:schemeClr val="dk2"/>
              </a:buClr>
              <a:buSzPts val="1400"/>
              <a:buFont typeface="Montserrat"/>
              <a:buChar char="●"/>
            </a:pPr>
            <a:r>
              <a:rPr lang="en">
                <a:solidFill>
                  <a:schemeClr val="dk2"/>
                </a:solidFill>
                <a:latin typeface="Montserrat"/>
              </a:rPr>
              <a:t>Sound is a pressure wave</a:t>
            </a:r>
          </a:p>
          <a:p>
            <a:pPr marL="457200" indent="-317500">
              <a:buClr>
                <a:schemeClr val="dk2"/>
              </a:buClr>
              <a:buSzPts val="1400"/>
              <a:buFont typeface="Montserrat"/>
              <a:buChar char="●"/>
            </a:pPr>
            <a:r>
              <a:rPr lang="en">
                <a:solidFill>
                  <a:schemeClr val="dk2"/>
                </a:solidFill>
                <a:latin typeface="Montserrat"/>
              </a:rPr>
              <a:t>Sound propagates in all directions</a:t>
            </a:r>
            <a:endParaRPr lang="en-US">
              <a:solidFill>
                <a:schemeClr val="dk2"/>
              </a:solidFill>
            </a:endParaRPr>
          </a:p>
          <a:p>
            <a:pPr marL="457200" indent="-317500">
              <a:buClr>
                <a:schemeClr val="dk1"/>
              </a:buClr>
              <a:buSzPts val="1400"/>
              <a:buFont typeface="Montserrat"/>
              <a:buChar char="●"/>
            </a:pPr>
            <a:r>
              <a:rPr lang="en">
                <a:solidFill>
                  <a:schemeClr val="dk2"/>
                </a:solidFill>
                <a:latin typeface="Montserrat"/>
                <a:ea typeface="Montserrat"/>
              </a:rPr>
              <a:t>We will describe more properties in depth in further sections</a:t>
            </a:r>
          </a:p>
          <a:p>
            <a:pPr marL="457200">
              <a:buClr>
                <a:schemeClr val="dk1"/>
              </a:buClr>
            </a:pPr>
            <a:endParaRPr lang="en">
              <a:solidFill>
                <a:schemeClr val="dk2"/>
              </a:solidFill>
              <a:latin typeface="Montserrat"/>
              <a:ea typeface="Montserrat"/>
            </a:endParaRPr>
          </a:p>
        </p:txBody>
      </p:sp>
    </p:spTree>
    <p:extLst>
      <p:ext uri="{BB962C8B-B14F-4D97-AF65-F5344CB8AC3E}">
        <p14:creationId xmlns:p14="http://schemas.microsoft.com/office/powerpoint/2010/main" val="2764562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19" title="Phone ringing in Vacuum Chamber  - 8.2 Sound Waves Lesson 8">
            <a:hlinkClick r:id="" action="ppaction://media"/>
            <a:extLst>
              <a:ext uri="{FF2B5EF4-FFF2-40B4-BE49-F238E27FC236}">
                <a16:creationId xmlns:a16="http://schemas.microsoft.com/office/drawing/2014/main" id="{D9CE6295-A175-D878-4A2D-F0F7590F4C25}"/>
              </a:ext>
            </a:extLst>
          </p:cNvPr>
          <p:cNvPicPr>
            <a:picLocks noRot="1" noChangeAspect="1"/>
          </p:cNvPicPr>
          <p:nvPr>
            <a:videoFile r:link="rId1"/>
          </p:nvPr>
        </p:nvPicPr>
        <p:blipFill>
          <a:blip r:embed="rId3"/>
          <a:stretch>
            <a:fillRect/>
          </a:stretch>
        </p:blipFill>
        <p:spPr>
          <a:xfrm>
            <a:off x="1140067" y="631275"/>
            <a:ext cx="6863770" cy="3878107"/>
          </a:xfrm>
          <a:prstGeom prst="rect">
            <a:avLst/>
          </a:prstGeom>
          <a:ln w="28575">
            <a:solidFill>
              <a:schemeClr val="tx1"/>
            </a:solidFill>
          </a:ln>
        </p:spPr>
      </p:pic>
    </p:spTree>
    <p:extLst>
      <p:ext uri="{BB962C8B-B14F-4D97-AF65-F5344CB8AC3E}">
        <p14:creationId xmlns:p14="http://schemas.microsoft.com/office/powerpoint/2010/main" val="296941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Google Shape;1293;p105"/>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r>
              <a:rPr lang="en"/>
              <a:t>Common Sources of Sound</a:t>
            </a:r>
            <a:endParaRPr lang="en-US"/>
          </a:p>
        </p:txBody>
      </p:sp>
      <p:sp>
        <p:nvSpPr>
          <p:cNvPr id="1294" name="Google Shape;1294;p105"/>
          <p:cNvSpPr txBox="1"/>
          <p:nvPr/>
        </p:nvSpPr>
        <p:spPr>
          <a:xfrm>
            <a:off x="1091616" y="3306025"/>
            <a:ext cx="1828200" cy="357000"/>
          </a:xfrm>
          <a:prstGeom prst="rect">
            <a:avLst/>
          </a:prstGeom>
          <a:noFill/>
          <a:ln>
            <a:noFill/>
          </a:ln>
        </p:spPr>
        <p:txBody>
          <a:bodyPr spcFirstLastPara="1" wrap="square" lIns="91425" tIns="91425" rIns="91425" bIns="91425" anchor="ctr" anchorCtr="0">
            <a:noAutofit/>
          </a:bodyPr>
          <a:lstStyle/>
          <a:p>
            <a:r>
              <a:rPr lang="en" sz="2400">
                <a:solidFill>
                  <a:schemeClr val="accent1"/>
                </a:solidFill>
                <a:latin typeface="Vidaloka"/>
                <a:sym typeface="Vidaloka"/>
              </a:rPr>
              <a:t>Air Stream</a:t>
            </a:r>
            <a:endParaRPr lang="en-US"/>
          </a:p>
        </p:txBody>
      </p:sp>
      <p:sp>
        <p:nvSpPr>
          <p:cNvPr id="1295" name="Google Shape;1295;p105"/>
          <p:cNvSpPr txBox="1"/>
          <p:nvPr/>
        </p:nvSpPr>
        <p:spPr>
          <a:xfrm>
            <a:off x="1091638" y="3660493"/>
            <a:ext cx="2165358" cy="697132"/>
          </a:xfrm>
          <a:prstGeom prst="rect">
            <a:avLst/>
          </a:prstGeom>
          <a:noFill/>
          <a:ln>
            <a:noFill/>
          </a:ln>
        </p:spPr>
        <p:txBody>
          <a:bodyPr spcFirstLastPara="1" wrap="square" lIns="91425" tIns="91425" rIns="91425" bIns="91425" anchor="t" anchorCtr="0">
            <a:noAutofit/>
          </a:bodyPr>
          <a:lstStyle/>
          <a:p>
            <a:r>
              <a:rPr lang="en">
                <a:solidFill>
                  <a:schemeClr val="dk2"/>
                </a:solidFill>
                <a:latin typeface="Montserrat"/>
                <a:ea typeface="Montserrat"/>
                <a:cs typeface="Montserrat"/>
              </a:rPr>
              <a:t>Air across a bottle top or whistle</a:t>
            </a:r>
          </a:p>
        </p:txBody>
      </p:sp>
      <p:sp>
        <p:nvSpPr>
          <p:cNvPr id="1296" name="Google Shape;1296;p105"/>
          <p:cNvSpPr txBox="1"/>
          <p:nvPr/>
        </p:nvSpPr>
        <p:spPr>
          <a:xfrm>
            <a:off x="1091538" y="1746410"/>
            <a:ext cx="2428636" cy="349766"/>
          </a:xfrm>
          <a:prstGeom prst="rect">
            <a:avLst/>
          </a:prstGeom>
          <a:noFill/>
          <a:ln>
            <a:noFill/>
          </a:ln>
        </p:spPr>
        <p:txBody>
          <a:bodyPr spcFirstLastPara="1" wrap="square" lIns="91425" tIns="91425" rIns="91425" bIns="91425" anchor="ctr" anchorCtr="0">
            <a:noAutofit/>
          </a:bodyPr>
          <a:lstStyle/>
          <a:p>
            <a:r>
              <a:rPr lang="en" sz="2400">
                <a:solidFill>
                  <a:schemeClr val="accent1"/>
                </a:solidFill>
                <a:latin typeface="Vidaloka"/>
                <a:sym typeface="Vidaloka"/>
              </a:rPr>
              <a:t>Vibration</a:t>
            </a:r>
            <a:endParaRPr lang="en-US">
              <a:solidFill>
                <a:schemeClr val="accent1"/>
              </a:solidFill>
            </a:endParaRPr>
          </a:p>
        </p:txBody>
      </p:sp>
      <p:sp>
        <p:nvSpPr>
          <p:cNvPr id="1297" name="Google Shape;1297;p105"/>
          <p:cNvSpPr txBox="1"/>
          <p:nvPr/>
        </p:nvSpPr>
        <p:spPr>
          <a:xfrm>
            <a:off x="1091638" y="2093643"/>
            <a:ext cx="2165358" cy="697132"/>
          </a:xfrm>
          <a:prstGeom prst="rect">
            <a:avLst/>
          </a:prstGeom>
          <a:noFill/>
          <a:ln>
            <a:noFill/>
          </a:ln>
        </p:spPr>
        <p:txBody>
          <a:bodyPr spcFirstLastPara="1" wrap="square" lIns="91425" tIns="91425" rIns="91425" bIns="91425" anchor="t" anchorCtr="0">
            <a:noAutofit/>
          </a:bodyPr>
          <a:lstStyle/>
          <a:p>
            <a:r>
              <a:rPr lang="en">
                <a:solidFill>
                  <a:schemeClr val="dk2"/>
                </a:solidFill>
                <a:latin typeface="Montserrat"/>
              </a:rPr>
              <a:t>Vibrating Bodies – focus of this course</a:t>
            </a:r>
          </a:p>
        </p:txBody>
      </p:sp>
      <p:sp>
        <p:nvSpPr>
          <p:cNvPr id="1298" name="Google Shape;1298;p105"/>
          <p:cNvSpPr txBox="1"/>
          <p:nvPr/>
        </p:nvSpPr>
        <p:spPr>
          <a:xfrm>
            <a:off x="6386313" y="3306025"/>
            <a:ext cx="1828200" cy="357000"/>
          </a:xfrm>
          <a:prstGeom prst="rect">
            <a:avLst/>
          </a:prstGeom>
          <a:noFill/>
          <a:ln>
            <a:noFill/>
          </a:ln>
        </p:spPr>
        <p:txBody>
          <a:bodyPr spcFirstLastPara="1" wrap="square" lIns="91425" tIns="91425" rIns="91425" bIns="91425" anchor="ctr" anchorCtr="0">
            <a:noAutofit/>
          </a:bodyPr>
          <a:lstStyle/>
          <a:p>
            <a:pPr marL="0" lvl="0" indent="0" algn="r">
              <a:spcBef>
                <a:spcPts val="0"/>
              </a:spcBef>
              <a:spcAft>
                <a:spcPts val="0"/>
              </a:spcAft>
              <a:buNone/>
            </a:pPr>
            <a:r>
              <a:rPr lang="en" sz="2400">
                <a:solidFill>
                  <a:schemeClr val="accent1"/>
                </a:solidFill>
                <a:latin typeface="Vidaloka"/>
                <a:sym typeface="Vidaloka"/>
              </a:rPr>
              <a:t>Thermal</a:t>
            </a:r>
            <a:endParaRPr lang="en-US"/>
          </a:p>
        </p:txBody>
      </p:sp>
      <p:sp>
        <p:nvSpPr>
          <p:cNvPr id="1299" name="Google Shape;1299;p105"/>
          <p:cNvSpPr txBox="1"/>
          <p:nvPr/>
        </p:nvSpPr>
        <p:spPr>
          <a:xfrm>
            <a:off x="6208282" y="3660493"/>
            <a:ext cx="2006206" cy="697132"/>
          </a:xfrm>
          <a:prstGeom prst="rect">
            <a:avLst/>
          </a:prstGeom>
          <a:noFill/>
          <a:ln>
            <a:noFill/>
          </a:ln>
        </p:spPr>
        <p:txBody>
          <a:bodyPr spcFirstLastPara="1" wrap="square" lIns="91425" tIns="91425" rIns="91425" bIns="91425" anchor="t" anchorCtr="0">
            <a:noAutofit/>
          </a:bodyPr>
          <a:lstStyle/>
          <a:p>
            <a:pPr algn="r"/>
            <a:r>
              <a:rPr lang="en">
                <a:solidFill>
                  <a:schemeClr val="dk2"/>
                </a:solidFill>
                <a:latin typeface="Montserrat"/>
              </a:rPr>
              <a:t>pressure variation from temperature change</a:t>
            </a:r>
          </a:p>
        </p:txBody>
      </p:sp>
      <p:sp>
        <p:nvSpPr>
          <p:cNvPr id="1300" name="Google Shape;1300;p105"/>
          <p:cNvSpPr txBox="1"/>
          <p:nvPr/>
        </p:nvSpPr>
        <p:spPr>
          <a:xfrm>
            <a:off x="6386313" y="1739175"/>
            <a:ext cx="1828200" cy="35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400">
                <a:solidFill>
                  <a:schemeClr val="accent1"/>
                </a:solidFill>
                <a:latin typeface="Vidaloka"/>
                <a:ea typeface="Vidaloka"/>
                <a:cs typeface="Vidaloka"/>
                <a:sym typeface="Vidaloka"/>
              </a:rPr>
              <a:t>Explosion</a:t>
            </a:r>
            <a:endParaRPr sz="2400">
              <a:solidFill>
                <a:schemeClr val="accent1"/>
              </a:solidFill>
              <a:latin typeface="Vidaloka"/>
              <a:ea typeface="Vidaloka"/>
              <a:cs typeface="Vidaloka"/>
              <a:sym typeface="Vidaloka"/>
            </a:endParaRPr>
          </a:p>
        </p:txBody>
      </p:sp>
      <p:sp>
        <p:nvSpPr>
          <p:cNvPr id="1301" name="Google Shape;1301;p105"/>
          <p:cNvSpPr txBox="1"/>
          <p:nvPr/>
        </p:nvSpPr>
        <p:spPr>
          <a:xfrm>
            <a:off x="6208257" y="2093643"/>
            <a:ext cx="2006206" cy="697132"/>
          </a:xfrm>
          <a:prstGeom prst="rect">
            <a:avLst/>
          </a:prstGeom>
          <a:noFill/>
          <a:ln>
            <a:noFill/>
          </a:ln>
        </p:spPr>
        <p:txBody>
          <a:bodyPr spcFirstLastPara="1" wrap="square" lIns="91425" tIns="91425" rIns="91425" bIns="91425" anchor="t" anchorCtr="0">
            <a:noAutofit/>
          </a:bodyPr>
          <a:lstStyle/>
          <a:p>
            <a:pPr algn="r"/>
            <a:r>
              <a:rPr lang="en">
                <a:solidFill>
                  <a:schemeClr val="dk2"/>
                </a:solidFill>
                <a:latin typeface="Montserrat"/>
                <a:sym typeface="Montserrat"/>
              </a:rPr>
              <a:t>Shockwaves and nonlinear acoustics</a:t>
            </a:r>
            <a:endParaRPr lang="en-US">
              <a:solidFill>
                <a:schemeClr val="dk2"/>
              </a:solidFill>
            </a:endParaRPr>
          </a:p>
        </p:txBody>
      </p:sp>
      <p:grpSp>
        <p:nvGrpSpPr>
          <p:cNvPr id="1302" name="Google Shape;1302;p105"/>
          <p:cNvGrpSpPr/>
          <p:nvPr/>
        </p:nvGrpSpPr>
        <p:grpSpPr>
          <a:xfrm>
            <a:off x="3295412" y="1739175"/>
            <a:ext cx="2877269" cy="2496845"/>
            <a:chOff x="3295412" y="1739175"/>
            <a:chExt cx="2877269" cy="2496845"/>
          </a:xfrm>
        </p:grpSpPr>
        <p:sp>
          <p:nvSpPr>
            <p:cNvPr id="1304" name="Google Shape;1304;p105"/>
            <p:cNvSpPr/>
            <p:nvPr/>
          </p:nvSpPr>
          <p:spPr>
            <a:xfrm>
              <a:off x="3730408" y="1973899"/>
              <a:ext cx="2007300" cy="2007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05"/>
            <p:cNvSpPr/>
            <p:nvPr/>
          </p:nvSpPr>
          <p:spPr>
            <a:xfrm>
              <a:off x="3295412" y="1739175"/>
              <a:ext cx="930000" cy="930000"/>
            </a:xfrm>
            <a:prstGeom prst="rect">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05"/>
            <p:cNvSpPr/>
            <p:nvPr/>
          </p:nvSpPr>
          <p:spPr>
            <a:xfrm>
              <a:off x="5242681" y="1739175"/>
              <a:ext cx="930000" cy="930000"/>
            </a:xfrm>
            <a:prstGeom prst="rect">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05"/>
            <p:cNvSpPr/>
            <p:nvPr/>
          </p:nvSpPr>
          <p:spPr>
            <a:xfrm>
              <a:off x="3295412" y="3306020"/>
              <a:ext cx="930000" cy="930000"/>
            </a:xfrm>
            <a:prstGeom prst="rect">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05"/>
            <p:cNvSpPr/>
            <p:nvPr/>
          </p:nvSpPr>
          <p:spPr>
            <a:xfrm>
              <a:off x="5242681" y="3306020"/>
              <a:ext cx="930000" cy="930000"/>
            </a:xfrm>
            <a:prstGeom prst="rect">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Graphic 1" descr="Voice with solid fill">
            <a:extLst>
              <a:ext uri="{FF2B5EF4-FFF2-40B4-BE49-F238E27FC236}">
                <a16:creationId xmlns:a16="http://schemas.microsoft.com/office/drawing/2014/main" id="{097F563B-3A84-2B04-DEEC-B4B48A21D8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81186" y="2534132"/>
            <a:ext cx="914400" cy="914400"/>
          </a:xfrm>
          <a:prstGeom prst="rect">
            <a:avLst/>
          </a:prstGeom>
        </p:spPr>
      </p:pic>
      <p:pic>
        <p:nvPicPr>
          <p:cNvPr id="3" name="Picture 2" descr="File:Loudspk.gif - Wikimedia Commons">
            <a:extLst>
              <a:ext uri="{FF2B5EF4-FFF2-40B4-BE49-F238E27FC236}">
                <a16:creationId xmlns:a16="http://schemas.microsoft.com/office/drawing/2014/main" id="{2CCC5EBD-7646-3A5B-D8CA-D8B8004FD5A8}"/>
              </a:ext>
            </a:extLst>
          </p:cNvPr>
          <p:cNvPicPr>
            <a:picLocks noChangeAspect="1"/>
          </p:cNvPicPr>
          <p:nvPr/>
        </p:nvPicPr>
        <p:blipFill>
          <a:blip r:embed="rId5"/>
          <a:stretch>
            <a:fillRect/>
          </a:stretch>
        </p:blipFill>
        <p:spPr>
          <a:xfrm>
            <a:off x="3344344" y="1805598"/>
            <a:ext cx="840611" cy="778469"/>
          </a:xfrm>
          <a:prstGeom prst="rect">
            <a:avLst/>
          </a:prstGeom>
        </p:spPr>
      </p:pic>
      <p:pic>
        <p:nvPicPr>
          <p:cNvPr id="4" name="Picture 3" descr="fluid dynamics - Whistle Physics - Physics Stack Exchange">
            <a:extLst>
              <a:ext uri="{FF2B5EF4-FFF2-40B4-BE49-F238E27FC236}">
                <a16:creationId xmlns:a16="http://schemas.microsoft.com/office/drawing/2014/main" id="{CA40B2D2-3F68-0AB9-AE94-24F4A6E06B42}"/>
              </a:ext>
            </a:extLst>
          </p:cNvPr>
          <p:cNvPicPr>
            <a:picLocks noChangeAspect="1"/>
          </p:cNvPicPr>
          <p:nvPr/>
        </p:nvPicPr>
        <p:blipFill rotWithShape="1">
          <a:blip r:embed="rId6"/>
          <a:srcRect l="1322" r="40496" b="-1119"/>
          <a:stretch/>
        </p:blipFill>
        <p:spPr>
          <a:xfrm>
            <a:off x="3347946" y="3404950"/>
            <a:ext cx="821198" cy="744909"/>
          </a:xfrm>
          <a:prstGeom prst="rect">
            <a:avLst/>
          </a:prstGeom>
        </p:spPr>
      </p:pic>
      <p:pic>
        <p:nvPicPr>
          <p:cNvPr id="6" name="Picture 3" descr="Explosions, Deflagrations, and Detonations | NFPA">
            <a:extLst>
              <a:ext uri="{FF2B5EF4-FFF2-40B4-BE49-F238E27FC236}">
                <a16:creationId xmlns:a16="http://schemas.microsoft.com/office/drawing/2014/main" id="{129E885B-CFCD-2AE5-AFC0-39DA4D13AF6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69" r="43066"/>
          <a:stretch/>
        </p:blipFill>
        <p:spPr bwMode="auto">
          <a:xfrm>
            <a:off x="5262663" y="1746410"/>
            <a:ext cx="890035" cy="9039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ressure | LIFD Centre for Doctoral Training in Fluid Dynamics">
            <a:extLst>
              <a:ext uri="{FF2B5EF4-FFF2-40B4-BE49-F238E27FC236}">
                <a16:creationId xmlns:a16="http://schemas.microsoft.com/office/drawing/2014/main" id="{B03221F9-0F27-9E31-B588-A00EAAD8AB16}"/>
              </a:ext>
            </a:extLst>
          </p:cNvPr>
          <p:cNvPicPr>
            <a:picLocks noChangeAspect="1"/>
          </p:cNvPicPr>
          <p:nvPr/>
        </p:nvPicPr>
        <p:blipFill>
          <a:blip r:embed="rId8"/>
          <a:stretch>
            <a:fillRect/>
          </a:stretch>
        </p:blipFill>
        <p:spPr>
          <a:xfrm>
            <a:off x="5276609" y="3439313"/>
            <a:ext cx="869549" cy="615980"/>
          </a:xfrm>
          <a:prstGeom prst="rect">
            <a:avLst/>
          </a:prstGeom>
        </p:spPr>
      </p:pic>
    </p:spTree>
    <p:extLst>
      <p:ext uri="{BB962C8B-B14F-4D97-AF65-F5344CB8AC3E}">
        <p14:creationId xmlns:p14="http://schemas.microsoft.com/office/powerpoint/2010/main" val="1513719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81"/>
          <p:cNvSpPr txBox="1">
            <a:spLocks noGrp="1"/>
          </p:cNvSpPr>
          <p:nvPr>
            <p:ph type="title"/>
          </p:nvPr>
        </p:nvSpPr>
        <p:spPr>
          <a:xfrm>
            <a:off x="4956100" y="2467375"/>
            <a:ext cx="3222146" cy="648900"/>
          </a:xfrm>
          <a:prstGeom prst="rect">
            <a:avLst/>
          </a:prstGeom>
        </p:spPr>
        <p:txBody>
          <a:bodyPr spcFirstLastPara="1" wrap="square" lIns="91425" tIns="91425" rIns="91425" bIns="91425" anchor="ctr" anchorCtr="0">
            <a:noAutofit/>
          </a:bodyPr>
          <a:lstStyle/>
          <a:p>
            <a:r>
              <a:rPr lang="en"/>
              <a:t>A Little History</a:t>
            </a:r>
            <a:endParaRPr lang="en-US"/>
          </a:p>
        </p:txBody>
      </p:sp>
      <p:sp>
        <p:nvSpPr>
          <p:cNvPr id="703" name="Google Shape;703;p81"/>
          <p:cNvSpPr txBox="1">
            <a:spLocks noGrp="1"/>
          </p:cNvSpPr>
          <p:nvPr>
            <p:ph type="title" idx="2"/>
          </p:nvPr>
        </p:nvSpPr>
        <p:spPr>
          <a:xfrm>
            <a:off x="4956100" y="1402325"/>
            <a:ext cx="1650900" cy="978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02</a:t>
            </a:r>
            <a:endParaRPr/>
          </a:p>
        </p:txBody>
      </p:sp>
      <p:sp>
        <p:nvSpPr>
          <p:cNvPr id="704" name="Google Shape;704;p81"/>
          <p:cNvSpPr txBox="1">
            <a:spLocks noGrp="1"/>
          </p:cNvSpPr>
          <p:nvPr>
            <p:ph type="subTitle" idx="1"/>
          </p:nvPr>
        </p:nvSpPr>
        <p:spPr>
          <a:xfrm>
            <a:off x="4956100" y="3116275"/>
            <a:ext cx="2475300" cy="624900"/>
          </a:xfrm>
          <a:prstGeom prst="rect">
            <a:avLst/>
          </a:prstGeom>
        </p:spPr>
        <p:txBody>
          <a:bodyPr spcFirstLastPara="1" wrap="square" lIns="91425" tIns="91425" rIns="91425" bIns="91425" anchor="ctr" anchorCtr="0">
            <a:noAutofit/>
          </a:bodyPr>
          <a:lstStyle/>
          <a:p>
            <a:pPr marL="0" indent="0"/>
            <a:r>
              <a:rPr lang="en"/>
              <a:t>Where did acoustics come from?</a:t>
            </a:r>
            <a:endParaRPr lang="en-US"/>
          </a:p>
        </p:txBody>
      </p:sp>
      <p:pic>
        <p:nvPicPr>
          <p:cNvPr id="2" name="Picture 1" descr="Theater with empty seats and balconies">
            <a:extLst>
              <a:ext uri="{FF2B5EF4-FFF2-40B4-BE49-F238E27FC236}">
                <a16:creationId xmlns:a16="http://schemas.microsoft.com/office/drawing/2014/main" id="{255E8EC7-8E06-2BD7-EF11-D0C36A948809}"/>
              </a:ext>
            </a:extLst>
          </p:cNvPr>
          <p:cNvPicPr>
            <a:picLocks noChangeAspect="1"/>
          </p:cNvPicPr>
          <p:nvPr/>
        </p:nvPicPr>
        <p:blipFill>
          <a:blip r:embed="rId3"/>
          <a:stretch>
            <a:fillRect/>
          </a:stretch>
        </p:blipFill>
        <p:spPr>
          <a:xfrm>
            <a:off x="1471627" y="1546426"/>
            <a:ext cx="3169228" cy="2050647"/>
          </a:xfrm>
          <a:prstGeom prst="rect">
            <a:avLst/>
          </a:prstGeom>
          <a:ln w="28575">
            <a:solidFill>
              <a:schemeClr val="tx1"/>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92"/>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r>
              <a:rPr lang="en"/>
              <a:t>History of Acoustics</a:t>
            </a:r>
            <a:endParaRPr lang="en-US"/>
          </a:p>
        </p:txBody>
      </p:sp>
      <p:cxnSp>
        <p:nvCxnSpPr>
          <p:cNvPr id="970" name="Google Shape;970;p92"/>
          <p:cNvCxnSpPr>
            <a:stCxn id="971" idx="3"/>
            <a:endCxn id="972" idx="1"/>
          </p:cNvCxnSpPr>
          <p:nvPr/>
        </p:nvCxnSpPr>
        <p:spPr>
          <a:xfrm>
            <a:off x="3346950" y="2937480"/>
            <a:ext cx="909300" cy="0"/>
          </a:xfrm>
          <a:prstGeom prst="straightConnector1">
            <a:avLst/>
          </a:prstGeom>
          <a:noFill/>
          <a:ln w="28575" cap="flat" cmpd="sng">
            <a:solidFill>
              <a:schemeClr val="accent1"/>
            </a:solidFill>
            <a:prstDash val="solid"/>
            <a:round/>
            <a:headEnd type="none" w="med" len="med"/>
            <a:tailEnd type="none" w="med" len="med"/>
          </a:ln>
        </p:spPr>
      </p:cxnSp>
      <p:sp>
        <p:nvSpPr>
          <p:cNvPr id="973" name="Google Shape;973;p92"/>
          <p:cNvSpPr txBox="1"/>
          <p:nvPr/>
        </p:nvSpPr>
        <p:spPr>
          <a:xfrm>
            <a:off x="3794142" y="1049607"/>
            <a:ext cx="1530000" cy="345600"/>
          </a:xfrm>
          <a:prstGeom prst="rect">
            <a:avLst/>
          </a:prstGeom>
          <a:noFill/>
          <a:ln>
            <a:noFill/>
          </a:ln>
        </p:spPr>
        <p:txBody>
          <a:bodyPr spcFirstLastPara="1" wrap="square" lIns="0" tIns="0" rIns="0" bIns="0" anchor="ctr" anchorCtr="0">
            <a:noAutofit/>
          </a:bodyPr>
          <a:lstStyle/>
          <a:p>
            <a:pPr marL="0" lvl="0" indent="0" algn="ctr">
              <a:spcBef>
                <a:spcPts val="0"/>
              </a:spcBef>
              <a:spcAft>
                <a:spcPts val="0"/>
              </a:spcAft>
              <a:buNone/>
            </a:pPr>
            <a:r>
              <a:rPr lang="en" sz="2300">
                <a:solidFill>
                  <a:schemeClr val="accent1"/>
                </a:solidFill>
                <a:latin typeface="Vidaloka"/>
                <a:sym typeface="Vidaloka"/>
              </a:rPr>
              <a:t>1842</a:t>
            </a:r>
            <a:endParaRPr lang="en-US"/>
          </a:p>
        </p:txBody>
      </p:sp>
      <p:sp>
        <p:nvSpPr>
          <p:cNvPr id="974" name="Google Shape;974;p92"/>
          <p:cNvSpPr txBox="1"/>
          <p:nvPr/>
        </p:nvSpPr>
        <p:spPr>
          <a:xfrm>
            <a:off x="3222642" y="1782655"/>
            <a:ext cx="2662216" cy="496449"/>
          </a:xfrm>
          <a:prstGeom prst="rect">
            <a:avLst/>
          </a:prstGeom>
          <a:noFill/>
          <a:ln>
            <a:noFill/>
          </a:ln>
        </p:spPr>
        <p:txBody>
          <a:bodyPr spcFirstLastPara="1" wrap="square" lIns="0" tIns="0" rIns="91425" bIns="91425" anchor="ctr" anchorCtr="0">
            <a:noAutofit/>
          </a:bodyPr>
          <a:lstStyle/>
          <a:p>
            <a:pPr algn="ctr"/>
            <a:r>
              <a:rPr lang="en">
                <a:solidFill>
                  <a:schemeClr val="dk1"/>
                </a:solidFill>
                <a:latin typeface="Montserrat"/>
                <a:ea typeface="Montserrat"/>
                <a:sym typeface="Montserrat"/>
              </a:rPr>
              <a:t>Chladni Introduced acoustics as a separate branch of physics</a:t>
            </a:r>
          </a:p>
          <a:p>
            <a:pPr algn="ctr">
              <a:buSzPts val="1100"/>
            </a:pPr>
            <a:endParaRPr lang="en">
              <a:solidFill>
                <a:schemeClr val="dk1"/>
              </a:solidFill>
              <a:latin typeface="Montserrat"/>
              <a:ea typeface="Montserrat"/>
              <a:cs typeface="Montserrat"/>
            </a:endParaRPr>
          </a:p>
        </p:txBody>
      </p:sp>
      <p:cxnSp>
        <p:nvCxnSpPr>
          <p:cNvPr id="979" name="Google Shape;979;p92"/>
          <p:cNvCxnSpPr>
            <a:stCxn id="972" idx="0"/>
            <a:endCxn id="974" idx="2"/>
          </p:cNvCxnSpPr>
          <p:nvPr/>
        </p:nvCxnSpPr>
        <p:spPr>
          <a:xfrm flipH="1" flipV="1">
            <a:off x="4553750" y="2279104"/>
            <a:ext cx="5392" cy="326049"/>
          </a:xfrm>
          <a:prstGeom prst="straightConnector1">
            <a:avLst/>
          </a:prstGeom>
          <a:noFill/>
          <a:ln w="28575" cap="flat" cmpd="sng">
            <a:solidFill>
              <a:schemeClr val="accent1"/>
            </a:solidFill>
            <a:prstDash val="solid"/>
            <a:round/>
            <a:headEnd type="none" w="med" len="med"/>
            <a:tailEnd type="none" w="med" len="med"/>
          </a:ln>
        </p:spPr>
      </p:cxnSp>
      <p:sp>
        <p:nvSpPr>
          <p:cNvPr id="981" name="Google Shape;981;p92"/>
          <p:cNvSpPr txBox="1"/>
          <p:nvPr/>
        </p:nvSpPr>
        <p:spPr>
          <a:xfrm>
            <a:off x="2250842" y="3472100"/>
            <a:ext cx="1620900" cy="317100"/>
          </a:xfrm>
          <a:prstGeom prst="rect">
            <a:avLst/>
          </a:prstGeom>
          <a:noFill/>
          <a:ln>
            <a:noFill/>
          </a:ln>
        </p:spPr>
        <p:txBody>
          <a:bodyPr spcFirstLastPara="1" wrap="square" lIns="0" tIns="0" rIns="0" bIns="0" anchor="t" anchorCtr="0">
            <a:noAutofit/>
          </a:bodyPr>
          <a:lstStyle/>
          <a:p>
            <a:pPr marL="0" lvl="0" indent="0" algn="ctr">
              <a:spcBef>
                <a:spcPts val="0"/>
              </a:spcBef>
              <a:spcAft>
                <a:spcPts val="0"/>
              </a:spcAft>
              <a:buNone/>
            </a:pPr>
            <a:r>
              <a:rPr lang="en" sz="2400">
                <a:solidFill>
                  <a:schemeClr val="accent1"/>
                </a:solidFill>
                <a:latin typeface="Vidaloka"/>
                <a:ea typeface="Vidaloka"/>
                <a:cs typeface="Vidaloka"/>
              </a:rPr>
              <a:t>1643</a:t>
            </a:r>
          </a:p>
        </p:txBody>
      </p:sp>
      <p:sp>
        <p:nvSpPr>
          <p:cNvPr id="982" name="Google Shape;982;p92"/>
          <p:cNvSpPr txBox="1"/>
          <p:nvPr/>
        </p:nvSpPr>
        <p:spPr>
          <a:xfrm>
            <a:off x="1982467" y="3870186"/>
            <a:ext cx="2168433" cy="545400"/>
          </a:xfrm>
          <a:prstGeom prst="rect">
            <a:avLst/>
          </a:prstGeom>
          <a:noFill/>
          <a:ln>
            <a:noFill/>
          </a:ln>
        </p:spPr>
        <p:txBody>
          <a:bodyPr spcFirstLastPara="1" wrap="square" lIns="0" tIns="0" rIns="91425" bIns="91425" anchor="t" anchorCtr="0">
            <a:noAutofit/>
          </a:bodyPr>
          <a:lstStyle/>
          <a:p>
            <a:pPr algn="ctr"/>
            <a:r>
              <a:rPr lang="en" err="1">
                <a:solidFill>
                  <a:srgbClr val="3F3533"/>
                </a:solidFill>
                <a:latin typeface="Montserrat"/>
                <a:ea typeface="Montserrat"/>
                <a:sym typeface="Montserrat"/>
              </a:rPr>
              <a:t>Toricelli</a:t>
            </a:r>
            <a:r>
              <a:rPr lang="en">
                <a:solidFill>
                  <a:srgbClr val="3F3533"/>
                </a:solidFill>
                <a:latin typeface="Montserrat"/>
                <a:ea typeface="Montserrat"/>
                <a:sym typeface="Montserrat"/>
              </a:rPr>
              <a:t> demonstrated that sound cannot propagate in a vacuum</a:t>
            </a:r>
            <a:endParaRPr lang="en">
              <a:solidFill>
                <a:schemeClr val="accent1"/>
              </a:solidFill>
              <a:latin typeface="Montserrat"/>
              <a:ea typeface="Montserrat"/>
              <a:sym typeface="Montserrat"/>
            </a:endParaRPr>
          </a:p>
          <a:p>
            <a:pPr algn="ctr">
              <a:buSzPts val="1100"/>
            </a:pPr>
            <a:endParaRPr lang="en">
              <a:solidFill>
                <a:schemeClr val="accent1"/>
              </a:solidFill>
              <a:latin typeface="Montserrat"/>
              <a:ea typeface="Montserrat"/>
              <a:cs typeface="Montserrat"/>
            </a:endParaRPr>
          </a:p>
        </p:txBody>
      </p:sp>
      <p:cxnSp>
        <p:nvCxnSpPr>
          <p:cNvPr id="983" name="Google Shape;983;p92"/>
          <p:cNvCxnSpPr>
            <a:stCxn id="971" idx="2"/>
            <a:endCxn id="981" idx="0"/>
          </p:cNvCxnSpPr>
          <p:nvPr/>
        </p:nvCxnSpPr>
        <p:spPr>
          <a:xfrm>
            <a:off x="3061292" y="3214100"/>
            <a:ext cx="0" cy="258000"/>
          </a:xfrm>
          <a:prstGeom prst="straightConnector1">
            <a:avLst/>
          </a:prstGeom>
          <a:noFill/>
          <a:ln w="28575" cap="flat" cmpd="sng">
            <a:solidFill>
              <a:schemeClr val="accent1"/>
            </a:solidFill>
            <a:prstDash val="solid"/>
            <a:round/>
            <a:headEnd type="none" w="med" len="med"/>
            <a:tailEnd type="none" w="med" len="med"/>
          </a:ln>
        </p:spPr>
      </p:cxnSp>
      <p:cxnSp>
        <p:nvCxnSpPr>
          <p:cNvPr id="984" name="Google Shape;984;p92"/>
          <p:cNvCxnSpPr>
            <a:endCxn id="971" idx="1"/>
          </p:cNvCxnSpPr>
          <p:nvPr/>
        </p:nvCxnSpPr>
        <p:spPr>
          <a:xfrm>
            <a:off x="1848150" y="2927880"/>
            <a:ext cx="906000" cy="9600"/>
          </a:xfrm>
          <a:prstGeom prst="straightConnector1">
            <a:avLst/>
          </a:prstGeom>
          <a:noFill/>
          <a:ln w="28575" cap="flat" cmpd="sng">
            <a:solidFill>
              <a:schemeClr val="accent1"/>
            </a:solidFill>
            <a:prstDash val="solid"/>
            <a:round/>
            <a:headEnd type="none" w="med" len="med"/>
            <a:tailEnd type="none" w="med" len="med"/>
          </a:ln>
        </p:spPr>
      </p:cxnSp>
      <p:cxnSp>
        <p:nvCxnSpPr>
          <p:cNvPr id="985" name="Google Shape;985;p92"/>
          <p:cNvCxnSpPr>
            <a:stCxn id="986" idx="2"/>
            <a:endCxn id="987" idx="0"/>
          </p:cNvCxnSpPr>
          <p:nvPr/>
        </p:nvCxnSpPr>
        <p:spPr>
          <a:xfrm>
            <a:off x="6060178" y="3214125"/>
            <a:ext cx="0" cy="258000"/>
          </a:xfrm>
          <a:prstGeom prst="straightConnector1">
            <a:avLst/>
          </a:prstGeom>
          <a:noFill/>
          <a:ln w="28575" cap="flat" cmpd="sng">
            <a:solidFill>
              <a:schemeClr val="accent1"/>
            </a:solidFill>
            <a:prstDash val="solid"/>
            <a:round/>
            <a:headEnd type="none" w="med" len="med"/>
            <a:tailEnd type="none" w="med" len="med"/>
          </a:ln>
        </p:spPr>
      </p:cxnSp>
      <p:cxnSp>
        <p:nvCxnSpPr>
          <p:cNvPr id="988" name="Google Shape;988;p92"/>
          <p:cNvCxnSpPr>
            <a:stCxn id="972" idx="3"/>
            <a:endCxn id="986" idx="1"/>
          </p:cNvCxnSpPr>
          <p:nvPr/>
        </p:nvCxnSpPr>
        <p:spPr>
          <a:xfrm>
            <a:off x="4849162" y="2937480"/>
            <a:ext cx="921900" cy="0"/>
          </a:xfrm>
          <a:prstGeom prst="straightConnector1">
            <a:avLst/>
          </a:prstGeom>
          <a:noFill/>
          <a:ln w="28575" cap="flat" cmpd="sng">
            <a:solidFill>
              <a:schemeClr val="accent1"/>
            </a:solidFill>
            <a:prstDash val="solid"/>
            <a:round/>
            <a:headEnd type="none" w="med" len="med"/>
            <a:tailEnd type="none" w="med" len="med"/>
          </a:ln>
        </p:spPr>
      </p:cxnSp>
      <p:sp>
        <p:nvSpPr>
          <p:cNvPr id="987" name="Google Shape;987;p92"/>
          <p:cNvSpPr txBox="1"/>
          <p:nvPr/>
        </p:nvSpPr>
        <p:spPr>
          <a:xfrm>
            <a:off x="5255728" y="3472125"/>
            <a:ext cx="1608900" cy="317100"/>
          </a:xfrm>
          <a:prstGeom prst="rect">
            <a:avLst/>
          </a:prstGeom>
          <a:noFill/>
          <a:ln>
            <a:noFill/>
          </a:ln>
        </p:spPr>
        <p:txBody>
          <a:bodyPr spcFirstLastPara="1" wrap="square" lIns="0" tIns="0" rIns="0" bIns="0" anchor="t" anchorCtr="0">
            <a:noAutofit/>
          </a:bodyPr>
          <a:lstStyle/>
          <a:p>
            <a:pPr marL="0" lvl="0" indent="0" algn="ctr">
              <a:spcBef>
                <a:spcPts val="0"/>
              </a:spcBef>
              <a:spcAft>
                <a:spcPts val="0"/>
              </a:spcAft>
              <a:buNone/>
            </a:pPr>
            <a:r>
              <a:rPr lang="en" sz="2400">
                <a:solidFill>
                  <a:schemeClr val="accent1"/>
                </a:solidFill>
                <a:latin typeface="Vidaloka"/>
                <a:sym typeface="Vidaloka"/>
              </a:rPr>
              <a:t>1896</a:t>
            </a:r>
            <a:endParaRPr lang="en-US"/>
          </a:p>
        </p:txBody>
      </p:sp>
      <p:sp>
        <p:nvSpPr>
          <p:cNvPr id="990" name="Google Shape;990;p92"/>
          <p:cNvSpPr txBox="1"/>
          <p:nvPr/>
        </p:nvSpPr>
        <p:spPr>
          <a:xfrm>
            <a:off x="4787258" y="3870184"/>
            <a:ext cx="2653669" cy="545400"/>
          </a:xfrm>
          <a:prstGeom prst="rect">
            <a:avLst/>
          </a:prstGeom>
          <a:noFill/>
          <a:ln>
            <a:noFill/>
          </a:ln>
        </p:spPr>
        <p:txBody>
          <a:bodyPr spcFirstLastPara="1" wrap="square" lIns="0" tIns="0" rIns="91425" bIns="91425" anchor="t" anchorCtr="0">
            <a:noAutofit/>
          </a:bodyPr>
          <a:lstStyle/>
          <a:p>
            <a:pPr algn="ctr"/>
            <a:r>
              <a:rPr lang="en">
                <a:solidFill>
                  <a:schemeClr val="dk1"/>
                </a:solidFill>
                <a:latin typeface="Montserrat"/>
                <a:ea typeface="Montserrat"/>
                <a:sym typeface="Montserrat"/>
              </a:rPr>
              <a:t>Acoustics had now matured and Rayleigh writes a full text on acoustics</a:t>
            </a:r>
          </a:p>
          <a:p>
            <a:pPr algn="ctr">
              <a:buSzPts val="1100"/>
            </a:pPr>
            <a:endParaRPr lang="en">
              <a:solidFill>
                <a:schemeClr val="dk1"/>
              </a:solidFill>
              <a:latin typeface="Montserrat"/>
              <a:ea typeface="Montserrat"/>
              <a:cs typeface="Montserrat"/>
            </a:endParaRPr>
          </a:p>
        </p:txBody>
      </p:sp>
      <p:cxnSp>
        <p:nvCxnSpPr>
          <p:cNvPr id="991" name="Google Shape;991;p92"/>
          <p:cNvCxnSpPr>
            <a:stCxn id="986" idx="3"/>
            <a:endCxn id="992" idx="1"/>
          </p:cNvCxnSpPr>
          <p:nvPr/>
        </p:nvCxnSpPr>
        <p:spPr>
          <a:xfrm>
            <a:off x="6363803" y="2937480"/>
            <a:ext cx="933900" cy="0"/>
          </a:xfrm>
          <a:prstGeom prst="straightConnector1">
            <a:avLst/>
          </a:prstGeom>
          <a:noFill/>
          <a:ln w="28575" cap="flat" cmpd="sng">
            <a:solidFill>
              <a:schemeClr val="accent1"/>
            </a:solidFill>
            <a:prstDash val="solid"/>
            <a:round/>
            <a:headEnd type="none" w="med" len="med"/>
            <a:tailEnd type="none" w="med" len="med"/>
          </a:ln>
        </p:spPr>
      </p:cxnSp>
      <p:sp>
        <p:nvSpPr>
          <p:cNvPr id="993" name="Google Shape;993;p92"/>
          <p:cNvSpPr txBox="1"/>
          <p:nvPr/>
        </p:nvSpPr>
        <p:spPr>
          <a:xfrm>
            <a:off x="6721861" y="1047019"/>
            <a:ext cx="1636500" cy="296700"/>
          </a:xfrm>
          <a:prstGeom prst="rect">
            <a:avLst/>
          </a:prstGeom>
          <a:noFill/>
          <a:ln>
            <a:noFill/>
          </a:ln>
        </p:spPr>
        <p:txBody>
          <a:bodyPr spcFirstLastPara="1" wrap="square" lIns="0" tIns="0" rIns="0" bIns="0" anchor="t" anchorCtr="0">
            <a:noAutofit/>
          </a:bodyPr>
          <a:lstStyle/>
          <a:p>
            <a:pPr marL="0" lvl="0" indent="0" algn="ctr">
              <a:spcBef>
                <a:spcPts val="0"/>
              </a:spcBef>
              <a:spcAft>
                <a:spcPts val="0"/>
              </a:spcAft>
              <a:buNone/>
            </a:pPr>
            <a:r>
              <a:rPr lang="en" sz="2400">
                <a:solidFill>
                  <a:schemeClr val="accent1"/>
                </a:solidFill>
                <a:latin typeface="Vidaloka"/>
                <a:sym typeface="Vidaloka"/>
              </a:rPr>
              <a:t>1910</a:t>
            </a:r>
            <a:endParaRPr lang="en-US">
              <a:solidFill>
                <a:schemeClr val="accent1"/>
              </a:solidFill>
            </a:endParaRPr>
          </a:p>
        </p:txBody>
      </p:sp>
      <p:sp>
        <p:nvSpPr>
          <p:cNvPr id="994" name="Google Shape;994;p92"/>
          <p:cNvSpPr txBox="1"/>
          <p:nvPr/>
        </p:nvSpPr>
        <p:spPr>
          <a:xfrm>
            <a:off x="6366320" y="1438870"/>
            <a:ext cx="2416443" cy="1065434"/>
          </a:xfrm>
          <a:prstGeom prst="rect">
            <a:avLst/>
          </a:prstGeom>
          <a:noFill/>
          <a:ln>
            <a:noFill/>
          </a:ln>
        </p:spPr>
        <p:txBody>
          <a:bodyPr spcFirstLastPara="1" wrap="square" lIns="0" tIns="0" rIns="91425" bIns="91425" anchor="t" anchorCtr="0">
            <a:noAutofit/>
          </a:bodyPr>
          <a:lstStyle/>
          <a:p>
            <a:pPr algn="ctr"/>
            <a:r>
              <a:rPr lang="en">
                <a:solidFill>
                  <a:schemeClr val="dk1"/>
                </a:solidFill>
                <a:latin typeface="Montserrat"/>
                <a:sym typeface="Montserrat"/>
              </a:rPr>
              <a:t>von </a:t>
            </a:r>
            <a:r>
              <a:rPr lang="en" err="1">
                <a:solidFill>
                  <a:schemeClr val="dk1"/>
                </a:solidFill>
                <a:latin typeface="Montserrat"/>
                <a:sym typeface="Montserrat"/>
              </a:rPr>
              <a:t>Lieben</a:t>
            </a:r>
            <a:r>
              <a:rPr lang="en">
                <a:solidFill>
                  <a:schemeClr val="dk1"/>
                </a:solidFill>
                <a:latin typeface="Montserrat"/>
                <a:sym typeface="Montserrat"/>
              </a:rPr>
              <a:t> and de Forest invent the vacuum tube triode allowing for amplification of weak signals</a:t>
            </a:r>
            <a:endParaRPr lang="en-US">
              <a:solidFill>
                <a:schemeClr val="dk1"/>
              </a:solidFill>
            </a:endParaRPr>
          </a:p>
        </p:txBody>
      </p:sp>
      <p:cxnSp>
        <p:nvCxnSpPr>
          <p:cNvPr id="995" name="Google Shape;995;p92"/>
          <p:cNvCxnSpPr>
            <a:stCxn id="992" idx="0"/>
            <a:endCxn id="994" idx="2"/>
          </p:cNvCxnSpPr>
          <p:nvPr/>
        </p:nvCxnSpPr>
        <p:spPr>
          <a:xfrm flipH="1" flipV="1">
            <a:off x="7574542" y="2504304"/>
            <a:ext cx="2" cy="162949"/>
          </a:xfrm>
          <a:prstGeom prst="straightConnector1">
            <a:avLst/>
          </a:prstGeom>
          <a:noFill/>
          <a:ln w="28575" cap="flat" cmpd="sng">
            <a:solidFill>
              <a:schemeClr val="accent1"/>
            </a:solidFill>
            <a:prstDash val="solid"/>
            <a:round/>
            <a:headEnd type="none" w="med" len="med"/>
            <a:tailEnd type="none" w="med" len="med"/>
          </a:ln>
        </p:spPr>
      </p:cxnSp>
      <p:sp>
        <p:nvSpPr>
          <p:cNvPr id="996" name="Google Shape;996;p92"/>
          <p:cNvSpPr txBox="1"/>
          <p:nvPr/>
        </p:nvSpPr>
        <p:spPr>
          <a:xfrm>
            <a:off x="722199" y="1035667"/>
            <a:ext cx="1633500" cy="296700"/>
          </a:xfrm>
          <a:prstGeom prst="rect">
            <a:avLst/>
          </a:prstGeom>
          <a:noFill/>
          <a:ln>
            <a:noFill/>
          </a:ln>
        </p:spPr>
        <p:txBody>
          <a:bodyPr spcFirstLastPara="1" wrap="square" lIns="0" tIns="0" rIns="0" bIns="0" anchor="t" anchorCtr="0">
            <a:noAutofit/>
          </a:bodyPr>
          <a:lstStyle/>
          <a:p>
            <a:pPr algn="ctr"/>
            <a:r>
              <a:rPr lang="en" sz="2400">
                <a:solidFill>
                  <a:schemeClr val="accent1"/>
                </a:solidFill>
                <a:latin typeface="Vidaloka"/>
                <a:sym typeface="Vidaloka"/>
              </a:rPr>
              <a:t>500 BC</a:t>
            </a:r>
            <a:endParaRPr lang="en-US"/>
          </a:p>
        </p:txBody>
      </p:sp>
      <p:sp>
        <p:nvSpPr>
          <p:cNvPr id="997" name="Google Shape;997;p92"/>
          <p:cNvSpPr txBox="1"/>
          <p:nvPr/>
        </p:nvSpPr>
        <p:spPr>
          <a:xfrm>
            <a:off x="724680" y="1512088"/>
            <a:ext cx="1628538" cy="873014"/>
          </a:xfrm>
          <a:prstGeom prst="rect">
            <a:avLst/>
          </a:prstGeom>
          <a:noFill/>
          <a:ln>
            <a:noFill/>
          </a:ln>
        </p:spPr>
        <p:txBody>
          <a:bodyPr spcFirstLastPara="1" wrap="square" lIns="0" tIns="0" rIns="91425" bIns="91425" anchor="t" anchorCtr="0">
            <a:noAutofit/>
          </a:bodyPr>
          <a:lstStyle/>
          <a:p>
            <a:pPr algn="ctr"/>
            <a:r>
              <a:rPr lang="en">
                <a:solidFill>
                  <a:schemeClr val="dk1"/>
                </a:solidFill>
                <a:latin typeface="Montserrat"/>
                <a:ea typeface="Montserrat"/>
                <a:cs typeface="Montserrat"/>
                <a:sym typeface="Montserrat"/>
              </a:rPr>
              <a:t>Pythagoras find the relationship between string length and pitch</a:t>
            </a:r>
            <a:endParaRPr lang="en">
              <a:solidFill>
                <a:schemeClr val="dk1"/>
              </a:solidFill>
              <a:latin typeface="Montserrat"/>
              <a:ea typeface="Montserrat"/>
              <a:cs typeface="Montserrat"/>
            </a:endParaRPr>
          </a:p>
        </p:txBody>
      </p:sp>
      <p:cxnSp>
        <p:nvCxnSpPr>
          <p:cNvPr id="1004" name="Google Shape;1004;p92"/>
          <p:cNvCxnSpPr>
            <a:stCxn id="1005" idx="0"/>
            <a:endCxn id="997" idx="2"/>
          </p:cNvCxnSpPr>
          <p:nvPr/>
        </p:nvCxnSpPr>
        <p:spPr>
          <a:xfrm flipV="1">
            <a:off x="1538949" y="2385102"/>
            <a:ext cx="0" cy="275709"/>
          </a:xfrm>
          <a:prstGeom prst="straightConnector1">
            <a:avLst/>
          </a:prstGeom>
          <a:noFill/>
          <a:ln w="28575" cap="flat" cmpd="sng">
            <a:solidFill>
              <a:schemeClr val="accent1"/>
            </a:solidFill>
            <a:prstDash val="solid"/>
            <a:round/>
            <a:headEnd type="none" w="med" len="med"/>
            <a:tailEnd type="none" w="med" len="med"/>
          </a:ln>
        </p:spPr>
      </p:cxnSp>
      <p:pic>
        <p:nvPicPr>
          <p:cNvPr id="2" name="Graphic 1" descr="Harp with solid fill">
            <a:extLst>
              <a:ext uri="{FF2B5EF4-FFF2-40B4-BE49-F238E27FC236}">
                <a16:creationId xmlns:a16="http://schemas.microsoft.com/office/drawing/2014/main" id="{AC6516A2-C8A0-72A2-6E2E-3DD14EB9FF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2752" y="2699989"/>
            <a:ext cx="377749" cy="405626"/>
          </a:xfrm>
          <a:prstGeom prst="rect">
            <a:avLst/>
          </a:prstGeom>
        </p:spPr>
      </p:pic>
      <p:pic>
        <p:nvPicPr>
          <p:cNvPr id="4" name="Graphic 3" descr="Newton's Cradle with solid fill">
            <a:extLst>
              <a:ext uri="{FF2B5EF4-FFF2-40B4-BE49-F238E27FC236}">
                <a16:creationId xmlns:a16="http://schemas.microsoft.com/office/drawing/2014/main" id="{A02205B0-3704-B966-5344-861B1C4FA6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37825" y="2679080"/>
            <a:ext cx="447443" cy="440474"/>
          </a:xfrm>
          <a:prstGeom prst="rect">
            <a:avLst/>
          </a:prstGeom>
        </p:spPr>
      </p:pic>
      <p:pic>
        <p:nvPicPr>
          <p:cNvPr id="5" name="Graphic 4" descr="Document with solid fill">
            <a:extLst>
              <a:ext uri="{FF2B5EF4-FFF2-40B4-BE49-F238E27FC236}">
                <a16:creationId xmlns:a16="http://schemas.microsoft.com/office/drawing/2014/main" id="{43B2CDCE-2634-6994-FC1B-136499F945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29300" y="2686049"/>
            <a:ext cx="454413" cy="440474"/>
          </a:xfrm>
          <a:prstGeom prst="rect">
            <a:avLst/>
          </a:prstGeom>
        </p:spPr>
      </p:pic>
      <p:pic>
        <p:nvPicPr>
          <p:cNvPr id="6" name="Graphic 5" descr="Mute ringer with solid fill">
            <a:extLst>
              <a:ext uri="{FF2B5EF4-FFF2-40B4-BE49-F238E27FC236}">
                <a16:creationId xmlns:a16="http://schemas.microsoft.com/office/drawing/2014/main" id="{78C3F396-B21E-C13E-5481-CA34024C5C8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97561" y="2637264"/>
            <a:ext cx="538047" cy="531077"/>
          </a:xfrm>
          <a:prstGeom prst="rect">
            <a:avLst/>
          </a:prstGeom>
        </p:spPr>
      </p:pic>
      <p:pic>
        <p:nvPicPr>
          <p:cNvPr id="7" name="Graphic 6" descr="Soundwave with solid fill">
            <a:extLst>
              <a:ext uri="{FF2B5EF4-FFF2-40B4-BE49-F238E27FC236}">
                <a16:creationId xmlns:a16="http://schemas.microsoft.com/office/drawing/2014/main" id="{7CD51302-B9CB-CB5E-A40A-ED6F993BD53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55622" y="2665140"/>
            <a:ext cx="503200" cy="468352"/>
          </a:xfrm>
          <a:prstGeom prst="rect">
            <a:avLst/>
          </a:prstGeom>
        </p:spPr>
      </p:pic>
    </p:spTree>
    <p:extLst>
      <p:ext uri="{BB962C8B-B14F-4D97-AF65-F5344CB8AC3E}">
        <p14:creationId xmlns:p14="http://schemas.microsoft.com/office/powerpoint/2010/main" val="1195766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97"/>
          <p:cNvSpPr txBox="1">
            <a:spLocks noGrp="1"/>
          </p:cNvSpPr>
          <p:nvPr>
            <p:ph type="subTitle" idx="1"/>
          </p:nvPr>
        </p:nvSpPr>
        <p:spPr>
          <a:xfrm>
            <a:off x="3414050" y="1714429"/>
            <a:ext cx="2316000" cy="437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Radio</a:t>
            </a:r>
            <a:endParaRPr lang="en-US"/>
          </a:p>
        </p:txBody>
      </p:sp>
      <p:sp>
        <p:nvSpPr>
          <p:cNvPr id="1100" name="Google Shape;1100;p97"/>
          <p:cNvSpPr txBox="1">
            <a:spLocks noGrp="1"/>
          </p:cNvSpPr>
          <p:nvPr>
            <p:ph type="subTitle" idx="2"/>
          </p:nvPr>
        </p:nvSpPr>
        <p:spPr>
          <a:xfrm>
            <a:off x="3564200" y="2124122"/>
            <a:ext cx="20157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1920</a:t>
            </a:r>
            <a:endParaRPr lang="en-US"/>
          </a:p>
        </p:txBody>
      </p:sp>
      <p:sp>
        <p:nvSpPr>
          <p:cNvPr id="1101" name="Google Shape;1101;p97"/>
          <p:cNvSpPr txBox="1">
            <a:spLocks noGrp="1"/>
          </p:cNvSpPr>
          <p:nvPr>
            <p:ph type="subTitle" idx="3"/>
          </p:nvPr>
        </p:nvSpPr>
        <p:spPr>
          <a:xfrm>
            <a:off x="705725" y="1714429"/>
            <a:ext cx="2316000" cy="437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Telephone</a:t>
            </a:r>
            <a:endParaRPr lang="en-US"/>
          </a:p>
        </p:txBody>
      </p:sp>
      <p:sp>
        <p:nvSpPr>
          <p:cNvPr id="1102" name="Google Shape;1102;p97"/>
          <p:cNvSpPr txBox="1">
            <a:spLocks noGrp="1"/>
          </p:cNvSpPr>
          <p:nvPr>
            <p:ph type="subTitle" idx="4"/>
          </p:nvPr>
        </p:nvSpPr>
        <p:spPr>
          <a:xfrm>
            <a:off x="855875" y="2124122"/>
            <a:ext cx="2015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1867</a:t>
            </a:r>
          </a:p>
        </p:txBody>
      </p:sp>
      <p:sp>
        <p:nvSpPr>
          <p:cNvPr id="1103" name="Google Shape;1103;p97"/>
          <p:cNvSpPr txBox="1">
            <a:spLocks noGrp="1"/>
          </p:cNvSpPr>
          <p:nvPr>
            <p:ph type="subTitle" idx="5"/>
          </p:nvPr>
        </p:nvSpPr>
        <p:spPr>
          <a:xfrm>
            <a:off x="6011922" y="1714429"/>
            <a:ext cx="2536806" cy="437700"/>
          </a:xfrm>
          <a:prstGeom prst="rect">
            <a:avLst/>
          </a:prstGeom>
        </p:spPr>
        <p:txBody>
          <a:bodyPr spcFirstLastPara="1" wrap="square" lIns="91425" tIns="91425" rIns="91425" bIns="91425" anchor="t" anchorCtr="0">
            <a:noAutofit/>
          </a:bodyPr>
          <a:lstStyle/>
          <a:p>
            <a:pPr marL="0" indent="0"/>
            <a:r>
              <a:rPr lang="en"/>
              <a:t>PA Loudspeakers</a:t>
            </a:r>
          </a:p>
        </p:txBody>
      </p:sp>
      <p:sp>
        <p:nvSpPr>
          <p:cNvPr id="1104" name="Google Shape;1104;p97"/>
          <p:cNvSpPr txBox="1">
            <a:spLocks noGrp="1"/>
          </p:cNvSpPr>
          <p:nvPr>
            <p:ph type="subTitle" idx="6"/>
          </p:nvPr>
        </p:nvSpPr>
        <p:spPr>
          <a:xfrm>
            <a:off x="6272475" y="2124122"/>
            <a:ext cx="20157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1920s</a:t>
            </a:r>
            <a:endParaRPr lang="en-US"/>
          </a:p>
        </p:txBody>
      </p:sp>
      <p:sp>
        <p:nvSpPr>
          <p:cNvPr id="1105" name="Google Shape;1105;p97"/>
          <p:cNvSpPr txBox="1">
            <a:spLocks noGrp="1"/>
          </p:cNvSpPr>
          <p:nvPr>
            <p:ph type="subTitle" idx="7"/>
          </p:nvPr>
        </p:nvSpPr>
        <p:spPr>
          <a:xfrm>
            <a:off x="640977" y="3492292"/>
            <a:ext cx="2445886" cy="424712"/>
          </a:xfrm>
          <a:prstGeom prst="rect">
            <a:avLst/>
          </a:prstGeom>
        </p:spPr>
        <p:txBody>
          <a:bodyPr spcFirstLastPara="1" wrap="square" lIns="91425" tIns="91425" rIns="91425" bIns="91425" anchor="t" anchorCtr="0">
            <a:noAutofit/>
          </a:bodyPr>
          <a:lstStyle/>
          <a:p>
            <a:pPr marL="0" indent="0"/>
            <a:r>
              <a:rPr lang="en"/>
              <a:t>Consumer Audio</a:t>
            </a:r>
          </a:p>
        </p:txBody>
      </p:sp>
      <p:sp>
        <p:nvSpPr>
          <p:cNvPr id="1106" name="Google Shape;1106;p97"/>
          <p:cNvSpPr txBox="1">
            <a:spLocks noGrp="1"/>
          </p:cNvSpPr>
          <p:nvPr>
            <p:ph type="subTitle" idx="8"/>
          </p:nvPr>
        </p:nvSpPr>
        <p:spPr>
          <a:xfrm>
            <a:off x="823598" y="3869536"/>
            <a:ext cx="20157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1930s</a:t>
            </a:r>
            <a:endParaRPr lang="en-US"/>
          </a:p>
        </p:txBody>
      </p:sp>
      <p:sp>
        <p:nvSpPr>
          <p:cNvPr id="1107" name="Google Shape;1107;p97"/>
          <p:cNvSpPr txBox="1">
            <a:spLocks noGrp="1"/>
          </p:cNvSpPr>
          <p:nvPr>
            <p:ph type="subTitle" idx="9"/>
          </p:nvPr>
        </p:nvSpPr>
        <p:spPr>
          <a:xfrm>
            <a:off x="3413856" y="3492292"/>
            <a:ext cx="2316000" cy="437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DSP</a:t>
            </a:r>
          </a:p>
        </p:txBody>
      </p:sp>
      <p:sp>
        <p:nvSpPr>
          <p:cNvPr id="1108" name="Google Shape;1108;p97"/>
          <p:cNvSpPr txBox="1">
            <a:spLocks noGrp="1"/>
          </p:cNvSpPr>
          <p:nvPr>
            <p:ph type="subTitle" idx="13"/>
          </p:nvPr>
        </p:nvSpPr>
        <p:spPr>
          <a:xfrm>
            <a:off x="3564006" y="3914996"/>
            <a:ext cx="20157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1970s</a:t>
            </a:r>
            <a:endParaRPr lang="en-US"/>
          </a:p>
        </p:txBody>
      </p:sp>
      <p:sp>
        <p:nvSpPr>
          <p:cNvPr id="1109" name="Google Shape;1109;p97"/>
          <p:cNvSpPr txBox="1">
            <a:spLocks noGrp="1"/>
          </p:cNvSpPr>
          <p:nvPr>
            <p:ph type="subTitle" idx="14"/>
          </p:nvPr>
        </p:nvSpPr>
        <p:spPr>
          <a:xfrm>
            <a:off x="6122325" y="3453326"/>
            <a:ext cx="2316000" cy="437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Smartphones</a:t>
            </a:r>
            <a:endParaRPr lang="en-US"/>
          </a:p>
        </p:txBody>
      </p:sp>
      <p:sp>
        <p:nvSpPr>
          <p:cNvPr id="1110" name="Google Shape;1110;p97"/>
          <p:cNvSpPr txBox="1">
            <a:spLocks noGrp="1"/>
          </p:cNvSpPr>
          <p:nvPr>
            <p:ph type="subTitle" idx="15"/>
          </p:nvPr>
        </p:nvSpPr>
        <p:spPr>
          <a:xfrm>
            <a:off x="6272475" y="3869536"/>
            <a:ext cx="20157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1990s</a:t>
            </a:r>
            <a:endParaRPr lang="en-US"/>
          </a:p>
        </p:txBody>
      </p:sp>
      <p:sp>
        <p:nvSpPr>
          <p:cNvPr id="1140" name="Google Shape;1140;p97"/>
          <p:cNvSpPr txBox="1">
            <a:spLocks noGrp="1"/>
          </p:cNvSpPr>
          <p:nvPr>
            <p:ph type="title"/>
          </p:nvPr>
        </p:nvSpPr>
        <p:spPr>
          <a:xfrm>
            <a:off x="713225" y="445025"/>
            <a:ext cx="6080700" cy="572700"/>
          </a:xfrm>
          <a:prstGeom prst="rect">
            <a:avLst/>
          </a:prstGeom>
        </p:spPr>
        <p:txBody>
          <a:bodyPr spcFirstLastPara="1" wrap="square" lIns="91425" tIns="91425" rIns="91425" bIns="91425" anchor="t" anchorCtr="0">
            <a:noAutofit/>
          </a:bodyPr>
          <a:lstStyle/>
          <a:p>
            <a:r>
              <a:rPr lang="en"/>
              <a:t>Notable Inventions</a:t>
            </a:r>
            <a:endParaRPr lang="en-US"/>
          </a:p>
        </p:txBody>
      </p:sp>
      <p:pic>
        <p:nvPicPr>
          <p:cNvPr id="2" name="Graphic 1" descr="Telephone with solid fill">
            <a:extLst>
              <a:ext uri="{FF2B5EF4-FFF2-40B4-BE49-F238E27FC236}">
                <a16:creationId xmlns:a16="http://schemas.microsoft.com/office/drawing/2014/main" id="{0741D00B-A080-EDFC-26FA-27E955AEC4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78106" y="1101436"/>
            <a:ext cx="713077" cy="713077"/>
          </a:xfrm>
          <a:prstGeom prst="rect">
            <a:avLst/>
          </a:prstGeom>
        </p:spPr>
      </p:pic>
      <p:pic>
        <p:nvPicPr>
          <p:cNvPr id="3" name="Graphic 2" descr="Radio with solid fill">
            <a:extLst>
              <a:ext uri="{FF2B5EF4-FFF2-40B4-BE49-F238E27FC236}">
                <a16:creationId xmlns:a16="http://schemas.microsoft.com/office/drawing/2014/main" id="{AD1BAC4F-E22A-2571-669E-450FEF16D8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51180" y="1140402"/>
            <a:ext cx="641639" cy="641639"/>
          </a:xfrm>
          <a:prstGeom prst="rect">
            <a:avLst/>
          </a:prstGeom>
        </p:spPr>
      </p:pic>
      <p:pic>
        <p:nvPicPr>
          <p:cNvPr id="4" name="Graphic 3" descr="Megaphone with solid fill">
            <a:extLst>
              <a:ext uri="{FF2B5EF4-FFF2-40B4-BE49-F238E27FC236}">
                <a16:creationId xmlns:a16="http://schemas.microsoft.com/office/drawing/2014/main" id="{EF17EA4C-FD67-FA97-7FF5-4D84535A12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33334" y="1120919"/>
            <a:ext cx="693594" cy="674111"/>
          </a:xfrm>
          <a:prstGeom prst="rect">
            <a:avLst/>
          </a:prstGeom>
        </p:spPr>
      </p:pic>
      <p:pic>
        <p:nvPicPr>
          <p:cNvPr id="5" name="Graphic 4" descr="Processor with solid fill">
            <a:extLst>
              <a:ext uri="{FF2B5EF4-FFF2-40B4-BE49-F238E27FC236}">
                <a16:creationId xmlns:a16="http://schemas.microsoft.com/office/drawing/2014/main" id="{C5216FEF-F47D-C200-099A-028246631EC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1180" y="2789958"/>
            <a:ext cx="635145" cy="635145"/>
          </a:xfrm>
          <a:prstGeom prst="rect">
            <a:avLst/>
          </a:prstGeom>
        </p:spPr>
      </p:pic>
      <p:pic>
        <p:nvPicPr>
          <p:cNvPr id="6" name="Graphic 5" descr="Speakers with solid fill">
            <a:extLst>
              <a:ext uri="{FF2B5EF4-FFF2-40B4-BE49-F238E27FC236}">
                <a16:creationId xmlns:a16="http://schemas.microsoft.com/office/drawing/2014/main" id="{72CB24BC-9D65-09F9-C1D5-64E651E579F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78107" y="2757487"/>
            <a:ext cx="706582" cy="700088"/>
          </a:xfrm>
          <a:prstGeom prst="rect">
            <a:avLst/>
          </a:prstGeom>
        </p:spPr>
      </p:pic>
      <p:pic>
        <p:nvPicPr>
          <p:cNvPr id="7" name="Graphic 6" descr="Phone Vibration with solid fill">
            <a:extLst>
              <a:ext uri="{FF2B5EF4-FFF2-40B4-BE49-F238E27FC236}">
                <a16:creationId xmlns:a16="http://schemas.microsoft.com/office/drawing/2014/main" id="{FDEE2D59-F71C-30B7-4154-BC475B5A72F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965805" y="2880879"/>
            <a:ext cx="628650" cy="615662"/>
          </a:xfrm>
          <a:prstGeom prst="rect">
            <a:avLst/>
          </a:prstGeom>
        </p:spPr>
      </p:pic>
    </p:spTree>
    <p:extLst>
      <p:ext uri="{BB962C8B-B14F-4D97-AF65-F5344CB8AC3E}">
        <p14:creationId xmlns:p14="http://schemas.microsoft.com/office/powerpoint/2010/main" val="2244649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p10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r>
              <a:rPr lang="en"/>
              <a:t>So many applications!</a:t>
            </a:r>
            <a:endParaRPr lang="en-US"/>
          </a:p>
        </p:txBody>
      </p:sp>
      <p:sp>
        <p:nvSpPr>
          <p:cNvPr id="1329" name="Google Shape;1329;p106"/>
          <p:cNvSpPr/>
          <p:nvPr/>
        </p:nvSpPr>
        <p:spPr>
          <a:xfrm>
            <a:off x="736586" y="2473806"/>
            <a:ext cx="1627800" cy="752400"/>
          </a:xfrm>
          <a:prstGeom prst="roundRect">
            <a:avLst>
              <a:gd name="adj" fmla="val 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06"/>
          <p:cNvSpPr txBox="1">
            <a:spLocks noGrp="1"/>
          </p:cNvSpPr>
          <p:nvPr>
            <p:ph type="title" idx="4294967295"/>
          </p:nvPr>
        </p:nvSpPr>
        <p:spPr>
          <a:xfrm>
            <a:off x="3790530" y="1012625"/>
            <a:ext cx="3443440" cy="468106"/>
          </a:xfrm>
          <a:prstGeom prst="rect">
            <a:avLst/>
          </a:prstGeom>
        </p:spPr>
        <p:txBody>
          <a:bodyPr spcFirstLastPara="1" wrap="square" lIns="91425" tIns="91425" rIns="91425" bIns="91425" anchor="t" anchorCtr="0">
            <a:noAutofit/>
          </a:bodyPr>
          <a:lstStyle/>
          <a:p>
            <a:r>
              <a:rPr lang="en" sz="2400">
                <a:solidFill>
                  <a:schemeClr val="accent1"/>
                </a:solidFill>
              </a:rPr>
              <a:t>Mechanical Engineering</a:t>
            </a:r>
            <a:endParaRPr lang="en-US">
              <a:solidFill>
                <a:schemeClr val="accent1"/>
              </a:solidFill>
            </a:endParaRPr>
          </a:p>
        </p:txBody>
      </p:sp>
      <p:sp>
        <p:nvSpPr>
          <p:cNvPr id="1331" name="Google Shape;1331;p106"/>
          <p:cNvSpPr txBox="1">
            <a:spLocks noGrp="1"/>
          </p:cNvSpPr>
          <p:nvPr>
            <p:ph type="subTitle" idx="4294967295"/>
          </p:nvPr>
        </p:nvSpPr>
        <p:spPr>
          <a:xfrm>
            <a:off x="3790530" y="1415838"/>
            <a:ext cx="3878560" cy="543600"/>
          </a:xfrm>
          <a:prstGeom prst="rect">
            <a:avLst/>
          </a:prstGeom>
        </p:spPr>
        <p:txBody>
          <a:bodyPr spcFirstLastPara="1" wrap="square" lIns="91425" tIns="91425" rIns="91425" bIns="91425" anchor="t" anchorCtr="0">
            <a:noAutofit/>
          </a:bodyPr>
          <a:lstStyle/>
          <a:p>
            <a:pPr marL="0" indent="0">
              <a:lnSpc>
                <a:spcPct val="114999"/>
              </a:lnSpc>
              <a:spcAft>
                <a:spcPts val="1200"/>
              </a:spcAft>
              <a:buNone/>
            </a:pPr>
            <a:r>
              <a:rPr lang="en" sz="1400" err="1">
                <a:solidFill>
                  <a:schemeClr val="dk1"/>
                </a:solidFill>
              </a:rPr>
              <a:t>Vibroacoustics</a:t>
            </a:r>
            <a:r>
              <a:rPr lang="en" sz="1400">
                <a:solidFill>
                  <a:schemeClr val="dk1"/>
                </a:solidFill>
              </a:rPr>
              <a:t>, Noise Control, Architectural, Seismology, Underwater Acoustics</a:t>
            </a:r>
            <a:endParaRPr lang="en-US">
              <a:solidFill>
                <a:schemeClr val="dk1"/>
              </a:solidFill>
            </a:endParaRPr>
          </a:p>
        </p:txBody>
      </p:sp>
      <p:sp>
        <p:nvSpPr>
          <p:cNvPr id="1332" name="Google Shape;1332;p106"/>
          <p:cNvSpPr txBox="1">
            <a:spLocks noGrp="1"/>
          </p:cNvSpPr>
          <p:nvPr>
            <p:ph type="title" idx="4294967295"/>
          </p:nvPr>
        </p:nvSpPr>
        <p:spPr>
          <a:xfrm>
            <a:off x="3790530" y="3569331"/>
            <a:ext cx="2690100" cy="4746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sz="2400">
                <a:solidFill>
                  <a:schemeClr val="accent1"/>
                </a:solidFill>
              </a:rPr>
              <a:t>Psychoacoustics</a:t>
            </a:r>
            <a:endParaRPr lang="en-US"/>
          </a:p>
        </p:txBody>
      </p:sp>
      <p:sp>
        <p:nvSpPr>
          <p:cNvPr id="1333" name="Google Shape;1333;p106"/>
          <p:cNvSpPr txBox="1">
            <a:spLocks noGrp="1"/>
          </p:cNvSpPr>
          <p:nvPr>
            <p:ph type="subTitle" idx="4294967295"/>
          </p:nvPr>
        </p:nvSpPr>
        <p:spPr>
          <a:xfrm>
            <a:off x="3790530" y="3985756"/>
            <a:ext cx="4105861" cy="543600"/>
          </a:xfrm>
          <a:prstGeom prst="rect">
            <a:avLst/>
          </a:prstGeom>
        </p:spPr>
        <p:txBody>
          <a:bodyPr spcFirstLastPara="1" wrap="square" lIns="91425" tIns="91425" rIns="91425" bIns="91425" anchor="t" anchorCtr="0">
            <a:noAutofit/>
          </a:bodyPr>
          <a:lstStyle/>
          <a:p>
            <a:pPr marL="0" indent="0">
              <a:lnSpc>
                <a:spcPct val="114999"/>
              </a:lnSpc>
              <a:buNone/>
            </a:pPr>
            <a:r>
              <a:rPr lang="en" sz="1400">
                <a:solidFill>
                  <a:schemeClr val="dk1"/>
                </a:solidFill>
              </a:rPr>
              <a:t>Human Perception of sound; Loudness, Sharpness, Tonality, Roughness, Pitch</a:t>
            </a:r>
          </a:p>
        </p:txBody>
      </p:sp>
      <p:sp>
        <p:nvSpPr>
          <p:cNvPr id="1334" name="Google Shape;1334;p106"/>
          <p:cNvSpPr txBox="1">
            <a:spLocks noGrp="1"/>
          </p:cNvSpPr>
          <p:nvPr>
            <p:ph type="title" idx="4294967295"/>
          </p:nvPr>
        </p:nvSpPr>
        <p:spPr>
          <a:xfrm>
            <a:off x="3790530" y="2287826"/>
            <a:ext cx="3203151" cy="474600"/>
          </a:xfrm>
          <a:prstGeom prst="rect">
            <a:avLst/>
          </a:prstGeom>
        </p:spPr>
        <p:txBody>
          <a:bodyPr spcFirstLastPara="1" wrap="square" lIns="91425" tIns="91425" rIns="91425" bIns="91425" anchor="t" anchorCtr="0">
            <a:noAutofit/>
          </a:bodyPr>
          <a:lstStyle/>
          <a:p>
            <a:r>
              <a:rPr lang="en" sz="2400">
                <a:solidFill>
                  <a:schemeClr val="accent1"/>
                </a:solidFill>
              </a:rPr>
              <a:t>Electrical Engineering</a:t>
            </a:r>
            <a:endParaRPr lang="en-US">
              <a:solidFill>
                <a:schemeClr val="accent1"/>
              </a:solidFill>
            </a:endParaRPr>
          </a:p>
        </p:txBody>
      </p:sp>
      <p:sp>
        <p:nvSpPr>
          <p:cNvPr id="1335" name="Google Shape;1335;p106"/>
          <p:cNvSpPr txBox="1">
            <a:spLocks noGrp="1"/>
          </p:cNvSpPr>
          <p:nvPr>
            <p:ph type="subTitle" idx="4294967295"/>
          </p:nvPr>
        </p:nvSpPr>
        <p:spPr>
          <a:xfrm>
            <a:off x="3790530" y="2691055"/>
            <a:ext cx="3878560" cy="543600"/>
          </a:xfrm>
          <a:prstGeom prst="rect">
            <a:avLst/>
          </a:prstGeom>
        </p:spPr>
        <p:txBody>
          <a:bodyPr spcFirstLastPara="1" wrap="square" lIns="91425" tIns="91425" rIns="91425" bIns="91425" anchor="t" anchorCtr="0">
            <a:noAutofit/>
          </a:bodyPr>
          <a:lstStyle/>
          <a:p>
            <a:pPr marL="0" indent="0">
              <a:lnSpc>
                <a:spcPct val="114999"/>
              </a:lnSpc>
              <a:spcAft>
                <a:spcPts val="1200"/>
              </a:spcAft>
              <a:buNone/>
            </a:pPr>
            <a:r>
              <a:rPr lang="en" sz="1400">
                <a:solidFill>
                  <a:schemeClr val="dk1"/>
                </a:solidFill>
              </a:rPr>
              <a:t>Signal Processing, Amplifier Design, Bio-Sensing, Sound Reproduction, Sound Recording</a:t>
            </a:r>
          </a:p>
        </p:txBody>
      </p:sp>
      <p:sp>
        <p:nvSpPr>
          <p:cNvPr id="1336" name="Google Shape;1336;p106"/>
          <p:cNvSpPr txBox="1">
            <a:spLocks noGrp="1"/>
          </p:cNvSpPr>
          <p:nvPr>
            <p:ph type="title" idx="4294967295"/>
          </p:nvPr>
        </p:nvSpPr>
        <p:spPr>
          <a:xfrm>
            <a:off x="783444" y="2570812"/>
            <a:ext cx="1508106" cy="579194"/>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2400"/>
              <a:t>Acoustics</a:t>
            </a:r>
            <a:endParaRPr lang="en-US"/>
          </a:p>
        </p:txBody>
      </p:sp>
      <p:cxnSp>
        <p:nvCxnSpPr>
          <p:cNvPr id="1354" name="Google Shape;1354;p106"/>
          <p:cNvCxnSpPr>
            <a:stCxn id="1329" idx="3"/>
            <a:endCxn id="1355" idx="1"/>
          </p:cNvCxnSpPr>
          <p:nvPr/>
        </p:nvCxnSpPr>
        <p:spPr>
          <a:xfrm>
            <a:off x="2364386" y="2850006"/>
            <a:ext cx="552000" cy="600"/>
          </a:xfrm>
          <a:prstGeom prst="curvedConnector3">
            <a:avLst>
              <a:gd name="adj1" fmla="val 49994"/>
            </a:avLst>
          </a:prstGeom>
          <a:noFill/>
          <a:ln w="28575" cap="flat" cmpd="sng">
            <a:solidFill>
              <a:schemeClr val="accent1"/>
            </a:solidFill>
            <a:prstDash val="solid"/>
            <a:round/>
            <a:headEnd type="none" w="med" len="med"/>
            <a:tailEnd type="none" w="med" len="med"/>
          </a:ln>
        </p:spPr>
      </p:cxnSp>
      <p:sp>
        <p:nvSpPr>
          <p:cNvPr id="1356" name="Google Shape;1356;p106"/>
          <p:cNvSpPr/>
          <p:nvPr/>
        </p:nvSpPr>
        <p:spPr>
          <a:xfrm>
            <a:off x="2916311" y="1191731"/>
            <a:ext cx="752400" cy="7524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06"/>
          <p:cNvSpPr/>
          <p:nvPr/>
        </p:nvSpPr>
        <p:spPr>
          <a:xfrm>
            <a:off x="2916311" y="2473806"/>
            <a:ext cx="752400" cy="7524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06"/>
          <p:cNvSpPr/>
          <p:nvPr/>
        </p:nvSpPr>
        <p:spPr>
          <a:xfrm>
            <a:off x="2916311" y="3755031"/>
            <a:ext cx="752400" cy="7524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58" name="Google Shape;1358;p106"/>
          <p:cNvCxnSpPr>
            <a:endCxn id="1356" idx="1"/>
          </p:cNvCxnSpPr>
          <p:nvPr/>
        </p:nvCxnSpPr>
        <p:spPr>
          <a:xfrm rot="10800000" flipH="1">
            <a:off x="1550411" y="1567931"/>
            <a:ext cx="1365900" cy="906000"/>
          </a:xfrm>
          <a:prstGeom prst="bentConnector3">
            <a:avLst>
              <a:gd name="adj1" fmla="val 719"/>
            </a:avLst>
          </a:prstGeom>
          <a:noFill/>
          <a:ln w="28575" cap="flat" cmpd="sng">
            <a:solidFill>
              <a:schemeClr val="accent1"/>
            </a:solidFill>
            <a:prstDash val="solid"/>
            <a:round/>
            <a:headEnd type="none" w="med" len="med"/>
            <a:tailEnd type="none" w="med" len="med"/>
          </a:ln>
        </p:spPr>
      </p:cxnSp>
      <p:cxnSp>
        <p:nvCxnSpPr>
          <p:cNvPr id="1359" name="Google Shape;1359;p106"/>
          <p:cNvCxnSpPr>
            <a:stCxn id="1329" idx="2"/>
            <a:endCxn id="1357" idx="1"/>
          </p:cNvCxnSpPr>
          <p:nvPr/>
        </p:nvCxnSpPr>
        <p:spPr>
          <a:xfrm rot="-5400000" flipH="1">
            <a:off x="1780886" y="2995806"/>
            <a:ext cx="905100" cy="1365900"/>
          </a:xfrm>
          <a:prstGeom prst="bentConnector2">
            <a:avLst/>
          </a:prstGeom>
          <a:noFill/>
          <a:ln w="28575" cap="flat" cmpd="sng">
            <a:solidFill>
              <a:schemeClr val="accent1"/>
            </a:solidFill>
            <a:prstDash val="solid"/>
            <a:round/>
            <a:headEnd type="none" w="med" len="med"/>
            <a:tailEnd type="none" w="med" len="med"/>
          </a:ln>
        </p:spPr>
      </p:cxnSp>
      <p:pic>
        <p:nvPicPr>
          <p:cNvPr id="2" name="Graphic 1" descr="Gears with solid fill">
            <a:extLst>
              <a:ext uri="{FF2B5EF4-FFF2-40B4-BE49-F238E27FC236}">
                <a16:creationId xmlns:a16="http://schemas.microsoft.com/office/drawing/2014/main" id="{A1D07874-0CAA-C8B1-13C8-BA5B3B6108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32834" y="1211839"/>
            <a:ext cx="726065" cy="713077"/>
          </a:xfrm>
          <a:prstGeom prst="rect">
            <a:avLst/>
          </a:prstGeom>
        </p:spPr>
      </p:pic>
      <p:pic>
        <p:nvPicPr>
          <p:cNvPr id="5" name="Graphic 4" descr="Ear with solid fill">
            <a:extLst>
              <a:ext uri="{FF2B5EF4-FFF2-40B4-BE49-F238E27FC236}">
                <a16:creationId xmlns:a16="http://schemas.microsoft.com/office/drawing/2014/main" id="{4961E50C-E2D0-690C-09DD-D2900095CF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39328" y="3783590"/>
            <a:ext cx="700088" cy="706582"/>
          </a:xfrm>
          <a:prstGeom prst="rect">
            <a:avLst/>
          </a:prstGeom>
        </p:spPr>
      </p:pic>
      <p:pic>
        <p:nvPicPr>
          <p:cNvPr id="6" name="Graphic 5" descr="High voltage with solid fill">
            <a:extLst>
              <a:ext uri="{FF2B5EF4-FFF2-40B4-BE49-F238E27FC236}">
                <a16:creationId xmlns:a16="http://schemas.microsoft.com/office/drawing/2014/main" id="{DC0B8EA9-6DB0-4EBB-D460-D22046C320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58811" y="2523693"/>
            <a:ext cx="661121" cy="641639"/>
          </a:xfrm>
          <a:prstGeom prst="rect">
            <a:avLst/>
          </a:prstGeom>
        </p:spPr>
      </p:pic>
    </p:spTree>
    <p:extLst>
      <p:ext uri="{BB962C8B-B14F-4D97-AF65-F5344CB8AC3E}">
        <p14:creationId xmlns:p14="http://schemas.microsoft.com/office/powerpoint/2010/main" val="163997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09">
          <a:extLst>
            <a:ext uri="{FF2B5EF4-FFF2-40B4-BE49-F238E27FC236}">
              <a16:creationId xmlns:a16="http://schemas.microsoft.com/office/drawing/2014/main" id="{4F1F5DF0-9887-C1C9-C089-14A7A9C88CE5}"/>
            </a:ext>
          </a:extLst>
        </p:cNvPr>
        <p:cNvGrpSpPr/>
        <p:nvPr/>
      </p:nvGrpSpPr>
      <p:grpSpPr>
        <a:xfrm>
          <a:off x="0" y="0"/>
          <a:ext cx="0" cy="0"/>
          <a:chOff x="0" y="0"/>
          <a:chExt cx="0" cy="0"/>
        </a:xfrm>
      </p:grpSpPr>
      <p:sp>
        <p:nvSpPr>
          <p:cNvPr id="710" name="Google Shape;710;p82">
            <a:extLst>
              <a:ext uri="{FF2B5EF4-FFF2-40B4-BE49-F238E27FC236}">
                <a16:creationId xmlns:a16="http://schemas.microsoft.com/office/drawing/2014/main" id="{3544C787-2C35-F20F-1748-89577F84C8E2}"/>
              </a:ext>
            </a:extLst>
          </p:cNvPr>
          <p:cNvSpPr txBox="1">
            <a:spLocks noGrp="1"/>
          </p:cNvSpPr>
          <p:nvPr>
            <p:ph type="title"/>
          </p:nvPr>
        </p:nvSpPr>
        <p:spPr>
          <a:xfrm>
            <a:off x="4373850" y="944250"/>
            <a:ext cx="2696106" cy="642406"/>
          </a:xfrm>
          <a:prstGeom prst="rect">
            <a:avLst/>
          </a:prstGeom>
        </p:spPr>
        <p:txBody>
          <a:bodyPr spcFirstLastPara="1" wrap="square" lIns="91425" tIns="91425" rIns="91425" bIns="91425" anchor="ctr" anchorCtr="0">
            <a:noAutofit/>
          </a:bodyPr>
          <a:lstStyle/>
          <a:p>
            <a:pPr marL="0" lvl="0" indent="0" algn="l">
              <a:spcBef>
                <a:spcPts val="0"/>
              </a:spcBef>
              <a:spcAft>
                <a:spcPts val="0"/>
              </a:spcAft>
              <a:buNone/>
            </a:pPr>
            <a:r>
              <a:rPr lang="en"/>
              <a:t>Terminology</a:t>
            </a:r>
            <a:endParaRPr lang="en-US"/>
          </a:p>
        </p:txBody>
      </p:sp>
      <p:sp>
        <p:nvSpPr>
          <p:cNvPr id="711" name="Google Shape;711;p82">
            <a:extLst>
              <a:ext uri="{FF2B5EF4-FFF2-40B4-BE49-F238E27FC236}">
                <a16:creationId xmlns:a16="http://schemas.microsoft.com/office/drawing/2014/main" id="{0E791B82-DB52-A668-B0DE-B1C1E1837A5E}"/>
              </a:ext>
            </a:extLst>
          </p:cNvPr>
          <p:cNvSpPr txBox="1">
            <a:spLocks noGrp="1"/>
          </p:cNvSpPr>
          <p:nvPr>
            <p:ph type="title" idx="2"/>
          </p:nvPr>
        </p:nvSpPr>
        <p:spPr>
          <a:xfrm>
            <a:off x="2294850" y="1096650"/>
            <a:ext cx="1650900" cy="9783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03</a:t>
            </a:r>
            <a:endParaRPr/>
          </a:p>
        </p:txBody>
      </p:sp>
      <p:sp>
        <p:nvSpPr>
          <p:cNvPr id="712" name="Google Shape;712;p82">
            <a:extLst>
              <a:ext uri="{FF2B5EF4-FFF2-40B4-BE49-F238E27FC236}">
                <a16:creationId xmlns:a16="http://schemas.microsoft.com/office/drawing/2014/main" id="{88F2BE0F-7231-233D-B139-45C82FE8076D}"/>
              </a:ext>
            </a:extLst>
          </p:cNvPr>
          <p:cNvSpPr txBox="1">
            <a:spLocks noGrp="1"/>
          </p:cNvSpPr>
          <p:nvPr>
            <p:ph type="subTitle" idx="1"/>
          </p:nvPr>
        </p:nvSpPr>
        <p:spPr>
          <a:xfrm>
            <a:off x="4373850" y="1593150"/>
            <a:ext cx="2475300" cy="624900"/>
          </a:xfrm>
          <a:prstGeom prst="rect">
            <a:avLst/>
          </a:prstGeom>
        </p:spPr>
        <p:txBody>
          <a:bodyPr spcFirstLastPara="1" wrap="square" lIns="91425" tIns="91425" rIns="91425" bIns="91425" anchor="ctr" anchorCtr="0">
            <a:noAutofit/>
          </a:bodyPr>
          <a:lstStyle/>
          <a:p>
            <a:pPr marL="0" indent="0"/>
            <a:r>
              <a:rPr lang="en"/>
              <a:t>The vocabulary to describe acoustics</a:t>
            </a:r>
          </a:p>
        </p:txBody>
      </p:sp>
      <p:pic>
        <p:nvPicPr>
          <p:cNvPr id="3" name="Picture 2" descr="Phase Relationships for Plane Waves">
            <a:extLst>
              <a:ext uri="{FF2B5EF4-FFF2-40B4-BE49-F238E27FC236}">
                <a16:creationId xmlns:a16="http://schemas.microsoft.com/office/drawing/2014/main" id="{8CFD8FAE-20C4-6A41-45BA-215917631C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2406" y="2423583"/>
            <a:ext cx="4345414" cy="217959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244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63">
          <a:extLst>
            <a:ext uri="{FF2B5EF4-FFF2-40B4-BE49-F238E27FC236}">
              <a16:creationId xmlns:a16="http://schemas.microsoft.com/office/drawing/2014/main" id="{1C552444-5F22-6700-C42F-63D5B8C3A5D8}"/>
            </a:ext>
          </a:extLst>
        </p:cNvPr>
        <p:cNvGrpSpPr/>
        <p:nvPr/>
      </p:nvGrpSpPr>
      <p:grpSpPr>
        <a:xfrm>
          <a:off x="0" y="0"/>
          <a:ext cx="0" cy="0"/>
          <a:chOff x="0" y="0"/>
          <a:chExt cx="0" cy="0"/>
        </a:xfrm>
      </p:grpSpPr>
      <p:sp>
        <p:nvSpPr>
          <p:cNvPr id="864" name="Google Shape;864;p87">
            <a:extLst>
              <a:ext uri="{FF2B5EF4-FFF2-40B4-BE49-F238E27FC236}">
                <a16:creationId xmlns:a16="http://schemas.microsoft.com/office/drawing/2014/main" id="{98182A36-0B67-41C5-AA0E-38DC908CAB1C}"/>
              </a:ext>
            </a:extLst>
          </p:cNvPr>
          <p:cNvSpPr txBox="1">
            <a:spLocks noGrp="1"/>
          </p:cNvSpPr>
          <p:nvPr>
            <p:ph type="title"/>
          </p:nvPr>
        </p:nvSpPr>
        <p:spPr>
          <a:xfrm>
            <a:off x="617004" y="568999"/>
            <a:ext cx="3528275" cy="123571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Measurable aspects of sound</a:t>
            </a:r>
            <a:endParaRPr/>
          </a:p>
        </p:txBody>
      </p:sp>
      <p:sp>
        <p:nvSpPr>
          <p:cNvPr id="865" name="Google Shape;865;p87">
            <a:extLst>
              <a:ext uri="{FF2B5EF4-FFF2-40B4-BE49-F238E27FC236}">
                <a16:creationId xmlns:a16="http://schemas.microsoft.com/office/drawing/2014/main" id="{D91BC4DB-9232-2976-6940-B82B601FB477}"/>
              </a:ext>
            </a:extLst>
          </p:cNvPr>
          <p:cNvSpPr txBox="1">
            <a:spLocks noGrp="1"/>
          </p:cNvSpPr>
          <p:nvPr>
            <p:ph type="subTitle" idx="1"/>
          </p:nvPr>
        </p:nvSpPr>
        <p:spPr>
          <a:xfrm>
            <a:off x="617004" y="1804708"/>
            <a:ext cx="3638003" cy="2681947"/>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a:t>Let us first consider what measurements might be made on a medium</a:t>
            </a:r>
          </a:p>
          <a:p>
            <a:pPr marL="0" lvl="0" indent="0" algn="l" rtl="0">
              <a:spcBef>
                <a:spcPts val="0"/>
              </a:spcBef>
              <a:spcAft>
                <a:spcPts val="1000"/>
              </a:spcAft>
              <a:buNone/>
            </a:pPr>
            <a:endParaRPr lang="en"/>
          </a:p>
          <a:p>
            <a:pPr marL="0" lvl="0" indent="0" algn="l" rtl="0">
              <a:spcBef>
                <a:spcPts val="0"/>
              </a:spcBef>
              <a:spcAft>
                <a:spcPts val="1000"/>
              </a:spcAft>
              <a:buNone/>
            </a:pPr>
            <a:r>
              <a:rPr lang="en"/>
              <a:t>Let’s take a gas at rest for example, what can be said about:</a:t>
            </a:r>
          </a:p>
          <a:p>
            <a:pPr marL="285750" indent="-285750">
              <a:spcAft>
                <a:spcPts val="1000"/>
              </a:spcAft>
            </a:pPr>
            <a:r>
              <a:rPr lang="en"/>
              <a:t>Particle movement?</a:t>
            </a:r>
          </a:p>
          <a:p>
            <a:pPr marL="285750" indent="-285750">
              <a:spcAft>
                <a:spcPts val="1000"/>
              </a:spcAft>
            </a:pPr>
            <a:r>
              <a:rPr lang="en"/>
              <a:t>Pressure?</a:t>
            </a:r>
          </a:p>
          <a:p>
            <a:pPr marL="285750" indent="-285750">
              <a:spcAft>
                <a:spcPts val="1000"/>
              </a:spcAft>
            </a:pPr>
            <a:r>
              <a:rPr lang="en"/>
              <a:t>Density?</a:t>
            </a:r>
          </a:p>
        </p:txBody>
      </p:sp>
      <p:sp>
        <p:nvSpPr>
          <p:cNvPr id="2" name="Oval 1">
            <a:extLst>
              <a:ext uri="{FF2B5EF4-FFF2-40B4-BE49-F238E27FC236}">
                <a16:creationId xmlns:a16="http://schemas.microsoft.com/office/drawing/2014/main" id="{4DD8EB42-C72B-36F8-381C-0754B5278300}"/>
              </a:ext>
            </a:extLst>
          </p:cNvPr>
          <p:cNvSpPr/>
          <p:nvPr/>
        </p:nvSpPr>
        <p:spPr>
          <a:xfrm rot="6710200">
            <a:off x="4952710" y="2235938"/>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00363A5-89F2-0A97-0037-A289EFBBCEFB}"/>
              </a:ext>
            </a:extLst>
          </p:cNvPr>
          <p:cNvSpPr/>
          <p:nvPr/>
        </p:nvSpPr>
        <p:spPr>
          <a:xfrm rot="6710200">
            <a:off x="5105110" y="2388338"/>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97EA6FD4-6FAF-EF72-1A66-A655F0EDC37A}"/>
              </a:ext>
            </a:extLst>
          </p:cNvPr>
          <p:cNvSpPr/>
          <p:nvPr/>
        </p:nvSpPr>
        <p:spPr>
          <a:xfrm rot="6710200">
            <a:off x="5257510" y="2540738"/>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E5B0051-60C6-E009-1A2F-FC5753A0F1C9}"/>
              </a:ext>
            </a:extLst>
          </p:cNvPr>
          <p:cNvSpPr/>
          <p:nvPr/>
        </p:nvSpPr>
        <p:spPr>
          <a:xfrm rot="6710200">
            <a:off x="5552893" y="2483358"/>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D0DB4CD-5612-50E1-D590-5A3B190FACD2}"/>
              </a:ext>
            </a:extLst>
          </p:cNvPr>
          <p:cNvSpPr/>
          <p:nvPr/>
        </p:nvSpPr>
        <p:spPr>
          <a:xfrm rot="6710200">
            <a:off x="5294924" y="2286084"/>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E2A0049-B912-3A5E-828D-9834CF0B746A}"/>
              </a:ext>
            </a:extLst>
          </p:cNvPr>
          <p:cNvSpPr/>
          <p:nvPr/>
        </p:nvSpPr>
        <p:spPr>
          <a:xfrm rot="6710200">
            <a:off x="5771788" y="2285777"/>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7D21299-2C94-3D1C-3D1C-360AB51BC0ED}"/>
              </a:ext>
            </a:extLst>
          </p:cNvPr>
          <p:cNvSpPr/>
          <p:nvPr/>
        </p:nvSpPr>
        <p:spPr>
          <a:xfrm rot="6710200">
            <a:off x="5541816" y="2278850"/>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7EA21C5-709E-2DB0-3CCE-B8B3AAB4B865}"/>
              </a:ext>
            </a:extLst>
          </p:cNvPr>
          <p:cNvSpPr/>
          <p:nvPr/>
        </p:nvSpPr>
        <p:spPr>
          <a:xfrm rot="6710200">
            <a:off x="5786760" y="2590270"/>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CB0FC7E-A946-D79A-0909-F94FFD18D80B}"/>
              </a:ext>
            </a:extLst>
          </p:cNvPr>
          <p:cNvSpPr/>
          <p:nvPr/>
        </p:nvSpPr>
        <p:spPr>
          <a:xfrm rot="6710200">
            <a:off x="5609971" y="2788158"/>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4EDF078-CD3B-4466-7E66-26869939A59A}"/>
              </a:ext>
            </a:extLst>
          </p:cNvPr>
          <p:cNvSpPr/>
          <p:nvPr/>
        </p:nvSpPr>
        <p:spPr>
          <a:xfrm rot="6710200">
            <a:off x="5799785" y="2971577"/>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C785653-4D12-4AE0-8FC5-187FB9B2FACC}"/>
              </a:ext>
            </a:extLst>
          </p:cNvPr>
          <p:cNvSpPr/>
          <p:nvPr/>
        </p:nvSpPr>
        <p:spPr>
          <a:xfrm rot="6710200">
            <a:off x="5953015" y="2716249"/>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08E04A7-A948-8721-C77C-6CEC7C32D1E3}"/>
              </a:ext>
            </a:extLst>
          </p:cNvPr>
          <p:cNvSpPr/>
          <p:nvPr/>
        </p:nvSpPr>
        <p:spPr>
          <a:xfrm rot="6710200">
            <a:off x="6111512" y="2674685"/>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7055B05-3D6A-0DA9-8961-F17E39ECD721}"/>
              </a:ext>
            </a:extLst>
          </p:cNvPr>
          <p:cNvSpPr/>
          <p:nvPr/>
        </p:nvSpPr>
        <p:spPr>
          <a:xfrm rot="6710200">
            <a:off x="4847971" y="2488630"/>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D3D39FE-23F1-CF98-DABA-304447952542}"/>
              </a:ext>
            </a:extLst>
          </p:cNvPr>
          <p:cNvSpPr/>
          <p:nvPr/>
        </p:nvSpPr>
        <p:spPr>
          <a:xfrm rot="6710200">
            <a:off x="5000371" y="2641030"/>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6577FB1-CE2A-E1DE-671F-4E326A39DF46}"/>
              </a:ext>
            </a:extLst>
          </p:cNvPr>
          <p:cNvSpPr/>
          <p:nvPr/>
        </p:nvSpPr>
        <p:spPr>
          <a:xfrm rot="6710200">
            <a:off x="5152771" y="2793430"/>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94877F6-F5C4-E181-38FF-7D8D53535763}"/>
              </a:ext>
            </a:extLst>
          </p:cNvPr>
          <p:cNvSpPr/>
          <p:nvPr/>
        </p:nvSpPr>
        <p:spPr>
          <a:xfrm rot="6710200">
            <a:off x="5400493" y="2716249"/>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72CECCB-CF10-4F27-9DAF-3F9A6E708B29}"/>
              </a:ext>
            </a:extLst>
          </p:cNvPr>
          <p:cNvSpPr/>
          <p:nvPr/>
        </p:nvSpPr>
        <p:spPr>
          <a:xfrm rot="6710200">
            <a:off x="5305171" y="2971577"/>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0AF3CFE-CF0C-54B9-CED4-B4B4C3606814}"/>
              </a:ext>
            </a:extLst>
          </p:cNvPr>
          <p:cNvSpPr/>
          <p:nvPr/>
        </p:nvSpPr>
        <p:spPr>
          <a:xfrm rot="6710200">
            <a:off x="5609971" y="3250630"/>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F3D1908-60CA-6943-4D59-C803748C1B8D}"/>
              </a:ext>
            </a:extLst>
          </p:cNvPr>
          <p:cNvSpPr/>
          <p:nvPr/>
        </p:nvSpPr>
        <p:spPr>
          <a:xfrm rot="6710200">
            <a:off x="5762371" y="3403030"/>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10DE924-CB4D-1062-D3FC-CAB22F4D4A30}"/>
              </a:ext>
            </a:extLst>
          </p:cNvPr>
          <p:cNvSpPr/>
          <p:nvPr/>
        </p:nvSpPr>
        <p:spPr>
          <a:xfrm rot="6710200">
            <a:off x="5981554" y="2440446"/>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161348B-698E-00D7-A774-376F92F8FC3D}"/>
              </a:ext>
            </a:extLst>
          </p:cNvPr>
          <p:cNvSpPr/>
          <p:nvPr/>
        </p:nvSpPr>
        <p:spPr>
          <a:xfrm rot="6710200">
            <a:off x="5989599" y="2984420"/>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3785189-5588-CEF3-E065-5E64A2E16268}"/>
              </a:ext>
            </a:extLst>
          </p:cNvPr>
          <p:cNvSpPr/>
          <p:nvPr/>
        </p:nvSpPr>
        <p:spPr>
          <a:xfrm rot="6710200">
            <a:off x="5920038" y="3248668"/>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53E2128-393D-5CFD-8E72-87BDE1FDFF2E}"/>
              </a:ext>
            </a:extLst>
          </p:cNvPr>
          <p:cNvSpPr/>
          <p:nvPr/>
        </p:nvSpPr>
        <p:spPr>
          <a:xfrm rot="6710200">
            <a:off x="5762371" y="3153341"/>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64765BB-661A-DEE3-6229-F2480283565F}"/>
              </a:ext>
            </a:extLst>
          </p:cNvPr>
          <p:cNvSpPr/>
          <p:nvPr/>
        </p:nvSpPr>
        <p:spPr>
          <a:xfrm rot="6710200">
            <a:off x="6093220" y="3168513"/>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FF35862-B999-39F0-D6DB-91C56863D926}"/>
              </a:ext>
            </a:extLst>
          </p:cNvPr>
          <p:cNvSpPr/>
          <p:nvPr/>
        </p:nvSpPr>
        <p:spPr>
          <a:xfrm rot="6710200">
            <a:off x="4743232" y="2741322"/>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377171A-501E-C486-1EDA-B1E6041FD19A}"/>
              </a:ext>
            </a:extLst>
          </p:cNvPr>
          <p:cNvSpPr/>
          <p:nvPr/>
        </p:nvSpPr>
        <p:spPr>
          <a:xfrm rot="6710200">
            <a:off x="4895632" y="2893722"/>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4979B18-B498-3370-2DAE-D7309EE2FCEE}"/>
              </a:ext>
            </a:extLst>
          </p:cNvPr>
          <p:cNvSpPr/>
          <p:nvPr/>
        </p:nvSpPr>
        <p:spPr>
          <a:xfrm rot="6710200">
            <a:off x="5048032" y="3046122"/>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7632688-3BED-8F65-4835-E3E7947BE8C9}"/>
              </a:ext>
            </a:extLst>
          </p:cNvPr>
          <p:cNvSpPr/>
          <p:nvPr/>
        </p:nvSpPr>
        <p:spPr>
          <a:xfrm rot="6710200">
            <a:off x="5200432" y="3198522"/>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1D92DD9-9C07-671D-19F6-746901CFE6CE}"/>
              </a:ext>
            </a:extLst>
          </p:cNvPr>
          <p:cNvSpPr/>
          <p:nvPr/>
        </p:nvSpPr>
        <p:spPr>
          <a:xfrm rot="6710200">
            <a:off x="5352832" y="3350922"/>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43E4CD7-0E24-8E07-ACFB-8281B5B02E36}"/>
              </a:ext>
            </a:extLst>
          </p:cNvPr>
          <p:cNvSpPr/>
          <p:nvPr/>
        </p:nvSpPr>
        <p:spPr>
          <a:xfrm rot="6710200">
            <a:off x="4756256" y="2942367"/>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9A0200F5-068B-C1B2-6ECC-67B70E7AA8D1}"/>
              </a:ext>
            </a:extLst>
          </p:cNvPr>
          <p:cNvSpPr/>
          <p:nvPr/>
        </p:nvSpPr>
        <p:spPr>
          <a:xfrm rot="6710200">
            <a:off x="4749617" y="2308982"/>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A641D8E0-696F-8410-C150-C57ED6B46869}"/>
              </a:ext>
            </a:extLst>
          </p:cNvPr>
          <p:cNvSpPr/>
          <p:nvPr/>
        </p:nvSpPr>
        <p:spPr>
          <a:xfrm rot="6710200">
            <a:off x="5781493" y="2769031"/>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D71FBF0-E301-4B96-BE33-F7A1898DF577}"/>
              </a:ext>
            </a:extLst>
          </p:cNvPr>
          <p:cNvSpPr/>
          <p:nvPr/>
        </p:nvSpPr>
        <p:spPr>
          <a:xfrm rot="6710200">
            <a:off x="5540986" y="2630946"/>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4286A9A-92A8-2081-52F6-9040CBE40210}"/>
              </a:ext>
            </a:extLst>
          </p:cNvPr>
          <p:cNvSpPr/>
          <p:nvPr/>
        </p:nvSpPr>
        <p:spPr>
          <a:xfrm rot="6710200">
            <a:off x="6186882" y="2513228"/>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F3C2802-60B4-84D9-9FCF-A65546593E7D}"/>
              </a:ext>
            </a:extLst>
          </p:cNvPr>
          <p:cNvSpPr/>
          <p:nvPr/>
        </p:nvSpPr>
        <p:spPr>
          <a:xfrm rot="6710200">
            <a:off x="5262218" y="2703544"/>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8C54D02-7DF9-B960-4E07-C10B2585C953}"/>
              </a:ext>
            </a:extLst>
          </p:cNvPr>
          <p:cNvSpPr/>
          <p:nvPr/>
        </p:nvSpPr>
        <p:spPr>
          <a:xfrm rot="6710200">
            <a:off x="5829696" y="2429724"/>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2D4B493-BCD8-EA97-5703-429EB06AF90C}"/>
              </a:ext>
            </a:extLst>
          </p:cNvPr>
          <p:cNvSpPr/>
          <p:nvPr/>
        </p:nvSpPr>
        <p:spPr>
          <a:xfrm rot="6710200">
            <a:off x="4638493" y="2994014"/>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A36C6EF-C4EA-A011-C6D3-F53198F0ABEF}"/>
              </a:ext>
            </a:extLst>
          </p:cNvPr>
          <p:cNvSpPr/>
          <p:nvPr/>
        </p:nvSpPr>
        <p:spPr>
          <a:xfrm rot="6710200">
            <a:off x="4790893" y="3146414"/>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7371ED40-385A-F640-02BA-8676C4F39F0F}"/>
              </a:ext>
            </a:extLst>
          </p:cNvPr>
          <p:cNvSpPr/>
          <p:nvPr/>
        </p:nvSpPr>
        <p:spPr>
          <a:xfrm rot="6710200">
            <a:off x="4548439" y="2802166"/>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86329BA-FF90-E14C-0B8A-28F64F58D5E7}"/>
              </a:ext>
            </a:extLst>
          </p:cNvPr>
          <p:cNvSpPr/>
          <p:nvPr/>
        </p:nvSpPr>
        <p:spPr>
          <a:xfrm rot="6710200">
            <a:off x="5562310" y="3042812"/>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82C8D03-2630-3FAA-EA9E-31D3B3200531}"/>
              </a:ext>
            </a:extLst>
          </p:cNvPr>
          <p:cNvSpPr/>
          <p:nvPr/>
        </p:nvSpPr>
        <p:spPr>
          <a:xfrm rot="6710200">
            <a:off x="5102477" y="3352270"/>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5FC57F2-DCC9-9375-099F-AF6201B13C1C}"/>
              </a:ext>
            </a:extLst>
          </p:cNvPr>
          <p:cNvSpPr/>
          <p:nvPr/>
        </p:nvSpPr>
        <p:spPr>
          <a:xfrm rot="6710200">
            <a:off x="5463668" y="2909692"/>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19B36BB1-B8C0-11A5-1875-E18DEDE3635B}"/>
              </a:ext>
            </a:extLst>
          </p:cNvPr>
          <p:cNvSpPr/>
          <p:nvPr/>
        </p:nvSpPr>
        <p:spPr>
          <a:xfrm rot="6710200">
            <a:off x="5414076" y="3146414"/>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73D4108-29C9-3D27-0823-8AEF1FB0FBA0}"/>
              </a:ext>
            </a:extLst>
          </p:cNvPr>
          <p:cNvSpPr/>
          <p:nvPr/>
        </p:nvSpPr>
        <p:spPr>
          <a:xfrm rot="6710200">
            <a:off x="4659817" y="2540738"/>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83E7641D-9B8F-7E5B-C39E-53299F73BF64}"/>
              </a:ext>
            </a:extLst>
          </p:cNvPr>
          <p:cNvSpPr/>
          <p:nvPr/>
        </p:nvSpPr>
        <p:spPr>
          <a:xfrm rot="6710200">
            <a:off x="5394683" y="2453380"/>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28E5EA59-E276-603E-CA53-E5E6DDBA1984}"/>
              </a:ext>
            </a:extLst>
          </p:cNvPr>
          <p:cNvSpPr/>
          <p:nvPr/>
        </p:nvSpPr>
        <p:spPr>
          <a:xfrm rot="6710200">
            <a:off x="6171080" y="2864051"/>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9DCF653C-6C65-7759-BBDC-1B45D842C5BB}"/>
              </a:ext>
            </a:extLst>
          </p:cNvPr>
          <p:cNvSpPr/>
          <p:nvPr/>
        </p:nvSpPr>
        <p:spPr>
          <a:xfrm rot="6710200">
            <a:off x="6153330" y="2335923"/>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19BBBCF-111C-E726-1EEA-AECA4B258C8D}"/>
              </a:ext>
            </a:extLst>
          </p:cNvPr>
          <p:cNvSpPr/>
          <p:nvPr/>
        </p:nvSpPr>
        <p:spPr>
          <a:xfrm rot="6710200">
            <a:off x="5691438" y="2447954"/>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DE8868FC-C24A-F133-10AD-370FC1FB3726}"/>
              </a:ext>
            </a:extLst>
          </p:cNvPr>
          <p:cNvSpPr/>
          <p:nvPr/>
        </p:nvSpPr>
        <p:spPr>
          <a:xfrm rot="6710200">
            <a:off x="6765962" y="2284598"/>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33B8EC8-BF95-43FF-C4C0-E3B8942EB74D}"/>
              </a:ext>
            </a:extLst>
          </p:cNvPr>
          <p:cNvSpPr/>
          <p:nvPr/>
        </p:nvSpPr>
        <p:spPr>
          <a:xfrm rot="6710200">
            <a:off x="6918362" y="2436998"/>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46C0CA30-DC10-2662-9E81-BDD765ED202F}"/>
              </a:ext>
            </a:extLst>
          </p:cNvPr>
          <p:cNvSpPr/>
          <p:nvPr/>
        </p:nvSpPr>
        <p:spPr>
          <a:xfrm rot="6710200">
            <a:off x="7070762" y="2589398"/>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469EB7C-F557-A2A6-587B-402A5BBB41CF}"/>
              </a:ext>
            </a:extLst>
          </p:cNvPr>
          <p:cNvSpPr/>
          <p:nvPr/>
        </p:nvSpPr>
        <p:spPr>
          <a:xfrm rot="6710200">
            <a:off x="7366145" y="2532018"/>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AF3E2F1D-DA23-17F1-C19B-5DD45BF46971}"/>
              </a:ext>
            </a:extLst>
          </p:cNvPr>
          <p:cNvSpPr/>
          <p:nvPr/>
        </p:nvSpPr>
        <p:spPr>
          <a:xfrm rot="6710200">
            <a:off x="7108176" y="2334744"/>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68792FEF-35E0-C89D-56B6-DD35130CBB0A}"/>
              </a:ext>
            </a:extLst>
          </p:cNvPr>
          <p:cNvSpPr/>
          <p:nvPr/>
        </p:nvSpPr>
        <p:spPr>
          <a:xfrm rot="6710200">
            <a:off x="7585040" y="2334437"/>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A00A4620-4CAC-1F84-CD8B-BF28827EA674}"/>
              </a:ext>
            </a:extLst>
          </p:cNvPr>
          <p:cNvSpPr/>
          <p:nvPr/>
        </p:nvSpPr>
        <p:spPr>
          <a:xfrm rot="6710200">
            <a:off x="7355068" y="2327510"/>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AA3A3825-5C89-75C9-FEBC-8D7C889F95C5}"/>
              </a:ext>
            </a:extLst>
          </p:cNvPr>
          <p:cNvSpPr/>
          <p:nvPr/>
        </p:nvSpPr>
        <p:spPr>
          <a:xfrm rot="6710200">
            <a:off x="7600012" y="2638930"/>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05D427C-777B-C357-16B0-2E9C573268EC}"/>
              </a:ext>
            </a:extLst>
          </p:cNvPr>
          <p:cNvSpPr/>
          <p:nvPr/>
        </p:nvSpPr>
        <p:spPr>
          <a:xfrm rot="6710200">
            <a:off x="7423223" y="2836818"/>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5E94640B-AB3A-8F44-59AF-3A776FA4F43A}"/>
              </a:ext>
            </a:extLst>
          </p:cNvPr>
          <p:cNvSpPr/>
          <p:nvPr/>
        </p:nvSpPr>
        <p:spPr>
          <a:xfrm rot="6710200">
            <a:off x="7613037" y="3020237"/>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C0422339-27A0-5C7E-DDBD-122EE6B5B76F}"/>
              </a:ext>
            </a:extLst>
          </p:cNvPr>
          <p:cNvSpPr/>
          <p:nvPr/>
        </p:nvSpPr>
        <p:spPr>
          <a:xfrm rot="6710200">
            <a:off x="7766267" y="2764909"/>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F068C937-F761-01AC-1BF1-AA9DF35361B6}"/>
              </a:ext>
            </a:extLst>
          </p:cNvPr>
          <p:cNvSpPr/>
          <p:nvPr/>
        </p:nvSpPr>
        <p:spPr>
          <a:xfrm rot="6710200">
            <a:off x="7924764" y="2723345"/>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7052A851-F87A-4485-A3E8-54263B56A40E}"/>
              </a:ext>
            </a:extLst>
          </p:cNvPr>
          <p:cNvSpPr/>
          <p:nvPr/>
        </p:nvSpPr>
        <p:spPr>
          <a:xfrm rot="6710200">
            <a:off x="6661223" y="2537290"/>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6BC03DFF-0BC2-D325-3FE9-54B2CC575EE9}"/>
              </a:ext>
            </a:extLst>
          </p:cNvPr>
          <p:cNvSpPr/>
          <p:nvPr/>
        </p:nvSpPr>
        <p:spPr>
          <a:xfrm rot="6710200">
            <a:off x="6813623" y="2689690"/>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Oval 1023">
            <a:extLst>
              <a:ext uri="{FF2B5EF4-FFF2-40B4-BE49-F238E27FC236}">
                <a16:creationId xmlns:a16="http://schemas.microsoft.com/office/drawing/2014/main" id="{E00E8119-3274-E908-EB79-BEF7E5576430}"/>
              </a:ext>
            </a:extLst>
          </p:cNvPr>
          <p:cNvSpPr/>
          <p:nvPr/>
        </p:nvSpPr>
        <p:spPr>
          <a:xfrm rot="6710200">
            <a:off x="6966023" y="2842090"/>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Oval 1024">
            <a:extLst>
              <a:ext uri="{FF2B5EF4-FFF2-40B4-BE49-F238E27FC236}">
                <a16:creationId xmlns:a16="http://schemas.microsoft.com/office/drawing/2014/main" id="{77980745-28E5-1F38-9B9E-A052ED1A352A}"/>
              </a:ext>
            </a:extLst>
          </p:cNvPr>
          <p:cNvSpPr/>
          <p:nvPr/>
        </p:nvSpPr>
        <p:spPr>
          <a:xfrm rot="6710200">
            <a:off x="7213745" y="2764909"/>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Oval 1026">
            <a:extLst>
              <a:ext uri="{FF2B5EF4-FFF2-40B4-BE49-F238E27FC236}">
                <a16:creationId xmlns:a16="http://schemas.microsoft.com/office/drawing/2014/main" id="{3E8C7C5C-1B33-06AA-E9FF-46BBE7A48BB5}"/>
              </a:ext>
            </a:extLst>
          </p:cNvPr>
          <p:cNvSpPr/>
          <p:nvPr/>
        </p:nvSpPr>
        <p:spPr>
          <a:xfrm rot="6710200">
            <a:off x="7118423" y="3020237"/>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Oval 1028">
            <a:extLst>
              <a:ext uri="{FF2B5EF4-FFF2-40B4-BE49-F238E27FC236}">
                <a16:creationId xmlns:a16="http://schemas.microsoft.com/office/drawing/2014/main" id="{2B497CCC-B6FB-B3DF-A299-1CA1857B27D7}"/>
              </a:ext>
            </a:extLst>
          </p:cNvPr>
          <p:cNvSpPr/>
          <p:nvPr/>
        </p:nvSpPr>
        <p:spPr>
          <a:xfrm rot="6710200">
            <a:off x="7423223" y="3299290"/>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Oval 1029">
            <a:extLst>
              <a:ext uri="{FF2B5EF4-FFF2-40B4-BE49-F238E27FC236}">
                <a16:creationId xmlns:a16="http://schemas.microsoft.com/office/drawing/2014/main" id="{19F3D742-92E5-EECD-E306-E502BED0E8D6}"/>
              </a:ext>
            </a:extLst>
          </p:cNvPr>
          <p:cNvSpPr/>
          <p:nvPr/>
        </p:nvSpPr>
        <p:spPr>
          <a:xfrm rot="6710200">
            <a:off x="7575623" y="3451690"/>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Oval 1030">
            <a:extLst>
              <a:ext uri="{FF2B5EF4-FFF2-40B4-BE49-F238E27FC236}">
                <a16:creationId xmlns:a16="http://schemas.microsoft.com/office/drawing/2014/main" id="{EE531BB4-7B7D-5D53-AFAF-7AA8EDC19B04}"/>
              </a:ext>
            </a:extLst>
          </p:cNvPr>
          <p:cNvSpPr/>
          <p:nvPr/>
        </p:nvSpPr>
        <p:spPr>
          <a:xfrm rot="6710200">
            <a:off x="7794806" y="2489106"/>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Oval 1031">
            <a:extLst>
              <a:ext uri="{FF2B5EF4-FFF2-40B4-BE49-F238E27FC236}">
                <a16:creationId xmlns:a16="http://schemas.microsoft.com/office/drawing/2014/main" id="{6114F35F-4879-3D99-C963-23C96B571D00}"/>
              </a:ext>
            </a:extLst>
          </p:cNvPr>
          <p:cNvSpPr/>
          <p:nvPr/>
        </p:nvSpPr>
        <p:spPr>
          <a:xfrm rot="6710200">
            <a:off x="7802851" y="3033080"/>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Oval 1032">
            <a:extLst>
              <a:ext uri="{FF2B5EF4-FFF2-40B4-BE49-F238E27FC236}">
                <a16:creationId xmlns:a16="http://schemas.microsoft.com/office/drawing/2014/main" id="{98CF8E0A-33F1-6117-DDC6-34EA0AACA50F}"/>
              </a:ext>
            </a:extLst>
          </p:cNvPr>
          <p:cNvSpPr/>
          <p:nvPr/>
        </p:nvSpPr>
        <p:spPr>
          <a:xfrm rot="6710200">
            <a:off x="7733290" y="3297328"/>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Oval 1033">
            <a:extLst>
              <a:ext uri="{FF2B5EF4-FFF2-40B4-BE49-F238E27FC236}">
                <a16:creationId xmlns:a16="http://schemas.microsoft.com/office/drawing/2014/main" id="{8486F60E-F265-2945-F218-E91D9D039842}"/>
              </a:ext>
            </a:extLst>
          </p:cNvPr>
          <p:cNvSpPr/>
          <p:nvPr/>
        </p:nvSpPr>
        <p:spPr>
          <a:xfrm rot="6710200">
            <a:off x="7575623" y="3202001"/>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Oval 1034">
            <a:extLst>
              <a:ext uri="{FF2B5EF4-FFF2-40B4-BE49-F238E27FC236}">
                <a16:creationId xmlns:a16="http://schemas.microsoft.com/office/drawing/2014/main" id="{B9884D09-AAA2-2209-D0F4-A7B11EBC0F9D}"/>
              </a:ext>
            </a:extLst>
          </p:cNvPr>
          <p:cNvSpPr/>
          <p:nvPr/>
        </p:nvSpPr>
        <p:spPr>
          <a:xfrm rot="6710200">
            <a:off x="7906472" y="3217173"/>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Oval 1035">
            <a:extLst>
              <a:ext uri="{FF2B5EF4-FFF2-40B4-BE49-F238E27FC236}">
                <a16:creationId xmlns:a16="http://schemas.microsoft.com/office/drawing/2014/main" id="{CEEEEAA9-23B2-8E23-FF8D-FFA9BB5034E6}"/>
              </a:ext>
            </a:extLst>
          </p:cNvPr>
          <p:cNvSpPr/>
          <p:nvPr/>
        </p:nvSpPr>
        <p:spPr>
          <a:xfrm rot="6710200">
            <a:off x="6556484" y="2789982"/>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Oval 1036">
            <a:extLst>
              <a:ext uri="{FF2B5EF4-FFF2-40B4-BE49-F238E27FC236}">
                <a16:creationId xmlns:a16="http://schemas.microsoft.com/office/drawing/2014/main" id="{64E8EA22-948D-1425-8EEA-0D9393D334A3}"/>
              </a:ext>
            </a:extLst>
          </p:cNvPr>
          <p:cNvSpPr/>
          <p:nvPr/>
        </p:nvSpPr>
        <p:spPr>
          <a:xfrm rot="6710200">
            <a:off x="6708884" y="2942382"/>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Oval 1037">
            <a:extLst>
              <a:ext uri="{FF2B5EF4-FFF2-40B4-BE49-F238E27FC236}">
                <a16:creationId xmlns:a16="http://schemas.microsoft.com/office/drawing/2014/main" id="{4A69D77E-C29E-F10D-48B3-89A013B60A4A}"/>
              </a:ext>
            </a:extLst>
          </p:cNvPr>
          <p:cNvSpPr/>
          <p:nvPr/>
        </p:nvSpPr>
        <p:spPr>
          <a:xfrm rot="6710200">
            <a:off x="6861284" y="3094782"/>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Oval 1038">
            <a:extLst>
              <a:ext uri="{FF2B5EF4-FFF2-40B4-BE49-F238E27FC236}">
                <a16:creationId xmlns:a16="http://schemas.microsoft.com/office/drawing/2014/main" id="{13620D7B-67ED-2567-B0F4-9E79CD5C1C21}"/>
              </a:ext>
            </a:extLst>
          </p:cNvPr>
          <p:cNvSpPr/>
          <p:nvPr/>
        </p:nvSpPr>
        <p:spPr>
          <a:xfrm rot="6710200">
            <a:off x="7013684" y="3247182"/>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Oval 1039">
            <a:extLst>
              <a:ext uri="{FF2B5EF4-FFF2-40B4-BE49-F238E27FC236}">
                <a16:creationId xmlns:a16="http://schemas.microsoft.com/office/drawing/2014/main" id="{6C5A10C5-3DAA-93CD-A1DB-D2D29CE62ED7}"/>
              </a:ext>
            </a:extLst>
          </p:cNvPr>
          <p:cNvSpPr/>
          <p:nvPr/>
        </p:nvSpPr>
        <p:spPr>
          <a:xfrm rot="6710200">
            <a:off x="7166084" y="3399582"/>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Oval 1040">
            <a:extLst>
              <a:ext uri="{FF2B5EF4-FFF2-40B4-BE49-F238E27FC236}">
                <a16:creationId xmlns:a16="http://schemas.microsoft.com/office/drawing/2014/main" id="{06B139D0-57EF-A2A9-713D-E87B2665808F}"/>
              </a:ext>
            </a:extLst>
          </p:cNvPr>
          <p:cNvSpPr/>
          <p:nvPr/>
        </p:nvSpPr>
        <p:spPr>
          <a:xfrm rot="6710200">
            <a:off x="6569508" y="2991027"/>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Oval 1041">
            <a:extLst>
              <a:ext uri="{FF2B5EF4-FFF2-40B4-BE49-F238E27FC236}">
                <a16:creationId xmlns:a16="http://schemas.microsoft.com/office/drawing/2014/main" id="{BD4178A9-1351-ABC5-E4C8-5B24B9AD6DCD}"/>
              </a:ext>
            </a:extLst>
          </p:cNvPr>
          <p:cNvSpPr/>
          <p:nvPr/>
        </p:nvSpPr>
        <p:spPr>
          <a:xfrm rot="6710200">
            <a:off x="6562869" y="2357642"/>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Oval 1042">
            <a:extLst>
              <a:ext uri="{FF2B5EF4-FFF2-40B4-BE49-F238E27FC236}">
                <a16:creationId xmlns:a16="http://schemas.microsoft.com/office/drawing/2014/main" id="{79EB7452-9FBA-C790-7F29-6CAF01C5DF82}"/>
              </a:ext>
            </a:extLst>
          </p:cNvPr>
          <p:cNvSpPr/>
          <p:nvPr/>
        </p:nvSpPr>
        <p:spPr>
          <a:xfrm rot="6710200">
            <a:off x="7594745" y="2817691"/>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Oval 1043">
            <a:extLst>
              <a:ext uri="{FF2B5EF4-FFF2-40B4-BE49-F238E27FC236}">
                <a16:creationId xmlns:a16="http://schemas.microsoft.com/office/drawing/2014/main" id="{989255D4-2991-76B7-0539-38F7AA58717B}"/>
              </a:ext>
            </a:extLst>
          </p:cNvPr>
          <p:cNvSpPr/>
          <p:nvPr/>
        </p:nvSpPr>
        <p:spPr>
          <a:xfrm rot="6710200">
            <a:off x="7354238" y="2679606"/>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Oval 1044">
            <a:extLst>
              <a:ext uri="{FF2B5EF4-FFF2-40B4-BE49-F238E27FC236}">
                <a16:creationId xmlns:a16="http://schemas.microsoft.com/office/drawing/2014/main" id="{991D60E7-4596-CEDF-3E90-99E762A70D22}"/>
              </a:ext>
            </a:extLst>
          </p:cNvPr>
          <p:cNvSpPr/>
          <p:nvPr/>
        </p:nvSpPr>
        <p:spPr>
          <a:xfrm rot="6710200">
            <a:off x="8000134" y="2561888"/>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Oval 1046">
            <a:extLst>
              <a:ext uri="{FF2B5EF4-FFF2-40B4-BE49-F238E27FC236}">
                <a16:creationId xmlns:a16="http://schemas.microsoft.com/office/drawing/2014/main" id="{5495724D-378D-F2D6-E182-36D1F35F4C39}"/>
              </a:ext>
            </a:extLst>
          </p:cNvPr>
          <p:cNvSpPr/>
          <p:nvPr/>
        </p:nvSpPr>
        <p:spPr>
          <a:xfrm rot="6710200">
            <a:off x="7642948" y="2478384"/>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Oval 1047">
            <a:extLst>
              <a:ext uri="{FF2B5EF4-FFF2-40B4-BE49-F238E27FC236}">
                <a16:creationId xmlns:a16="http://schemas.microsoft.com/office/drawing/2014/main" id="{A79EDCA9-E401-7516-C690-459BC3A440F4}"/>
              </a:ext>
            </a:extLst>
          </p:cNvPr>
          <p:cNvSpPr/>
          <p:nvPr/>
        </p:nvSpPr>
        <p:spPr>
          <a:xfrm rot="6710200">
            <a:off x="6451745" y="3042674"/>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Oval 1048">
            <a:extLst>
              <a:ext uri="{FF2B5EF4-FFF2-40B4-BE49-F238E27FC236}">
                <a16:creationId xmlns:a16="http://schemas.microsoft.com/office/drawing/2014/main" id="{0590192A-6696-D172-CB54-8226EA4693E2}"/>
              </a:ext>
            </a:extLst>
          </p:cNvPr>
          <p:cNvSpPr/>
          <p:nvPr/>
        </p:nvSpPr>
        <p:spPr>
          <a:xfrm rot="6710200">
            <a:off x="6604145" y="3195074"/>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Oval 1049">
            <a:extLst>
              <a:ext uri="{FF2B5EF4-FFF2-40B4-BE49-F238E27FC236}">
                <a16:creationId xmlns:a16="http://schemas.microsoft.com/office/drawing/2014/main" id="{14309E98-1900-CC88-45B5-9138A748E01D}"/>
              </a:ext>
            </a:extLst>
          </p:cNvPr>
          <p:cNvSpPr/>
          <p:nvPr/>
        </p:nvSpPr>
        <p:spPr>
          <a:xfrm rot="6710200">
            <a:off x="6361691" y="2857753"/>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Oval 1050">
            <a:extLst>
              <a:ext uri="{FF2B5EF4-FFF2-40B4-BE49-F238E27FC236}">
                <a16:creationId xmlns:a16="http://schemas.microsoft.com/office/drawing/2014/main" id="{DF555810-75A7-AE45-2B20-3E5D755B8869}"/>
              </a:ext>
            </a:extLst>
          </p:cNvPr>
          <p:cNvSpPr/>
          <p:nvPr/>
        </p:nvSpPr>
        <p:spPr>
          <a:xfrm rot="6710200">
            <a:off x="7375562" y="3091472"/>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Oval 1051">
            <a:extLst>
              <a:ext uri="{FF2B5EF4-FFF2-40B4-BE49-F238E27FC236}">
                <a16:creationId xmlns:a16="http://schemas.microsoft.com/office/drawing/2014/main" id="{2D6377D9-366A-5C60-DA7C-5292A2AFA55A}"/>
              </a:ext>
            </a:extLst>
          </p:cNvPr>
          <p:cNvSpPr/>
          <p:nvPr/>
        </p:nvSpPr>
        <p:spPr>
          <a:xfrm rot="6710200">
            <a:off x="6915729" y="3400930"/>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Oval 1052">
            <a:extLst>
              <a:ext uri="{FF2B5EF4-FFF2-40B4-BE49-F238E27FC236}">
                <a16:creationId xmlns:a16="http://schemas.microsoft.com/office/drawing/2014/main" id="{301B6B28-628F-2949-5062-AD59B84FEC12}"/>
              </a:ext>
            </a:extLst>
          </p:cNvPr>
          <p:cNvSpPr/>
          <p:nvPr/>
        </p:nvSpPr>
        <p:spPr>
          <a:xfrm rot="6710200">
            <a:off x="7276920" y="2958352"/>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Oval 1053">
            <a:extLst>
              <a:ext uri="{FF2B5EF4-FFF2-40B4-BE49-F238E27FC236}">
                <a16:creationId xmlns:a16="http://schemas.microsoft.com/office/drawing/2014/main" id="{F269A974-E72C-17A3-9BE8-8E6DC5AF9A9C}"/>
              </a:ext>
            </a:extLst>
          </p:cNvPr>
          <p:cNvSpPr/>
          <p:nvPr/>
        </p:nvSpPr>
        <p:spPr>
          <a:xfrm rot="6710200">
            <a:off x="7227328" y="3195074"/>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Oval 1054">
            <a:extLst>
              <a:ext uri="{FF2B5EF4-FFF2-40B4-BE49-F238E27FC236}">
                <a16:creationId xmlns:a16="http://schemas.microsoft.com/office/drawing/2014/main" id="{D3F7A55D-BC26-7087-94EC-2CF15C50E4EB}"/>
              </a:ext>
            </a:extLst>
          </p:cNvPr>
          <p:cNvSpPr/>
          <p:nvPr/>
        </p:nvSpPr>
        <p:spPr>
          <a:xfrm rot="6710200">
            <a:off x="6473069" y="2589398"/>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Oval 1055">
            <a:extLst>
              <a:ext uri="{FF2B5EF4-FFF2-40B4-BE49-F238E27FC236}">
                <a16:creationId xmlns:a16="http://schemas.microsoft.com/office/drawing/2014/main" id="{83CCA73A-884F-679C-E11C-B9EDC0B0DEBD}"/>
              </a:ext>
            </a:extLst>
          </p:cNvPr>
          <p:cNvSpPr/>
          <p:nvPr/>
        </p:nvSpPr>
        <p:spPr>
          <a:xfrm rot="6710200">
            <a:off x="7207935" y="2502040"/>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Oval 1056">
            <a:extLst>
              <a:ext uri="{FF2B5EF4-FFF2-40B4-BE49-F238E27FC236}">
                <a16:creationId xmlns:a16="http://schemas.microsoft.com/office/drawing/2014/main" id="{5AD7F105-0CE8-2B61-7CE4-7F3DF057F3D6}"/>
              </a:ext>
            </a:extLst>
          </p:cNvPr>
          <p:cNvSpPr/>
          <p:nvPr/>
        </p:nvSpPr>
        <p:spPr>
          <a:xfrm rot="6710200">
            <a:off x="7984332" y="2912711"/>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Oval 1057">
            <a:extLst>
              <a:ext uri="{FF2B5EF4-FFF2-40B4-BE49-F238E27FC236}">
                <a16:creationId xmlns:a16="http://schemas.microsoft.com/office/drawing/2014/main" id="{1FF93D0A-6683-2DF7-F81D-466659476D50}"/>
              </a:ext>
            </a:extLst>
          </p:cNvPr>
          <p:cNvSpPr/>
          <p:nvPr/>
        </p:nvSpPr>
        <p:spPr>
          <a:xfrm rot="6710200">
            <a:off x="7966582" y="2384583"/>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Oval 1058">
            <a:extLst>
              <a:ext uri="{FF2B5EF4-FFF2-40B4-BE49-F238E27FC236}">
                <a16:creationId xmlns:a16="http://schemas.microsoft.com/office/drawing/2014/main" id="{07B5CA58-019F-A4A3-24AC-784BA6C21960}"/>
              </a:ext>
            </a:extLst>
          </p:cNvPr>
          <p:cNvSpPr/>
          <p:nvPr/>
        </p:nvSpPr>
        <p:spPr>
          <a:xfrm rot="6710200">
            <a:off x="7504690" y="2496614"/>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Oval 1060">
            <a:extLst>
              <a:ext uri="{FF2B5EF4-FFF2-40B4-BE49-F238E27FC236}">
                <a16:creationId xmlns:a16="http://schemas.microsoft.com/office/drawing/2014/main" id="{AE346DCD-1A30-648E-5275-264B43FD18A1}"/>
              </a:ext>
            </a:extLst>
          </p:cNvPr>
          <p:cNvSpPr/>
          <p:nvPr/>
        </p:nvSpPr>
        <p:spPr>
          <a:xfrm rot="6710200">
            <a:off x="6250710" y="3067301"/>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Oval 1061">
            <a:extLst>
              <a:ext uri="{FF2B5EF4-FFF2-40B4-BE49-F238E27FC236}">
                <a16:creationId xmlns:a16="http://schemas.microsoft.com/office/drawing/2014/main" id="{BEFB549B-C133-FE36-9C9F-10201592B7CB}"/>
              </a:ext>
            </a:extLst>
          </p:cNvPr>
          <p:cNvSpPr/>
          <p:nvPr/>
        </p:nvSpPr>
        <p:spPr>
          <a:xfrm rot="6710200">
            <a:off x="6355626" y="3213002"/>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Oval 1062">
            <a:extLst>
              <a:ext uri="{FF2B5EF4-FFF2-40B4-BE49-F238E27FC236}">
                <a16:creationId xmlns:a16="http://schemas.microsoft.com/office/drawing/2014/main" id="{E8FC9EC8-D4D9-7D44-093C-DE66F73CEB22}"/>
              </a:ext>
            </a:extLst>
          </p:cNvPr>
          <p:cNvSpPr/>
          <p:nvPr/>
        </p:nvSpPr>
        <p:spPr>
          <a:xfrm rot="6710200">
            <a:off x="6203863" y="3281173"/>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Oval 1063">
            <a:extLst>
              <a:ext uri="{FF2B5EF4-FFF2-40B4-BE49-F238E27FC236}">
                <a16:creationId xmlns:a16="http://schemas.microsoft.com/office/drawing/2014/main" id="{B63A6960-7857-C9E1-A792-4A6474178459}"/>
              </a:ext>
            </a:extLst>
          </p:cNvPr>
          <p:cNvSpPr/>
          <p:nvPr/>
        </p:nvSpPr>
        <p:spPr>
          <a:xfrm rot="6710200">
            <a:off x="6052100" y="3342417"/>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Oval 1064">
            <a:extLst>
              <a:ext uri="{FF2B5EF4-FFF2-40B4-BE49-F238E27FC236}">
                <a16:creationId xmlns:a16="http://schemas.microsoft.com/office/drawing/2014/main" id="{93384AF7-25EC-0D0C-BAA3-EF825BFF0DBC}"/>
              </a:ext>
            </a:extLst>
          </p:cNvPr>
          <p:cNvSpPr/>
          <p:nvPr/>
        </p:nvSpPr>
        <p:spPr>
          <a:xfrm rot="6710200">
            <a:off x="6031393" y="3363290"/>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Oval 1065">
            <a:extLst>
              <a:ext uri="{FF2B5EF4-FFF2-40B4-BE49-F238E27FC236}">
                <a16:creationId xmlns:a16="http://schemas.microsoft.com/office/drawing/2014/main" id="{1325E6D6-D8B0-FCB1-F547-6DFE0013E9BD}"/>
              </a:ext>
            </a:extLst>
          </p:cNvPr>
          <p:cNvSpPr/>
          <p:nvPr/>
        </p:nvSpPr>
        <p:spPr>
          <a:xfrm rot="6710200">
            <a:off x="6569508" y="3387214"/>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Oval 1066">
            <a:extLst>
              <a:ext uri="{FF2B5EF4-FFF2-40B4-BE49-F238E27FC236}">
                <a16:creationId xmlns:a16="http://schemas.microsoft.com/office/drawing/2014/main" id="{0C9ADD6E-01C7-A3F7-91E0-F2AAF748B381}"/>
              </a:ext>
            </a:extLst>
          </p:cNvPr>
          <p:cNvSpPr/>
          <p:nvPr/>
        </p:nvSpPr>
        <p:spPr>
          <a:xfrm rot="6710200">
            <a:off x="6767671" y="3270829"/>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Oval 1067">
            <a:extLst>
              <a:ext uri="{FF2B5EF4-FFF2-40B4-BE49-F238E27FC236}">
                <a16:creationId xmlns:a16="http://schemas.microsoft.com/office/drawing/2014/main" id="{DA884EA5-30CB-1B01-D2F5-A6798535F6E9}"/>
              </a:ext>
            </a:extLst>
          </p:cNvPr>
          <p:cNvSpPr/>
          <p:nvPr/>
        </p:nvSpPr>
        <p:spPr>
          <a:xfrm rot="6710200">
            <a:off x="6287166" y="2696617"/>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Oval 1068">
            <a:extLst>
              <a:ext uri="{FF2B5EF4-FFF2-40B4-BE49-F238E27FC236}">
                <a16:creationId xmlns:a16="http://schemas.microsoft.com/office/drawing/2014/main" id="{482F1BA9-A88F-000E-4473-BDC6F018F68B}"/>
              </a:ext>
            </a:extLst>
          </p:cNvPr>
          <p:cNvSpPr/>
          <p:nvPr/>
        </p:nvSpPr>
        <p:spPr>
          <a:xfrm rot="6710200">
            <a:off x="6338740" y="2405786"/>
            <a:ext cx="95322" cy="1002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71" name="Straight Connector 1070">
            <a:extLst>
              <a:ext uri="{FF2B5EF4-FFF2-40B4-BE49-F238E27FC236}">
                <a16:creationId xmlns:a16="http://schemas.microsoft.com/office/drawing/2014/main" id="{79199621-CB5A-4A11-9A5C-37699FA82365}"/>
              </a:ext>
            </a:extLst>
          </p:cNvPr>
          <p:cNvCxnSpPr>
            <a:cxnSpLocks/>
          </p:cNvCxnSpPr>
          <p:nvPr/>
        </p:nvCxnSpPr>
        <p:spPr>
          <a:xfrm flipH="1" flipV="1">
            <a:off x="4447798" y="2144044"/>
            <a:ext cx="3920837" cy="2457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id="{30C27F67-193F-DC6C-FA3D-F47900D006C7}"/>
              </a:ext>
            </a:extLst>
          </p:cNvPr>
          <p:cNvCxnSpPr>
            <a:cxnSpLocks/>
          </p:cNvCxnSpPr>
          <p:nvPr/>
        </p:nvCxnSpPr>
        <p:spPr>
          <a:xfrm flipH="1" flipV="1">
            <a:off x="4440158" y="3579254"/>
            <a:ext cx="3920837" cy="2457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77" name="Straight Connector 1076">
            <a:extLst>
              <a:ext uri="{FF2B5EF4-FFF2-40B4-BE49-F238E27FC236}">
                <a16:creationId xmlns:a16="http://schemas.microsoft.com/office/drawing/2014/main" id="{94F834B3-F8CE-768D-F592-4624AC5B8729}"/>
              </a:ext>
            </a:extLst>
          </p:cNvPr>
          <p:cNvCxnSpPr>
            <a:cxnSpLocks/>
          </p:cNvCxnSpPr>
          <p:nvPr/>
        </p:nvCxnSpPr>
        <p:spPr>
          <a:xfrm flipH="1">
            <a:off x="4449144" y="2142154"/>
            <a:ext cx="11102" cy="143710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9091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63">
          <a:extLst>
            <a:ext uri="{FF2B5EF4-FFF2-40B4-BE49-F238E27FC236}">
              <a16:creationId xmlns:a16="http://schemas.microsoft.com/office/drawing/2014/main" id="{05C39A6C-BB58-91CD-276C-7460DB09B8EA}"/>
            </a:ext>
          </a:extLst>
        </p:cNvPr>
        <p:cNvGrpSpPr/>
        <p:nvPr/>
      </p:nvGrpSpPr>
      <p:grpSpPr>
        <a:xfrm>
          <a:off x="0" y="0"/>
          <a:ext cx="0" cy="0"/>
          <a:chOff x="0" y="0"/>
          <a:chExt cx="0" cy="0"/>
        </a:xfrm>
      </p:grpSpPr>
      <p:sp>
        <p:nvSpPr>
          <p:cNvPr id="864" name="Google Shape;864;p87">
            <a:extLst>
              <a:ext uri="{FF2B5EF4-FFF2-40B4-BE49-F238E27FC236}">
                <a16:creationId xmlns:a16="http://schemas.microsoft.com/office/drawing/2014/main" id="{5F01EF7E-A3C4-0AEA-9FA1-33126E276922}"/>
              </a:ext>
            </a:extLst>
          </p:cNvPr>
          <p:cNvSpPr txBox="1">
            <a:spLocks noGrp="1"/>
          </p:cNvSpPr>
          <p:nvPr>
            <p:ph type="title"/>
          </p:nvPr>
        </p:nvSpPr>
        <p:spPr>
          <a:xfrm>
            <a:off x="617004" y="568999"/>
            <a:ext cx="3528275" cy="123571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Measurable aspects of sound</a:t>
            </a:r>
            <a:endParaRPr/>
          </a:p>
        </p:txBody>
      </p:sp>
      <p:sp>
        <p:nvSpPr>
          <p:cNvPr id="865" name="Google Shape;865;p87">
            <a:extLst>
              <a:ext uri="{FF2B5EF4-FFF2-40B4-BE49-F238E27FC236}">
                <a16:creationId xmlns:a16="http://schemas.microsoft.com/office/drawing/2014/main" id="{9C4107C1-FBCA-E0AD-97EB-763618CF100E}"/>
              </a:ext>
            </a:extLst>
          </p:cNvPr>
          <p:cNvSpPr txBox="1">
            <a:spLocks noGrp="1"/>
          </p:cNvSpPr>
          <p:nvPr>
            <p:ph type="subTitle" idx="1"/>
          </p:nvPr>
        </p:nvSpPr>
        <p:spPr>
          <a:xfrm>
            <a:off x="617004" y="1804708"/>
            <a:ext cx="3638003" cy="2681947"/>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a:t>When a sound wave propogates through that medium what can be said about:</a:t>
            </a:r>
          </a:p>
          <a:p>
            <a:pPr marL="285750" indent="-285750">
              <a:spcAft>
                <a:spcPts val="1000"/>
              </a:spcAft>
            </a:pPr>
            <a:r>
              <a:rPr lang="en"/>
              <a:t>Particle position?</a:t>
            </a:r>
          </a:p>
          <a:p>
            <a:pPr marL="285750" indent="-285750">
              <a:spcAft>
                <a:spcPts val="1000"/>
              </a:spcAft>
            </a:pPr>
            <a:r>
              <a:rPr lang="en"/>
              <a:t>Particle velocity/acceleration?</a:t>
            </a:r>
          </a:p>
          <a:p>
            <a:pPr marL="285750" indent="-285750">
              <a:spcAft>
                <a:spcPts val="1000"/>
              </a:spcAft>
            </a:pPr>
            <a:r>
              <a:rPr lang="en"/>
              <a:t>Pressure?</a:t>
            </a:r>
          </a:p>
          <a:p>
            <a:pPr marL="285750" indent="-285750">
              <a:spcAft>
                <a:spcPts val="1000"/>
              </a:spcAft>
            </a:pPr>
            <a:r>
              <a:rPr lang="en"/>
              <a:t>Temperature?</a:t>
            </a:r>
          </a:p>
          <a:p>
            <a:pPr marL="285750" indent="-285750">
              <a:spcAft>
                <a:spcPts val="1000"/>
              </a:spcAft>
            </a:pPr>
            <a:r>
              <a:rPr lang="en"/>
              <a:t>Density?</a:t>
            </a:r>
          </a:p>
        </p:txBody>
      </p:sp>
      <p:pic>
        <p:nvPicPr>
          <p:cNvPr id="2" name="Picture 2" descr="animation showing particle motion for a longitudinal pressure wave">
            <a:extLst>
              <a:ext uri="{FF2B5EF4-FFF2-40B4-BE49-F238E27FC236}">
                <a16:creationId xmlns:a16="http://schemas.microsoft.com/office/drawing/2014/main" id="{2B113B6F-3853-4148-23BD-EFE914B8F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0079" y="1237995"/>
            <a:ext cx="4342638" cy="14475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animation showing particle motion for a longitudinal pressure wave highlighting the difference between particle motion and wave propagation.">
            <a:extLst>
              <a:ext uri="{FF2B5EF4-FFF2-40B4-BE49-F238E27FC236}">
                <a16:creationId xmlns:a16="http://schemas.microsoft.com/office/drawing/2014/main" id="{0E808C09-C123-5532-7500-547FD73EB4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0079" y="2685542"/>
            <a:ext cx="4342638" cy="1447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351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67"/>
          <p:cNvSpPr txBox="1">
            <a:spLocks noGrp="1"/>
          </p:cNvSpPr>
          <p:nvPr>
            <p:ph type="title"/>
          </p:nvPr>
        </p:nvSpPr>
        <p:spPr>
          <a:xfrm>
            <a:off x="1994850" y="1482825"/>
            <a:ext cx="5154300" cy="12912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Why?</a:t>
            </a:r>
            <a:endParaRPr lang="en-US"/>
          </a:p>
        </p:txBody>
      </p:sp>
      <p:sp>
        <p:nvSpPr>
          <p:cNvPr id="560" name="Google Shape;560;p67"/>
          <p:cNvSpPr txBox="1">
            <a:spLocks noGrp="1"/>
          </p:cNvSpPr>
          <p:nvPr>
            <p:ph type="subTitle" idx="1"/>
          </p:nvPr>
        </p:nvSpPr>
        <p:spPr>
          <a:xfrm>
            <a:off x="2299500" y="2972150"/>
            <a:ext cx="4545000" cy="554400"/>
          </a:xfrm>
          <a:prstGeom prst="rect">
            <a:avLst/>
          </a:prstGeom>
        </p:spPr>
        <p:txBody>
          <a:bodyPr spcFirstLastPara="1" wrap="square" lIns="91425" tIns="91425" rIns="91425" bIns="91425" anchor="t" anchorCtr="0">
            <a:noAutofit/>
          </a:bodyPr>
          <a:lstStyle/>
          <a:p>
            <a:pPr marL="0" indent="0"/>
            <a:r>
              <a:rPr lang="en"/>
              <a:t>Topic 1 is meant to give the necessary context in order to begin understanding and modeling acoustic systems</a:t>
            </a: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59">
          <a:extLst>
            <a:ext uri="{FF2B5EF4-FFF2-40B4-BE49-F238E27FC236}">
              <a16:creationId xmlns:a16="http://schemas.microsoft.com/office/drawing/2014/main" id="{D5CBE93C-4D23-0328-49DB-2C7772244009}"/>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E5F4D85C-533F-9DE1-A1C9-B516DB72E2A0}"/>
              </a:ext>
            </a:extLst>
          </p:cNvPr>
          <p:cNvSpPr>
            <a:spLocks noGrp="1"/>
          </p:cNvSpPr>
          <p:nvPr/>
        </p:nvSpPr>
        <p:spPr>
          <a:xfrm>
            <a:off x="810895" y="419359"/>
            <a:ext cx="10509250" cy="1076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Times New Roman" panose="02020603050405020304" pitchFamily="18" charset="0"/>
                <a:cs typeface="Times New Roman" panose="02020603050405020304" pitchFamily="18" charset="0"/>
              </a:rPr>
              <a:t>Properties on Waves</a:t>
            </a:r>
          </a:p>
        </p:txBody>
      </p:sp>
      <p:cxnSp>
        <p:nvCxnSpPr>
          <p:cNvPr id="3" name="Straight Connector 2">
            <a:extLst>
              <a:ext uri="{FF2B5EF4-FFF2-40B4-BE49-F238E27FC236}">
                <a16:creationId xmlns:a16="http://schemas.microsoft.com/office/drawing/2014/main" id="{6392D53A-A68D-4459-7E0D-4D7C1A403ED9}"/>
              </a:ext>
            </a:extLst>
          </p:cNvPr>
          <p:cNvCxnSpPr>
            <a:cxnSpLocks/>
          </p:cNvCxnSpPr>
          <p:nvPr/>
        </p:nvCxnSpPr>
        <p:spPr>
          <a:xfrm>
            <a:off x="274953" y="2125833"/>
            <a:ext cx="0" cy="1088693"/>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id="{6A555939-F8C0-6A56-72F7-2C41A093FB57}"/>
              </a:ext>
            </a:extLst>
          </p:cNvPr>
          <p:cNvCxnSpPr>
            <a:cxnSpLocks/>
          </p:cNvCxnSpPr>
          <p:nvPr/>
        </p:nvCxnSpPr>
        <p:spPr>
          <a:xfrm>
            <a:off x="256590" y="2847129"/>
            <a:ext cx="5125127" cy="9954"/>
          </a:xfrm>
          <a:prstGeom prst="line">
            <a:avLst/>
          </a:prstGeom>
          <a:ln w="19050"/>
        </p:spPr>
        <p:style>
          <a:lnRef idx="1">
            <a:schemeClr val="dk1"/>
          </a:lnRef>
          <a:fillRef idx="0">
            <a:schemeClr val="dk1"/>
          </a:fillRef>
          <a:effectRef idx="0">
            <a:schemeClr val="dk1"/>
          </a:effectRef>
          <a:fontRef idx="minor">
            <a:schemeClr val="tx1"/>
          </a:fontRef>
        </p:style>
      </p:cxnSp>
      <p:sp>
        <p:nvSpPr>
          <p:cNvPr id="7" name="Freeform: Shape 6">
            <a:extLst>
              <a:ext uri="{FF2B5EF4-FFF2-40B4-BE49-F238E27FC236}">
                <a16:creationId xmlns:a16="http://schemas.microsoft.com/office/drawing/2014/main" id="{EB324D87-C05B-F717-A8A5-BBE8D5E3F153}"/>
              </a:ext>
            </a:extLst>
          </p:cNvPr>
          <p:cNvSpPr/>
          <p:nvPr/>
        </p:nvSpPr>
        <p:spPr>
          <a:xfrm>
            <a:off x="274952" y="2298401"/>
            <a:ext cx="1664045" cy="1123747"/>
          </a:xfrm>
          <a:custGeom>
            <a:avLst/>
            <a:gdLst>
              <a:gd name="connsiteX0" fmla="*/ 0 w 2067697"/>
              <a:gd name="connsiteY0" fmla="*/ 628858 h 1287323"/>
              <a:gd name="connsiteX1" fmla="*/ 617837 w 2067697"/>
              <a:gd name="connsiteY1" fmla="*/ 19258 h 1287323"/>
              <a:gd name="connsiteX2" fmla="*/ 1416908 w 2067697"/>
              <a:gd name="connsiteY2" fmla="*/ 1271409 h 1287323"/>
              <a:gd name="connsiteX3" fmla="*/ 2067697 w 2067697"/>
              <a:gd name="connsiteY3" fmla="*/ 612382 h 1287323"/>
            </a:gdLst>
            <a:ahLst/>
            <a:cxnLst>
              <a:cxn ang="0">
                <a:pos x="connsiteX0" y="connsiteY0"/>
              </a:cxn>
              <a:cxn ang="0">
                <a:pos x="connsiteX1" y="connsiteY1"/>
              </a:cxn>
              <a:cxn ang="0">
                <a:pos x="connsiteX2" y="connsiteY2"/>
              </a:cxn>
              <a:cxn ang="0">
                <a:pos x="connsiteX3" y="connsiteY3"/>
              </a:cxn>
            </a:cxnLst>
            <a:rect l="l" t="t" r="r" b="b"/>
            <a:pathLst>
              <a:path w="2067697" h="1287323">
                <a:moveTo>
                  <a:pt x="0" y="628858"/>
                </a:moveTo>
                <a:cubicBezTo>
                  <a:pt x="190843" y="270512"/>
                  <a:pt x="381686" y="-87834"/>
                  <a:pt x="617837" y="19258"/>
                </a:cubicBezTo>
                <a:cubicBezTo>
                  <a:pt x="853988" y="126350"/>
                  <a:pt x="1175265" y="1172555"/>
                  <a:pt x="1416908" y="1271409"/>
                </a:cubicBezTo>
                <a:cubicBezTo>
                  <a:pt x="1658551" y="1370263"/>
                  <a:pt x="1863124" y="991322"/>
                  <a:pt x="2067697" y="61238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8" name="Freeform: Shape 7">
            <a:extLst>
              <a:ext uri="{FF2B5EF4-FFF2-40B4-BE49-F238E27FC236}">
                <a16:creationId xmlns:a16="http://schemas.microsoft.com/office/drawing/2014/main" id="{44C22AEF-25B1-5E24-464D-ADAED31AFAF6}"/>
              </a:ext>
            </a:extLst>
          </p:cNvPr>
          <p:cNvSpPr/>
          <p:nvPr/>
        </p:nvSpPr>
        <p:spPr>
          <a:xfrm>
            <a:off x="1914281" y="2337672"/>
            <a:ext cx="1664045" cy="1093907"/>
          </a:xfrm>
          <a:custGeom>
            <a:avLst/>
            <a:gdLst>
              <a:gd name="connsiteX0" fmla="*/ 0 w 2067697"/>
              <a:gd name="connsiteY0" fmla="*/ 628858 h 1287323"/>
              <a:gd name="connsiteX1" fmla="*/ 617837 w 2067697"/>
              <a:gd name="connsiteY1" fmla="*/ 19258 h 1287323"/>
              <a:gd name="connsiteX2" fmla="*/ 1416908 w 2067697"/>
              <a:gd name="connsiteY2" fmla="*/ 1271409 h 1287323"/>
              <a:gd name="connsiteX3" fmla="*/ 2067697 w 2067697"/>
              <a:gd name="connsiteY3" fmla="*/ 612382 h 1287323"/>
            </a:gdLst>
            <a:ahLst/>
            <a:cxnLst>
              <a:cxn ang="0">
                <a:pos x="connsiteX0" y="connsiteY0"/>
              </a:cxn>
              <a:cxn ang="0">
                <a:pos x="connsiteX1" y="connsiteY1"/>
              </a:cxn>
              <a:cxn ang="0">
                <a:pos x="connsiteX2" y="connsiteY2"/>
              </a:cxn>
              <a:cxn ang="0">
                <a:pos x="connsiteX3" y="connsiteY3"/>
              </a:cxn>
            </a:cxnLst>
            <a:rect l="l" t="t" r="r" b="b"/>
            <a:pathLst>
              <a:path w="2067697" h="1287323">
                <a:moveTo>
                  <a:pt x="0" y="628858"/>
                </a:moveTo>
                <a:cubicBezTo>
                  <a:pt x="190843" y="270512"/>
                  <a:pt x="381686" y="-87834"/>
                  <a:pt x="617837" y="19258"/>
                </a:cubicBezTo>
                <a:cubicBezTo>
                  <a:pt x="853988" y="126350"/>
                  <a:pt x="1175265" y="1172555"/>
                  <a:pt x="1416908" y="1271409"/>
                </a:cubicBezTo>
                <a:cubicBezTo>
                  <a:pt x="1658551" y="1370263"/>
                  <a:pt x="1863124" y="991322"/>
                  <a:pt x="2067697" y="61238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Freeform: Shape 8">
            <a:extLst>
              <a:ext uri="{FF2B5EF4-FFF2-40B4-BE49-F238E27FC236}">
                <a16:creationId xmlns:a16="http://schemas.microsoft.com/office/drawing/2014/main" id="{66165910-A155-8B69-EFA2-74BE650674AE}"/>
              </a:ext>
            </a:extLst>
          </p:cNvPr>
          <p:cNvSpPr/>
          <p:nvPr/>
        </p:nvSpPr>
        <p:spPr>
          <a:xfrm>
            <a:off x="3565967" y="2345665"/>
            <a:ext cx="1664045" cy="1085914"/>
          </a:xfrm>
          <a:custGeom>
            <a:avLst/>
            <a:gdLst>
              <a:gd name="connsiteX0" fmla="*/ 0 w 2067697"/>
              <a:gd name="connsiteY0" fmla="*/ 628858 h 1287323"/>
              <a:gd name="connsiteX1" fmla="*/ 617837 w 2067697"/>
              <a:gd name="connsiteY1" fmla="*/ 19258 h 1287323"/>
              <a:gd name="connsiteX2" fmla="*/ 1416908 w 2067697"/>
              <a:gd name="connsiteY2" fmla="*/ 1271409 h 1287323"/>
              <a:gd name="connsiteX3" fmla="*/ 2067697 w 2067697"/>
              <a:gd name="connsiteY3" fmla="*/ 612382 h 1287323"/>
            </a:gdLst>
            <a:ahLst/>
            <a:cxnLst>
              <a:cxn ang="0">
                <a:pos x="connsiteX0" y="connsiteY0"/>
              </a:cxn>
              <a:cxn ang="0">
                <a:pos x="connsiteX1" y="connsiteY1"/>
              </a:cxn>
              <a:cxn ang="0">
                <a:pos x="connsiteX2" y="connsiteY2"/>
              </a:cxn>
              <a:cxn ang="0">
                <a:pos x="connsiteX3" y="connsiteY3"/>
              </a:cxn>
            </a:cxnLst>
            <a:rect l="l" t="t" r="r" b="b"/>
            <a:pathLst>
              <a:path w="2067697" h="1287323">
                <a:moveTo>
                  <a:pt x="0" y="628858"/>
                </a:moveTo>
                <a:cubicBezTo>
                  <a:pt x="190843" y="270512"/>
                  <a:pt x="381686" y="-87834"/>
                  <a:pt x="617837" y="19258"/>
                </a:cubicBezTo>
                <a:cubicBezTo>
                  <a:pt x="853988" y="126350"/>
                  <a:pt x="1175265" y="1172555"/>
                  <a:pt x="1416908" y="1271409"/>
                </a:cubicBezTo>
                <a:cubicBezTo>
                  <a:pt x="1658551" y="1370263"/>
                  <a:pt x="1863124" y="991322"/>
                  <a:pt x="2067697" y="61238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0" name="Straight Arrow Connector 9">
            <a:extLst>
              <a:ext uri="{FF2B5EF4-FFF2-40B4-BE49-F238E27FC236}">
                <a16:creationId xmlns:a16="http://schemas.microsoft.com/office/drawing/2014/main" id="{C6A296DC-5F72-3B79-3CE1-9B8811F5E5E2}"/>
              </a:ext>
            </a:extLst>
          </p:cNvPr>
          <p:cNvCxnSpPr>
            <a:cxnSpLocks/>
          </p:cNvCxnSpPr>
          <p:nvPr/>
        </p:nvCxnSpPr>
        <p:spPr>
          <a:xfrm>
            <a:off x="723914" y="2160922"/>
            <a:ext cx="1585785" cy="0"/>
          </a:xfrm>
          <a:prstGeom prst="straightConnector1">
            <a:avLst/>
          </a:prstGeom>
          <a:ln w="12700">
            <a:headEnd type="triangle"/>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1B857C1F-5BDD-2842-1DA3-E217E731B404}"/>
              </a:ext>
            </a:extLst>
          </p:cNvPr>
          <p:cNvCxnSpPr>
            <a:cxnSpLocks/>
          </p:cNvCxnSpPr>
          <p:nvPr/>
        </p:nvCxnSpPr>
        <p:spPr>
          <a:xfrm flipV="1">
            <a:off x="4492725" y="2345665"/>
            <a:ext cx="0" cy="538960"/>
          </a:xfrm>
          <a:prstGeom prst="straightConnector1">
            <a:avLst/>
          </a:prstGeom>
          <a:ln w="12700">
            <a:headEnd type="triangle"/>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DB43CF56-09CB-63C0-8A6F-E0BA710A680E}"/>
              </a:ext>
            </a:extLst>
          </p:cNvPr>
          <p:cNvCxnSpPr>
            <a:cxnSpLocks/>
          </p:cNvCxnSpPr>
          <p:nvPr/>
        </p:nvCxnSpPr>
        <p:spPr>
          <a:xfrm flipV="1">
            <a:off x="3648347" y="2883188"/>
            <a:ext cx="0" cy="538960"/>
          </a:xfrm>
          <a:prstGeom prst="straightConnector1">
            <a:avLst/>
          </a:prstGeom>
          <a:ln w="12700">
            <a:headEnd type="triangle"/>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C14B9BA6-3D6C-A0EC-0C46-B513FD91F005}"/>
              </a:ext>
            </a:extLst>
          </p:cNvPr>
          <p:cNvCxnSpPr>
            <a:cxnSpLocks/>
          </p:cNvCxnSpPr>
          <p:nvPr/>
        </p:nvCxnSpPr>
        <p:spPr>
          <a:xfrm>
            <a:off x="245488" y="3547663"/>
            <a:ext cx="1663716" cy="6494"/>
          </a:xfrm>
          <a:prstGeom prst="straightConnector1">
            <a:avLst/>
          </a:prstGeom>
          <a:ln w="12700">
            <a:headEnd type="triangle"/>
            <a:tailEnd type="triangle"/>
          </a:ln>
        </p:spPr>
        <p:style>
          <a:lnRef idx="1">
            <a:schemeClr val="dk1"/>
          </a:lnRef>
          <a:fillRef idx="0">
            <a:schemeClr val="dk1"/>
          </a:fillRef>
          <a:effectRef idx="0">
            <a:schemeClr val="dk1"/>
          </a:effectRef>
          <a:fontRef idx="minor">
            <a:schemeClr val="tx1"/>
          </a:fontRef>
        </p:style>
      </p:cxnSp>
      <p:sp>
        <p:nvSpPr>
          <p:cNvPr id="14" name="TextBox 36">
            <a:extLst>
              <a:ext uri="{FF2B5EF4-FFF2-40B4-BE49-F238E27FC236}">
                <a16:creationId xmlns:a16="http://schemas.microsoft.com/office/drawing/2014/main" id="{02035F6E-FB1F-7587-7140-320D284EBE97}"/>
              </a:ext>
            </a:extLst>
          </p:cNvPr>
          <p:cNvSpPr txBox="1"/>
          <p:nvPr/>
        </p:nvSpPr>
        <p:spPr>
          <a:xfrm>
            <a:off x="959459" y="1759436"/>
            <a:ext cx="158578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a:latin typeface="Calibri" panose="020F0502020204030204" pitchFamily="34" charset="0"/>
                <a:ea typeface="Calibri" panose="020F0502020204030204" pitchFamily="34" charset="0"/>
                <a:cs typeface="Calibri" panose="020F0502020204030204" pitchFamily="34" charset="0"/>
              </a:rPr>
              <a:t>λ</a:t>
            </a:r>
            <a:r>
              <a:rPr lang="en-US">
                <a:latin typeface="Calibri" panose="020F0502020204030204" pitchFamily="34" charset="0"/>
                <a:ea typeface="Calibri" panose="020F0502020204030204" pitchFamily="34" charset="0"/>
                <a:cs typeface="Calibri" panose="020F0502020204030204" pitchFamily="34" charset="0"/>
              </a:rPr>
              <a:t> (meters)</a:t>
            </a:r>
            <a:endParaRPr lang="en-US"/>
          </a:p>
        </p:txBody>
      </p:sp>
      <p:sp>
        <p:nvSpPr>
          <p:cNvPr id="15" name="TextBox 37">
            <a:extLst>
              <a:ext uri="{FF2B5EF4-FFF2-40B4-BE49-F238E27FC236}">
                <a16:creationId xmlns:a16="http://schemas.microsoft.com/office/drawing/2014/main" id="{E354BC11-320F-51CE-6EEE-A7E5EA892D70}"/>
              </a:ext>
            </a:extLst>
          </p:cNvPr>
          <p:cNvSpPr txBox="1"/>
          <p:nvPr/>
        </p:nvSpPr>
        <p:spPr>
          <a:xfrm>
            <a:off x="545460" y="3518060"/>
            <a:ext cx="1298801"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alibri" panose="020F0502020204030204" pitchFamily="34" charset="0"/>
                <a:ea typeface="Calibri" panose="020F0502020204030204" pitchFamily="34" charset="0"/>
                <a:cs typeface="Calibri" panose="020F0502020204030204" pitchFamily="34" charset="0"/>
              </a:rPr>
              <a:t>T (seconds)</a:t>
            </a:r>
            <a:endParaRPr lang="en-US"/>
          </a:p>
        </p:txBody>
      </p:sp>
      <p:sp>
        <p:nvSpPr>
          <p:cNvPr id="16" name="TextBox 38">
            <a:extLst>
              <a:ext uri="{FF2B5EF4-FFF2-40B4-BE49-F238E27FC236}">
                <a16:creationId xmlns:a16="http://schemas.microsoft.com/office/drawing/2014/main" id="{3BEFAF79-6BFF-19EF-0B10-D95672570323}"/>
              </a:ext>
            </a:extLst>
          </p:cNvPr>
          <p:cNvSpPr txBox="1"/>
          <p:nvPr/>
        </p:nvSpPr>
        <p:spPr>
          <a:xfrm>
            <a:off x="3648346" y="3001133"/>
            <a:ext cx="46499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alibri" panose="020F0502020204030204" pitchFamily="34" charset="0"/>
                <a:ea typeface="Calibri" panose="020F0502020204030204" pitchFamily="34" charset="0"/>
                <a:cs typeface="Calibri" panose="020F0502020204030204" pitchFamily="34" charset="0"/>
              </a:rPr>
              <a:t>-A</a:t>
            </a:r>
            <a:endParaRPr lang="en-US"/>
          </a:p>
        </p:txBody>
      </p:sp>
      <p:sp>
        <p:nvSpPr>
          <p:cNvPr id="17" name="TextBox 39">
            <a:extLst>
              <a:ext uri="{FF2B5EF4-FFF2-40B4-BE49-F238E27FC236}">
                <a16:creationId xmlns:a16="http://schemas.microsoft.com/office/drawing/2014/main" id="{7FD6B24F-4296-5CC1-88CF-BFD1163BB57E}"/>
              </a:ext>
            </a:extLst>
          </p:cNvPr>
          <p:cNvSpPr txBox="1"/>
          <p:nvPr/>
        </p:nvSpPr>
        <p:spPr>
          <a:xfrm>
            <a:off x="4492725" y="2457642"/>
            <a:ext cx="57366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alibri" panose="020F0502020204030204" pitchFamily="34" charset="0"/>
                <a:ea typeface="Calibri" panose="020F0502020204030204" pitchFamily="34" charset="0"/>
                <a:cs typeface="Calibri" panose="020F0502020204030204" pitchFamily="34" charset="0"/>
              </a:rPr>
              <a:t>+A</a:t>
            </a:r>
            <a:endParaRPr lang="en-US"/>
          </a:p>
        </p:txBody>
      </p:sp>
      <p:sp>
        <p:nvSpPr>
          <p:cNvPr id="19" name="TextBox 41">
            <a:extLst>
              <a:ext uri="{FF2B5EF4-FFF2-40B4-BE49-F238E27FC236}">
                <a16:creationId xmlns:a16="http://schemas.microsoft.com/office/drawing/2014/main" id="{6C249AEE-CDDB-953A-9FF5-9E71B7C31FEA}"/>
              </a:ext>
            </a:extLst>
          </p:cNvPr>
          <p:cNvSpPr txBox="1"/>
          <p:nvPr/>
        </p:nvSpPr>
        <p:spPr>
          <a:xfrm>
            <a:off x="5350150" y="2679180"/>
            <a:ext cx="261750"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alibri"/>
                <a:ea typeface="Calibri"/>
                <a:cs typeface="Calibri"/>
              </a:rPr>
              <a:t>t</a:t>
            </a: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55" name="Title 1">
            <a:extLst>
              <a:ext uri="{FF2B5EF4-FFF2-40B4-BE49-F238E27FC236}">
                <a16:creationId xmlns:a16="http://schemas.microsoft.com/office/drawing/2014/main" id="{9B918C10-59FB-E374-4E7C-D1E364313397}"/>
              </a:ext>
            </a:extLst>
          </p:cNvPr>
          <p:cNvSpPr>
            <a:spLocks noGrp="1"/>
          </p:cNvSpPr>
          <p:nvPr/>
        </p:nvSpPr>
        <p:spPr>
          <a:xfrm>
            <a:off x="5787193" y="2599954"/>
            <a:ext cx="3512671" cy="5798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latin typeface="Times New Roman" panose="02020603050405020304" pitchFamily="18" charset="0"/>
                <a:cs typeface="Times New Roman" panose="02020603050405020304" pitchFamily="18" charset="0"/>
              </a:rPr>
              <a:t>Frequency (</a:t>
            </a:r>
            <a:r>
              <a:rPr lang="el-GR" sz="2800">
                <a:latin typeface="Times New Roman" panose="02020603050405020304" pitchFamily="18" charset="0"/>
                <a:ea typeface="Calibri" panose="020F0502020204030204" pitchFamily="34" charset="0"/>
                <a:cs typeface="Times New Roman" panose="02020603050405020304" pitchFamily="18" charset="0"/>
              </a:rPr>
              <a:t>ν</a:t>
            </a:r>
            <a:r>
              <a:rPr lang="en-US" sz="2800">
                <a:latin typeface="Times New Roman" panose="02020603050405020304" pitchFamily="18" charset="0"/>
                <a:ea typeface="Calibri" panose="020F0502020204030204" pitchFamily="34"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sp>
        <p:nvSpPr>
          <p:cNvPr id="56" name="Title 7">
            <a:extLst>
              <a:ext uri="{FF2B5EF4-FFF2-40B4-BE49-F238E27FC236}">
                <a16:creationId xmlns:a16="http://schemas.microsoft.com/office/drawing/2014/main" id="{675C323B-A267-E9C0-0A9A-05844F20CC30}"/>
              </a:ext>
            </a:extLst>
          </p:cNvPr>
          <p:cNvSpPr txBox="1">
            <a:spLocks/>
          </p:cNvSpPr>
          <p:nvPr/>
        </p:nvSpPr>
        <p:spPr>
          <a:xfrm>
            <a:off x="5801134" y="3134059"/>
            <a:ext cx="3471908" cy="61765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Times New Roman" panose="02020603050405020304" pitchFamily="18" charset="0"/>
                <a:cs typeface="Times New Roman" panose="02020603050405020304" pitchFamily="18" charset="0"/>
              </a:rPr>
              <a:t>Period (T)</a:t>
            </a:r>
          </a:p>
        </p:txBody>
      </p:sp>
      <p:sp>
        <p:nvSpPr>
          <p:cNvPr id="57" name="Title 4">
            <a:extLst>
              <a:ext uri="{FF2B5EF4-FFF2-40B4-BE49-F238E27FC236}">
                <a16:creationId xmlns:a16="http://schemas.microsoft.com/office/drawing/2014/main" id="{4D96DA8F-AB64-A9AE-E01A-044205B242EA}"/>
              </a:ext>
            </a:extLst>
          </p:cNvPr>
          <p:cNvSpPr txBox="1">
            <a:spLocks/>
          </p:cNvSpPr>
          <p:nvPr/>
        </p:nvSpPr>
        <p:spPr>
          <a:xfrm>
            <a:off x="5772822" y="1630273"/>
            <a:ext cx="3512590" cy="71056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Times New Roman" panose="02020603050405020304" pitchFamily="18" charset="0"/>
                <a:cs typeface="Times New Roman" panose="02020603050405020304" pitchFamily="18" charset="0"/>
              </a:rPr>
              <a:t>Wavelength(</a:t>
            </a:r>
            <a:r>
              <a:rPr lang="el-GR" sz="2800">
                <a:latin typeface="Times New Roman" panose="02020603050405020304" pitchFamily="18" charset="0"/>
                <a:ea typeface="Calibri" panose="020F0502020204030204" pitchFamily="34" charset="0"/>
                <a:cs typeface="Times New Roman" panose="02020603050405020304" pitchFamily="18" charset="0"/>
              </a:rPr>
              <a:t>λ</a:t>
            </a:r>
            <a:r>
              <a:rPr lang="en-US" sz="2800">
                <a:latin typeface="Times New Roman" panose="02020603050405020304" pitchFamily="18" charset="0"/>
                <a:ea typeface="Calibri" panose="020F0502020204030204" pitchFamily="34"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sp>
        <p:nvSpPr>
          <p:cNvPr id="58" name="Title 10">
            <a:extLst>
              <a:ext uri="{FF2B5EF4-FFF2-40B4-BE49-F238E27FC236}">
                <a16:creationId xmlns:a16="http://schemas.microsoft.com/office/drawing/2014/main" id="{AEC1512B-B921-1918-C3BC-837FBC977661}"/>
              </a:ext>
            </a:extLst>
          </p:cNvPr>
          <p:cNvSpPr txBox="1">
            <a:spLocks/>
          </p:cNvSpPr>
          <p:nvPr/>
        </p:nvSpPr>
        <p:spPr>
          <a:xfrm>
            <a:off x="5789741" y="2120188"/>
            <a:ext cx="3512590" cy="70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Times New Roman" panose="02020603050405020304" pitchFamily="18" charset="0"/>
                <a:cs typeface="Times New Roman" panose="02020603050405020304" pitchFamily="18" charset="0"/>
              </a:rPr>
              <a:t>Amplitude (A)</a:t>
            </a:r>
          </a:p>
        </p:txBody>
      </p:sp>
      <p:sp>
        <p:nvSpPr>
          <p:cNvPr id="5" name="TextBox 36">
            <a:extLst>
              <a:ext uri="{FF2B5EF4-FFF2-40B4-BE49-F238E27FC236}">
                <a16:creationId xmlns:a16="http://schemas.microsoft.com/office/drawing/2014/main" id="{956FE921-6FC5-B886-F4AA-0E573BC08CAB}"/>
              </a:ext>
            </a:extLst>
          </p:cNvPr>
          <p:cNvSpPr txBox="1"/>
          <p:nvPr/>
        </p:nvSpPr>
        <p:spPr>
          <a:xfrm>
            <a:off x="134204" y="1825171"/>
            <a:ext cx="285338"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a:latin typeface="Calibri"/>
                <a:ea typeface="Calibri"/>
                <a:cs typeface="Calibri"/>
              </a:rPr>
              <a:t>x</a:t>
            </a:r>
          </a:p>
        </p:txBody>
      </p:sp>
      <p:sp>
        <p:nvSpPr>
          <p:cNvPr id="18" name="Title 7">
            <a:extLst>
              <a:ext uri="{FF2B5EF4-FFF2-40B4-BE49-F238E27FC236}">
                <a16:creationId xmlns:a16="http://schemas.microsoft.com/office/drawing/2014/main" id="{9F1546F3-1E79-569C-AB33-F644CBBFD771}"/>
              </a:ext>
            </a:extLst>
          </p:cNvPr>
          <p:cNvSpPr txBox="1">
            <a:spLocks/>
          </p:cNvSpPr>
          <p:nvPr/>
        </p:nvSpPr>
        <p:spPr>
          <a:xfrm>
            <a:off x="5814122" y="3666592"/>
            <a:ext cx="3471908" cy="617654"/>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Times New Roman"/>
                <a:cs typeface="Times New Roman"/>
              </a:rPr>
              <a:t>Displacement (x)</a:t>
            </a:r>
            <a:endParaRPr lang="en-US"/>
          </a:p>
        </p:txBody>
      </p:sp>
    </p:spTree>
    <p:extLst>
      <p:ext uri="{BB962C8B-B14F-4D97-AF65-F5344CB8AC3E}">
        <p14:creationId xmlns:p14="http://schemas.microsoft.com/office/powerpoint/2010/main" val="1684632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59">
          <a:extLst>
            <a:ext uri="{FF2B5EF4-FFF2-40B4-BE49-F238E27FC236}">
              <a16:creationId xmlns:a16="http://schemas.microsoft.com/office/drawing/2014/main" id="{D5CBE93C-4D23-0328-49DB-2C7772244009}"/>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E5F4D85C-533F-9DE1-A1C9-B516DB72E2A0}"/>
              </a:ext>
            </a:extLst>
          </p:cNvPr>
          <p:cNvSpPr>
            <a:spLocks noGrp="1"/>
          </p:cNvSpPr>
          <p:nvPr/>
        </p:nvSpPr>
        <p:spPr>
          <a:xfrm>
            <a:off x="751621" y="189627"/>
            <a:ext cx="10509250" cy="1076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Times New Roman" panose="02020603050405020304" pitchFamily="18" charset="0"/>
                <a:cs typeface="Times New Roman" panose="02020603050405020304" pitchFamily="18" charset="0"/>
              </a:rPr>
              <a:t>Properties of a Waves</a:t>
            </a:r>
          </a:p>
        </p:txBody>
      </p:sp>
      <p:sp>
        <p:nvSpPr>
          <p:cNvPr id="3" name="Oval 2">
            <a:extLst>
              <a:ext uri="{FF2B5EF4-FFF2-40B4-BE49-F238E27FC236}">
                <a16:creationId xmlns:a16="http://schemas.microsoft.com/office/drawing/2014/main" id="{F228C315-F7D7-686D-5B8F-34552F6B3C00}"/>
              </a:ext>
            </a:extLst>
          </p:cNvPr>
          <p:cNvSpPr/>
          <p:nvPr/>
        </p:nvSpPr>
        <p:spPr>
          <a:xfrm>
            <a:off x="4690685" y="2711826"/>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Oval 3">
            <a:extLst>
              <a:ext uri="{FF2B5EF4-FFF2-40B4-BE49-F238E27FC236}">
                <a16:creationId xmlns:a16="http://schemas.microsoft.com/office/drawing/2014/main" id="{BF5B9237-B49B-C81B-31BA-2D29DC92C491}"/>
              </a:ext>
            </a:extLst>
          </p:cNvPr>
          <p:cNvSpPr/>
          <p:nvPr/>
        </p:nvSpPr>
        <p:spPr>
          <a:xfrm>
            <a:off x="4948611" y="2370203"/>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Oval 6">
            <a:extLst>
              <a:ext uri="{FF2B5EF4-FFF2-40B4-BE49-F238E27FC236}">
                <a16:creationId xmlns:a16="http://schemas.microsoft.com/office/drawing/2014/main" id="{7AD58F3E-77FC-A1C9-50F5-74FDBFB3FC6F}"/>
              </a:ext>
            </a:extLst>
          </p:cNvPr>
          <p:cNvSpPr/>
          <p:nvPr/>
        </p:nvSpPr>
        <p:spPr>
          <a:xfrm>
            <a:off x="5091235" y="2526476"/>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Oval 7">
            <a:extLst>
              <a:ext uri="{FF2B5EF4-FFF2-40B4-BE49-F238E27FC236}">
                <a16:creationId xmlns:a16="http://schemas.microsoft.com/office/drawing/2014/main" id="{91816BEF-A1E8-BDF8-EE0C-5CE02331913A}"/>
              </a:ext>
            </a:extLst>
          </p:cNvPr>
          <p:cNvSpPr/>
          <p:nvPr/>
        </p:nvSpPr>
        <p:spPr>
          <a:xfrm>
            <a:off x="4866627" y="2822721"/>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a:extLst>
              <a:ext uri="{FF2B5EF4-FFF2-40B4-BE49-F238E27FC236}">
                <a16:creationId xmlns:a16="http://schemas.microsoft.com/office/drawing/2014/main" id="{90F8B597-DB87-E628-5CAB-42CC0D9CDEA5}"/>
              </a:ext>
            </a:extLst>
          </p:cNvPr>
          <p:cNvSpPr/>
          <p:nvPr/>
        </p:nvSpPr>
        <p:spPr>
          <a:xfrm>
            <a:off x="4724405" y="2374661"/>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a:extLst>
              <a:ext uri="{FF2B5EF4-FFF2-40B4-BE49-F238E27FC236}">
                <a16:creationId xmlns:a16="http://schemas.microsoft.com/office/drawing/2014/main" id="{BA776353-65F5-4166-E5F4-6DCDAB3563EC}"/>
              </a:ext>
            </a:extLst>
          </p:cNvPr>
          <p:cNvSpPr/>
          <p:nvPr/>
        </p:nvSpPr>
        <p:spPr>
          <a:xfrm>
            <a:off x="5272773" y="2650302"/>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a:extLst>
              <a:ext uri="{FF2B5EF4-FFF2-40B4-BE49-F238E27FC236}">
                <a16:creationId xmlns:a16="http://schemas.microsoft.com/office/drawing/2014/main" id="{59FCA3DC-C659-37DC-5E11-188B1C1557CC}"/>
              </a:ext>
            </a:extLst>
          </p:cNvPr>
          <p:cNvSpPr/>
          <p:nvPr/>
        </p:nvSpPr>
        <p:spPr>
          <a:xfrm>
            <a:off x="4695578" y="3288540"/>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a:extLst>
              <a:ext uri="{FF2B5EF4-FFF2-40B4-BE49-F238E27FC236}">
                <a16:creationId xmlns:a16="http://schemas.microsoft.com/office/drawing/2014/main" id="{663302F9-2CF9-F446-8C0B-3A155A0900CB}"/>
              </a:ext>
            </a:extLst>
          </p:cNvPr>
          <p:cNvSpPr/>
          <p:nvPr/>
        </p:nvSpPr>
        <p:spPr>
          <a:xfrm>
            <a:off x="4876692" y="3308772"/>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a:extLst>
              <a:ext uri="{FF2B5EF4-FFF2-40B4-BE49-F238E27FC236}">
                <a16:creationId xmlns:a16="http://schemas.microsoft.com/office/drawing/2014/main" id="{84E416B2-27CB-0FF7-1366-82D2EF8A0FAD}"/>
              </a:ext>
            </a:extLst>
          </p:cNvPr>
          <p:cNvSpPr/>
          <p:nvPr/>
        </p:nvSpPr>
        <p:spPr>
          <a:xfrm>
            <a:off x="5385167" y="3018012"/>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a:extLst>
              <a:ext uri="{FF2B5EF4-FFF2-40B4-BE49-F238E27FC236}">
                <a16:creationId xmlns:a16="http://schemas.microsoft.com/office/drawing/2014/main" id="{7276AE3E-9B3C-32D4-D204-4A33FBD6F139}"/>
              </a:ext>
            </a:extLst>
          </p:cNvPr>
          <p:cNvSpPr/>
          <p:nvPr/>
        </p:nvSpPr>
        <p:spPr>
          <a:xfrm>
            <a:off x="4430704" y="2387985"/>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Oval 14">
            <a:extLst>
              <a:ext uri="{FF2B5EF4-FFF2-40B4-BE49-F238E27FC236}">
                <a16:creationId xmlns:a16="http://schemas.microsoft.com/office/drawing/2014/main" id="{5302FC13-0394-78C3-1D05-D57ADD1573A8}"/>
              </a:ext>
            </a:extLst>
          </p:cNvPr>
          <p:cNvSpPr/>
          <p:nvPr/>
        </p:nvSpPr>
        <p:spPr>
          <a:xfrm>
            <a:off x="4370677" y="2833917"/>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Oval 15">
            <a:extLst>
              <a:ext uri="{FF2B5EF4-FFF2-40B4-BE49-F238E27FC236}">
                <a16:creationId xmlns:a16="http://schemas.microsoft.com/office/drawing/2014/main" id="{1C58B2B3-8D3F-38D3-5806-4ED705893C7A}"/>
              </a:ext>
            </a:extLst>
          </p:cNvPr>
          <p:cNvSpPr/>
          <p:nvPr/>
        </p:nvSpPr>
        <p:spPr>
          <a:xfrm>
            <a:off x="4437756" y="2613439"/>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Oval 16">
            <a:extLst>
              <a:ext uri="{FF2B5EF4-FFF2-40B4-BE49-F238E27FC236}">
                <a16:creationId xmlns:a16="http://schemas.microsoft.com/office/drawing/2014/main" id="{DEA86A69-A618-2EEE-8BDD-F27E351CD4F8}"/>
              </a:ext>
            </a:extLst>
          </p:cNvPr>
          <p:cNvSpPr/>
          <p:nvPr/>
        </p:nvSpPr>
        <p:spPr>
          <a:xfrm>
            <a:off x="4829470" y="2282629"/>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Oval 17">
            <a:extLst>
              <a:ext uri="{FF2B5EF4-FFF2-40B4-BE49-F238E27FC236}">
                <a16:creationId xmlns:a16="http://schemas.microsoft.com/office/drawing/2014/main" id="{7B5DBA69-2700-88EA-BC25-AE44CE987EC5}"/>
              </a:ext>
            </a:extLst>
          </p:cNvPr>
          <p:cNvSpPr/>
          <p:nvPr/>
        </p:nvSpPr>
        <p:spPr>
          <a:xfrm>
            <a:off x="4374180" y="3087000"/>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Oval 18">
            <a:extLst>
              <a:ext uri="{FF2B5EF4-FFF2-40B4-BE49-F238E27FC236}">
                <a16:creationId xmlns:a16="http://schemas.microsoft.com/office/drawing/2014/main" id="{C97B5ADD-3A76-1801-D6EA-AFC007B90DFD}"/>
              </a:ext>
            </a:extLst>
          </p:cNvPr>
          <p:cNvSpPr/>
          <p:nvPr/>
        </p:nvSpPr>
        <p:spPr>
          <a:xfrm>
            <a:off x="5738461" y="3256320"/>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Oval 19">
            <a:extLst>
              <a:ext uri="{FF2B5EF4-FFF2-40B4-BE49-F238E27FC236}">
                <a16:creationId xmlns:a16="http://schemas.microsoft.com/office/drawing/2014/main" id="{70993249-BC5B-EFF4-AF4E-23E852D057B0}"/>
              </a:ext>
            </a:extLst>
          </p:cNvPr>
          <p:cNvSpPr/>
          <p:nvPr/>
        </p:nvSpPr>
        <p:spPr>
          <a:xfrm>
            <a:off x="6076227" y="3053306"/>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Oval 20">
            <a:extLst>
              <a:ext uri="{FF2B5EF4-FFF2-40B4-BE49-F238E27FC236}">
                <a16:creationId xmlns:a16="http://schemas.microsoft.com/office/drawing/2014/main" id="{4FF816B5-E63D-1431-2846-D30D2DEFC351}"/>
              </a:ext>
            </a:extLst>
          </p:cNvPr>
          <p:cNvSpPr/>
          <p:nvPr/>
        </p:nvSpPr>
        <p:spPr>
          <a:xfrm>
            <a:off x="6223862" y="2611466"/>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Oval 21">
            <a:extLst>
              <a:ext uri="{FF2B5EF4-FFF2-40B4-BE49-F238E27FC236}">
                <a16:creationId xmlns:a16="http://schemas.microsoft.com/office/drawing/2014/main" id="{42DC8EFB-E3F7-E600-0836-E376CE521997}"/>
              </a:ext>
            </a:extLst>
          </p:cNvPr>
          <p:cNvSpPr/>
          <p:nvPr/>
        </p:nvSpPr>
        <p:spPr>
          <a:xfrm>
            <a:off x="5083626" y="2380953"/>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Oval 22">
            <a:extLst>
              <a:ext uri="{FF2B5EF4-FFF2-40B4-BE49-F238E27FC236}">
                <a16:creationId xmlns:a16="http://schemas.microsoft.com/office/drawing/2014/main" id="{9B8D820F-372B-B164-1DEB-D7BB7F54676A}"/>
              </a:ext>
            </a:extLst>
          </p:cNvPr>
          <p:cNvSpPr/>
          <p:nvPr/>
        </p:nvSpPr>
        <p:spPr>
          <a:xfrm>
            <a:off x="5501582" y="2710793"/>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Oval 23">
            <a:extLst>
              <a:ext uri="{FF2B5EF4-FFF2-40B4-BE49-F238E27FC236}">
                <a16:creationId xmlns:a16="http://schemas.microsoft.com/office/drawing/2014/main" id="{20E5E4DC-8C5D-ACDC-1C0E-3C489B0EF189}"/>
              </a:ext>
            </a:extLst>
          </p:cNvPr>
          <p:cNvSpPr/>
          <p:nvPr/>
        </p:nvSpPr>
        <p:spPr>
          <a:xfrm>
            <a:off x="5893668" y="2543510"/>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Oval 24">
            <a:extLst>
              <a:ext uri="{FF2B5EF4-FFF2-40B4-BE49-F238E27FC236}">
                <a16:creationId xmlns:a16="http://schemas.microsoft.com/office/drawing/2014/main" id="{23B69B4C-CAFB-D9D2-9696-41BE58D3ED6C}"/>
              </a:ext>
            </a:extLst>
          </p:cNvPr>
          <p:cNvSpPr/>
          <p:nvPr/>
        </p:nvSpPr>
        <p:spPr>
          <a:xfrm>
            <a:off x="6049139" y="2617108"/>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Oval 25">
            <a:extLst>
              <a:ext uri="{FF2B5EF4-FFF2-40B4-BE49-F238E27FC236}">
                <a16:creationId xmlns:a16="http://schemas.microsoft.com/office/drawing/2014/main" id="{889FB35F-2F04-A43F-1592-79C26E2BEE01}"/>
              </a:ext>
            </a:extLst>
          </p:cNvPr>
          <p:cNvSpPr/>
          <p:nvPr/>
        </p:nvSpPr>
        <p:spPr>
          <a:xfrm>
            <a:off x="5926441" y="2790498"/>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Oval 26">
            <a:extLst>
              <a:ext uri="{FF2B5EF4-FFF2-40B4-BE49-F238E27FC236}">
                <a16:creationId xmlns:a16="http://schemas.microsoft.com/office/drawing/2014/main" id="{B7D5E0AC-6CD1-0103-FCD4-D75BC548E9EB}"/>
              </a:ext>
            </a:extLst>
          </p:cNvPr>
          <p:cNvSpPr/>
          <p:nvPr/>
        </p:nvSpPr>
        <p:spPr>
          <a:xfrm>
            <a:off x="5716739" y="2637809"/>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Oval 27">
            <a:extLst>
              <a:ext uri="{FF2B5EF4-FFF2-40B4-BE49-F238E27FC236}">
                <a16:creationId xmlns:a16="http://schemas.microsoft.com/office/drawing/2014/main" id="{D38EB7E1-08C0-E6C0-0C6F-44803B86D65A}"/>
              </a:ext>
            </a:extLst>
          </p:cNvPr>
          <p:cNvSpPr/>
          <p:nvPr/>
        </p:nvSpPr>
        <p:spPr>
          <a:xfrm>
            <a:off x="5638262" y="3068910"/>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Oval 28">
            <a:extLst>
              <a:ext uri="{FF2B5EF4-FFF2-40B4-BE49-F238E27FC236}">
                <a16:creationId xmlns:a16="http://schemas.microsoft.com/office/drawing/2014/main" id="{3738C5C1-BA1A-6C3D-2080-1749F396948C}"/>
              </a:ext>
            </a:extLst>
          </p:cNvPr>
          <p:cNvSpPr/>
          <p:nvPr/>
        </p:nvSpPr>
        <p:spPr>
          <a:xfrm>
            <a:off x="5441018" y="3219312"/>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Oval 29">
            <a:extLst>
              <a:ext uri="{FF2B5EF4-FFF2-40B4-BE49-F238E27FC236}">
                <a16:creationId xmlns:a16="http://schemas.microsoft.com/office/drawing/2014/main" id="{F0FC0CEF-1416-B98C-4883-E8B5C6207507}"/>
              </a:ext>
            </a:extLst>
          </p:cNvPr>
          <p:cNvSpPr/>
          <p:nvPr/>
        </p:nvSpPr>
        <p:spPr>
          <a:xfrm>
            <a:off x="6123454" y="3285702"/>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Oval 30">
            <a:extLst>
              <a:ext uri="{FF2B5EF4-FFF2-40B4-BE49-F238E27FC236}">
                <a16:creationId xmlns:a16="http://schemas.microsoft.com/office/drawing/2014/main" id="{DA56DCF6-D01F-00EB-EAAF-E858476C45FA}"/>
              </a:ext>
            </a:extLst>
          </p:cNvPr>
          <p:cNvSpPr/>
          <p:nvPr/>
        </p:nvSpPr>
        <p:spPr>
          <a:xfrm>
            <a:off x="6176698" y="2800940"/>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Oval 31">
            <a:extLst>
              <a:ext uri="{FF2B5EF4-FFF2-40B4-BE49-F238E27FC236}">
                <a16:creationId xmlns:a16="http://schemas.microsoft.com/office/drawing/2014/main" id="{C7F49EA9-25EA-D4EC-FE1D-BFA317028D16}"/>
              </a:ext>
            </a:extLst>
          </p:cNvPr>
          <p:cNvSpPr/>
          <p:nvPr/>
        </p:nvSpPr>
        <p:spPr>
          <a:xfrm>
            <a:off x="4820539" y="3053572"/>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Oval 32">
            <a:extLst>
              <a:ext uri="{FF2B5EF4-FFF2-40B4-BE49-F238E27FC236}">
                <a16:creationId xmlns:a16="http://schemas.microsoft.com/office/drawing/2014/main" id="{A651B356-2A1F-5A12-05C1-108D21335726}"/>
              </a:ext>
            </a:extLst>
          </p:cNvPr>
          <p:cNvSpPr/>
          <p:nvPr/>
        </p:nvSpPr>
        <p:spPr>
          <a:xfrm>
            <a:off x="4979764" y="2637711"/>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Oval 33">
            <a:extLst>
              <a:ext uri="{FF2B5EF4-FFF2-40B4-BE49-F238E27FC236}">
                <a16:creationId xmlns:a16="http://schemas.microsoft.com/office/drawing/2014/main" id="{1319E2C0-96DF-941C-92E8-307A5A3CACA7}"/>
              </a:ext>
            </a:extLst>
          </p:cNvPr>
          <p:cNvSpPr/>
          <p:nvPr/>
        </p:nvSpPr>
        <p:spPr>
          <a:xfrm>
            <a:off x="5054078" y="2796168"/>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Oval 34">
            <a:extLst>
              <a:ext uri="{FF2B5EF4-FFF2-40B4-BE49-F238E27FC236}">
                <a16:creationId xmlns:a16="http://schemas.microsoft.com/office/drawing/2014/main" id="{F9B50B63-9D3C-2EA5-9323-A6FFC9F9AAA4}"/>
              </a:ext>
            </a:extLst>
          </p:cNvPr>
          <p:cNvSpPr/>
          <p:nvPr/>
        </p:nvSpPr>
        <p:spPr>
          <a:xfrm>
            <a:off x="5019027" y="2975121"/>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Oval 35">
            <a:extLst>
              <a:ext uri="{FF2B5EF4-FFF2-40B4-BE49-F238E27FC236}">
                <a16:creationId xmlns:a16="http://schemas.microsoft.com/office/drawing/2014/main" id="{89D2D127-CC5E-5D24-2B08-058D3CDEEE1A}"/>
              </a:ext>
            </a:extLst>
          </p:cNvPr>
          <p:cNvSpPr/>
          <p:nvPr/>
        </p:nvSpPr>
        <p:spPr>
          <a:xfrm>
            <a:off x="4876805" y="2527061"/>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Oval 36">
            <a:extLst>
              <a:ext uri="{FF2B5EF4-FFF2-40B4-BE49-F238E27FC236}">
                <a16:creationId xmlns:a16="http://schemas.microsoft.com/office/drawing/2014/main" id="{C6FB5E12-A71C-252C-D883-7970D6F7186C}"/>
              </a:ext>
            </a:extLst>
          </p:cNvPr>
          <p:cNvSpPr/>
          <p:nvPr/>
        </p:nvSpPr>
        <p:spPr>
          <a:xfrm>
            <a:off x="4979764" y="3222343"/>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Oval 37">
            <a:extLst>
              <a:ext uri="{FF2B5EF4-FFF2-40B4-BE49-F238E27FC236}">
                <a16:creationId xmlns:a16="http://schemas.microsoft.com/office/drawing/2014/main" id="{0D72874F-F893-77F0-44CE-65137024D03B}"/>
              </a:ext>
            </a:extLst>
          </p:cNvPr>
          <p:cNvSpPr/>
          <p:nvPr/>
        </p:nvSpPr>
        <p:spPr>
          <a:xfrm>
            <a:off x="4666634" y="3088578"/>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Oval 38">
            <a:extLst>
              <a:ext uri="{FF2B5EF4-FFF2-40B4-BE49-F238E27FC236}">
                <a16:creationId xmlns:a16="http://schemas.microsoft.com/office/drawing/2014/main" id="{2F43C4BC-7FDC-C5E1-1461-DB0B3D80A486}"/>
              </a:ext>
            </a:extLst>
          </p:cNvPr>
          <p:cNvSpPr/>
          <p:nvPr/>
        </p:nvSpPr>
        <p:spPr>
          <a:xfrm>
            <a:off x="5208773" y="3334513"/>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Oval 39">
            <a:extLst>
              <a:ext uri="{FF2B5EF4-FFF2-40B4-BE49-F238E27FC236}">
                <a16:creationId xmlns:a16="http://schemas.microsoft.com/office/drawing/2014/main" id="{949B8D34-E165-9D6B-60F5-CD6B33853EBC}"/>
              </a:ext>
            </a:extLst>
          </p:cNvPr>
          <p:cNvSpPr/>
          <p:nvPr/>
        </p:nvSpPr>
        <p:spPr>
          <a:xfrm>
            <a:off x="5222489" y="3187478"/>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Oval 40">
            <a:extLst>
              <a:ext uri="{FF2B5EF4-FFF2-40B4-BE49-F238E27FC236}">
                <a16:creationId xmlns:a16="http://schemas.microsoft.com/office/drawing/2014/main" id="{85ADB8CD-811A-03A9-A475-28F16F24FC24}"/>
              </a:ext>
            </a:extLst>
          </p:cNvPr>
          <p:cNvSpPr/>
          <p:nvPr/>
        </p:nvSpPr>
        <p:spPr>
          <a:xfrm>
            <a:off x="5870929" y="3109459"/>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 name="Oval 41">
            <a:extLst>
              <a:ext uri="{FF2B5EF4-FFF2-40B4-BE49-F238E27FC236}">
                <a16:creationId xmlns:a16="http://schemas.microsoft.com/office/drawing/2014/main" id="{AFDF4C5F-1EF9-C447-FCB9-1B2E1E883881}"/>
              </a:ext>
            </a:extLst>
          </p:cNvPr>
          <p:cNvSpPr/>
          <p:nvPr/>
        </p:nvSpPr>
        <p:spPr>
          <a:xfrm>
            <a:off x="5636551" y="2804039"/>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Oval 42">
            <a:extLst>
              <a:ext uri="{FF2B5EF4-FFF2-40B4-BE49-F238E27FC236}">
                <a16:creationId xmlns:a16="http://schemas.microsoft.com/office/drawing/2014/main" id="{A49BAC60-960D-AC4E-2A54-969F19740F2F}"/>
              </a:ext>
            </a:extLst>
          </p:cNvPr>
          <p:cNvSpPr/>
          <p:nvPr/>
        </p:nvSpPr>
        <p:spPr>
          <a:xfrm>
            <a:off x="5222489" y="2820117"/>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Oval 43">
            <a:extLst>
              <a:ext uri="{FF2B5EF4-FFF2-40B4-BE49-F238E27FC236}">
                <a16:creationId xmlns:a16="http://schemas.microsoft.com/office/drawing/2014/main" id="{BC9664CE-9D79-4FA6-4FC9-0D190D981488}"/>
              </a:ext>
            </a:extLst>
          </p:cNvPr>
          <p:cNvSpPr/>
          <p:nvPr/>
        </p:nvSpPr>
        <p:spPr>
          <a:xfrm>
            <a:off x="4933737" y="3097967"/>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 name="Oval 44">
            <a:extLst>
              <a:ext uri="{FF2B5EF4-FFF2-40B4-BE49-F238E27FC236}">
                <a16:creationId xmlns:a16="http://schemas.microsoft.com/office/drawing/2014/main" id="{CF20AADD-6625-CD59-FBE6-12C1C023640B}"/>
              </a:ext>
            </a:extLst>
          </p:cNvPr>
          <p:cNvSpPr/>
          <p:nvPr/>
        </p:nvSpPr>
        <p:spPr>
          <a:xfrm>
            <a:off x="4826735" y="3195757"/>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 name="Oval 45">
            <a:extLst>
              <a:ext uri="{FF2B5EF4-FFF2-40B4-BE49-F238E27FC236}">
                <a16:creationId xmlns:a16="http://schemas.microsoft.com/office/drawing/2014/main" id="{7F3B2919-5646-E73C-D847-43315E3ADF25}"/>
              </a:ext>
            </a:extLst>
          </p:cNvPr>
          <p:cNvSpPr/>
          <p:nvPr/>
        </p:nvSpPr>
        <p:spPr>
          <a:xfrm>
            <a:off x="4528856" y="3187478"/>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Oval 46">
            <a:extLst>
              <a:ext uri="{FF2B5EF4-FFF2-40B4-BE49-F238E27FC236}">
                <a16:creationId xmlns:a16="http://schemas.microsoft.com/office/drawing/2014/main" id="{72583709-9105-1707-74BA-37FB4AC24C34}"/>
              </a:ext>
            </a:extLst>
          </p:cNvPr>
          <p:cNvSpPr/>
          <p:nvPr/>
        </p:nvSpPr>
        <p:spPr>
          <a:xfrm>
            <a:off x="4826735" y="2675921"/>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Oval 47">
            <a:extLst>
              <a:ext uri="{FF2B5EF4-FFF2-40B4-BE49-F238E27FC236}">
                <a16:creationId xmlns:a16="http://schemas.microsoft.com/office/drawing/2014/main" id="{2226E0BE-DCD3-ACD9-FFCB-109B81492B01}"/>
              </a:ext>
            </a:extLst>
          </p:cNvPr>
          <p:cNvSpPr/>
          <p:nvPr/>
        </p:nvSpPr>
        <p:spPr>
          <a:xfrm>
            <a:off x="4730765" y="2548580"/>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Oval 48">
            <a:extLst>
              <a:ext uri="{FF2B5EF4-FFF2-40B4-BE49-F238E27FC236}">
                <a16:creationId xmlns:a16="http://schemas.microsoft.com/office/drawing/2014/main" id="{E4692749-DBD3-F85B-2ACE-74D2B6D330CA}"/>
              </a:ext>
            </a:extLst>
          </p:cNvPr>
          <p:cNvSpPr/>
          <p:nvPr/>
        </p:nvSpPr>
        <p:spPr>
          <a:xfrm>
            <a:off x="4702238" y="2832575"/>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Oval 49">
            <a:extLst>
              <a:ext uri="{FF2B5EF4-FFF2-40B4-BE49-F238E27FC236}">
                <a16:creationId xmlns:a16="http://schemas.microsoft.com/office/drawing/2014/main" id="{50E2D817-8994-FCC1-27C2-93EE4F1D7E4E}"/>
              </a:ext>
            </a:extLst>
          </p:cNvPr>
          <p:cNvSpPr/>
          <p:nvPr/>
        </p:nvSpPr>
        <p:spPr>
          <a:xfrm>
            <a:off x="4559132" y="2975900"/>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 name="Oval 50">
            <a:extLst>
              <a:ext uri="{FF2B5EF4-FFF2-40B4-BE49-F238E27FC236}">
                <a16:creationId xmlns:a16="http://schemas.microsoft.com/office/drawing/2014/main" id="{26A53F85-9683-BBC9-2DAA-CF6B108D27BC}"/>
              </a:ext>
            </a:extLst>
          </p:cNvPr>
          <p:cNvSpPr/>
          <p:nvPr/>
        </p:nvSpPr>
        <p:spPr>
          <a:xfrm>
            <a:off x="5200211" y="3033737"/>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 name="Oval 51">
            <a:extLst>
              <a:ext uri="{FF2B5EF4-FFF2-40B4-BE49-F238E27FC236}">
                <a16:creationId xmlns:a16="http://schemas.microsoft.com/office/drawing/2014/main" id="{B3A58E74-570C-5590-7CB2-AB6A0B1407CB}"/>
              </a:ext>
            </a:extLst>
          </p:cNvPr>
          <p:cNvSpPr/>
          <p:nvPr/>
        </p:nvSpPr>
        <p:spPr>
          <a:xfrm>
            <a:off x="5292955" y="2442363"/>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 name="Oval 52">
            <a:extLst>
              <a:ext uri="{FF2B5EF4-FFF2-40B4-BE49-F238E27FC236}">
                <a16:creationId xmlns:a16="http://schemas.microsoft.com/office/drawing/2014/main" id="{54ADC00B-62DB-8A72-B20F-B0D4D569BD53}"/>
              </a:ext>
            </a:extLst>
          </p:cNvPr>
          <p:cNvSpPr/>
          <p:nvPr/>
        </p:nvSpPr>
        <p:spPr>
          <a:xfrm>
            <a:off x="5623813" y="2493862"/>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 name="Oval 53">
            <a:extLst>
              <a:ext uri="{FF2B5EF4-FFF2-40B4-BE49-F238E27FC236}">
                <a16:creationId xmlns:a16="http://schemas.microsoft.com/office/drawing/2014/main" id="{4EF4056B-5B70-18E4-EAD2-E51D2FF049B2}"/>
              </a:ext>
            </a:extLst>
          </p:cNvPr>
          <p:cNvSpPr/>
          <p:nvPr/>
        </p:nvSpPr>
        <p:spPr>
          <a:xfrm>
            <a:off x="4554005" y="2736406"/>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 name="Oval 54">
            <a:extLst>
              <a:ext uri="{FF2B5EF4-FFF2-40B4-BE49-F238E27FC236}">
                <a16:creationId xmlns:a16="http://schemas.microsoft.com/office/drawing/2014/main" id="{6077B1EB-8C05-CD87-0042-389C397C7457}"/>
              </a:ext>
            </a:extLst>
          </p:cNvPr>
          <p:cNvSpPr/>
          <p:nvPr/>
        </p:nvSpPr>
        <p:spPr>
          <a:xfrm>
            <a:off x="4551527" y="2484078"/>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6" name="Oval 55">
            <a:extLst>
              <a:ext uri="{FF2B5EF4-FFF2-40B4-BE49-F238E27FC236}">
                <a16:creationId xmlns:a16="http://schemas.microsoft.com/office/drawing/2014/main" id="{698BD212-C0B5-F2DE-38C7-0A8DF714D4B3}"/>
              </a:ext>
            </a:extLst>
          </p:cNvPr>
          <p:cNvSpPr/>
          <p:nvPr/>
        </p:nvSpPr>
        <p:spPr>
          <a:xfrm>
            <a:off x="6474589" y="2731011"/>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 name="Oval 56">
            <a:extLst>
              <a:ext uri="{FF2B5EF4-FFF2-40B4-BE49-F238E27FC236}">
                <a16:creationId xmlns:a16="http://schemas.microsoft.com/office/drawing/2014/main" id="{C4044B3F-6A64-2611-3673-E164AD0714FF}"/>
              </a:ext>
            </a:extLst>
          </p:cNvPr>
          <p:cNvSpPr/>
          <p:nvPr/>
        </p:nvSpPr>
        <p:spPr>
          <a:xfrm>
            <a:off x="6732517" y="2389388"/>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Oval 57">
            <a:extLst>
              <a:ext uri="{FF2B5EF4-FFF2-40B4-BE49-F238E27FC236}">
                <a16:creationId xmlns:a16="http://schemas.microsoft.com/office/drawing/2014/main" id="{1E928FC2-9E6D-E48C-3F77-5DD32020820B}"/>
              </a:ext>
            </a:extLst>
          </p:cNvPr>
          <p:cNvSpPr/>
          <p:nvPr/>
        </p:nvSpPr>
        <p:spPr>
          <a:xfrm>
            <a:off x="6875141" y="2545661"/>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Oval 58">
            <a:extLst>
              <a:ext uri="{FF2B5EF4-FFF2-40B4-BE49-F238E27FC236}">
                <a16:creationId xmlns:a16="http://schemas.microsoft.com/office/drawing/2014/main" id="{2A745DF7-6FA0-B0D2-19FA-7192EF18DAFB}"/>
              </a:ext>
            </a:extLst>
          </p:cNvPr>
          <p:cNvSpPr/>
          <p:nvPr/>
        </p:nvSpPr>
        <p:spPr>
          <a:xfrm>
            <a:off x="6650533" y="2841906"/>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 name="Oval 59">
            <a:extLst>
              <a:ext uri="{FF2B5EF4-FFF2-40B4-BE49-F238E27FC236}">
                <a16:creationId xmlns:a16="http://schemas.microsoft.com/office/drawing/2014/main" id="{305DED6A-A59E-E9F6-EC6A-6E58977B4526}"/>
              </a:ext>
            </a:extLst>
          </p:cNvPr>
          <p:cNvSpPr/>
          <p:nvPr/>
        </p:nvSpPr>
        <p:spPr>
          <a:xfrm>
            <a:off x="6508309" y="2393846"/>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Oval 60">
            <a:extLst>
              <a:ext uri="{FF2B5EF4-FFF2-40B4-BE49-F238E27FC236}">
                <a16:creationId xmlns:a16="http://schemas.microsoft.com/office/drawing/2014/main" id="{BEDE373C-4323-1EF7-A783-FB9DF28DD122}"/>
              </a:ext>
            </a:extLst>
          </p:cNvPr>
          <p:cNvSpPr/>
          <p:nvPr/>
        </p:nvSpPr>
        <p:spPr>
          <a:xfrm>
            <a:off x="6479483" y="3307725"/>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2" name="Oval 61">
            <a:extLst>
              <a:ext uri="{FF2B5EF4-FFF2-40B4-BE49-F238E27FC236}">
                <a16:creationId xmlns:a16="http://schemas.microsoft.com/office/drawing/2014/main" id="{6FA71354-517C-DEC4-7645-249874B7E384}"/>
              </a:ext>
            </a:extLst>
          </p:cNvPr>
          <p:cNvSpPr/>
          <p:nvPr/>
        </p:nvSpPr>
        <p:spPr>
          <a:xfrm>
            <a:off x="6660597" y="3327957"/>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 name="Oval 62">
            <a:extLst>
              <a:ext uri="{FF2B5EF4-FFF2-40B4-BE49-F238E27FC236}">
                <a16:creationId xmlns:a16="http://schemas.microsoft.com/office/drawing/2014/main" id="{C0D4BB87-218D-3CCC-6731-E2CAD966B78D}"/>
              </a:ext>
            </a:extLst>
          </p:cNvPr>
          <p:cNvSpPr/>
          <p:nvPr/>
        </p:nvSpPr>
        <p:spPr>
          <a:xfrm>
            <a:off x="6604444" y="3072757"/>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72" name="Oval 3071">
            <a:extLst>
              <a:ext uri="{FF2B5EF4-FFF2-40B4-BE49-F238E27FC236}">
                <a16:creationId xmlns:a16="http://schemas.microsoft.com/office/drawing/2014/main" id="{F4D5CE00-4769-5AF9-96E9-58D3A6B55431}"/>
              </a:ext>
            </a:extLst>
          </p:cNvPr>
          <p:cNvSpPr/>
          <p:nvPr/>
        </p:nvSpPr>
        <p:spPr>
          <a:xfrm>
            <a:off x="6763670" y="2656896"/>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73" name="Oval 3072">
            <a:extLst>
              <a:ext uri="{FF2B5EF4-FFF2-40B4-BE49-F238E27FC236}">
                <a16:creationId xmlns:a16="http://schemas.microsoft.com/office/drawing/2014/main" id="{910F8BDB-4BF6-5340-3139-1C8A2DBEE021}"/>
              </a:ext>
            </a:extLst>
          </p:cNvPr>
          <p:cNvSpPr/>
          <p:nvPr/>
        </p:nvSpPr>
        <p:spPr>
          <a:xfrm>
            <a:off x="6837983" y="2815353"/>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76" name="Oval 3075">
            <a:extLst>
              <a:ext uri="{FF2B5EF4-FFF2-40B4-BE49-F238E27FC236}">
                <a16:creationId xmlns:a16="http://schemas.microsoft.com/office/drawing/2014/main" id="{EB6E3789-0293-B0D5-133E-C0658DBE27D4}"/>
              </a:ext>
            </a:extLst>
          </p:cNvPr>
          <p:cNvSpPr/>
          <p:nvPr/>
        </p:nvSpPr>
        <p:spPr>
          <a:xfrm>
            <a:off x="6802932" y="2994306"/>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77" name="Oval 3076">
            <a:extLst>
              <a:ext uri="{FF2B5EF4-FFF2-40B4-BE49-F238E27FC236}">
                <a16:creationId xmlns:a16="http://schemas.microsoft.com/office/drawing/2014/main" id="{4C59BA7C-15EA-3C57-7484-0F6EEBA8E919}"/>
              </a:ext>
            </a:extLst>
          </p:cNvPr>
          <p:cNvSpPr/>
          <p:nvPr/>
        </p:nvSpPr>
        <p:spPr>
          <a:xfrm>
            <a:off x="6660709" y="2546246"/>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78" name="Oval 3077">
            <a:extLst>
              <a:ext uri="{FF2B5EF4-FFF2-40B4-BE49-F238E27FC236}">
                <a16:creationId xmlns:a16="http://schemas.microsoft.com/office/drawing/2014/main" id="{3DED40B6-78D3-7276-E7FD-CD67E3D15D96}"/>
              </a:ext>
            </a:extLst>
          </p:cNvPr>
          <p:cNvSpPr/>
          <p:nvPr/>
        </p:nvSpPr>
        <p:spPr>
          <a:xfrm>
            <a:off x="6763670" y="3241528"/>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79" name="Oval 3078">
            <a:extLst>
              <a:ext uri="{FF2B5EF4-FFF2-40B4-BE49-F238E27FC236}">
                <a16:creationId xmlns:a16="http://schemas.microsoft.com/office/drawing/2014/main" id="{2D1901C4-EE15-F8B4-62D4-3DB5018946BB}"/>
              </a:ext>
            </a:extLst>
          </p:cNvPr>
          <p:cNvSpPr/>
          <p:nvPr/>
        </p:nvSpPr>
        <p:spPr>
          <a:xfrm>
            <a:off x="6450538" y="3107763"/>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80" name="Oval 3079">
            <a:extLst>
              <a:ext uri="{FF2B5EF4-FFF2-40B4-BE49-F238E27FC236}">
                <a16:creationId xmlns:a16="http://schemas.microsoft.com/office/drawing/2014/main" id="{5DA92206-3848-ACE2-98E2-306EBCEBA84F}"/>
              </a:ext>
            </a:extLst>
          </p:cNvPr>
          <p:cNvSpPr/>
          <p:nvPr/>
        </p:nvSpPr>
        <p:spPr>
          <a:xfrm>
            <a:off x="6717643" y="3117152"/>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81" name="Oval 3080">
            <a:extLst>
              <a:ext uri="{FF2B5EF4-FFF2-40B4-BE49-F238E27FC236}">
                <a16:creationId xmlns:a16="http://schemas.microsoft.com/office/drawing/2014/main" id="{602302B2-7A01-E40F-1EA4-C9296B3A20F6}"/>
              </a:ext>
            </a:extLst>
          </p:cNvPr>
          <p:cNvSpPr/>
          <p:nvPr/>
        </p:nvSpPr>
        <p:spPr>
          <a:xfrm>
            <a:off x="6610639" y="3214942"/>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82" name="Oval 3081">
            <a:extLst>
              <a:ext uri="{FF2B5EF4-FFF2-40B4-BE49-F238E27FC236}">
                <a16:creationId xmlns:a16="http://schemas.microsoft.com/office/drawing/2014/main" id="{76724B10-7FEE-4D1F-C2BA-AF331D887577}"/>
              </a:ext>
            </a:extLst>
          </p:cNvPr>
          <p:cNvSpPr/>
          <p:nvPr/>
        </p:nvSpPr>
        <p:spPr>
          <a:xfrm>
            <a:off x="6312762" y="3206663"/>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83" name="Oval 3082">
            <a:extLst>
              <a:ext uri="{FF2B5EF4-FFF2-40B4-BE49-F238E27FC236}">
                <a16:creationId xmlns:a16="http://schemas.microsoft.com/office/drawing/2014/main" id="{8F90F54C-74D3-F7AB-EBFE-AEC90FCC67E7}"/>
              </a:ext>
            </a:extLst>
          </p:cNvPr>
          <p:cNvSpPr/>
          <p:nvPr/>
        </p:nvSpPr>
        <p:spPr>
          <a:xfrm>
            <a:off x="6610639" y="2695106"/>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84" name="Oval 3083">
            <a:extLst>
              <a:ext uri="{FF2B5EF4-FFF2-40B4-BE49-F238E27FC236}">
                <a16:creationId xmlns:a16="http://schemas.microsoft.com/office/drawing/2014/main" id="{8A3E9074-9992-4326-8A4C-EFABFFF1A3EA}"/>
              </a:ext>
            </a:extLst>
          </p:cNvPr>
          <p:cNvSpPr/>
          <p:nvPr/>
        </p:nvSpPr>
        <p:spPr>
          <a:xfrm>
            <a:off x="6514669" y="2567765"/>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85" name="Oval 3084">
            <a:extLst>
              <a:ext uri="{FF2B5EF4-FFF2-40B4-BE49-F238E27FC236}">
                <a16:creationId xmlns:a16="http://schemas.microsoft.com/office/drawing/2014/main" id="{AF2ABD29-0EA6-D7FA-F7CF-19DB0B8F9D17}"/>
              </a:ext>
            </a:extLst>
          </p:cNvPr>
          <p:cNvSpPr/>
          <p:nvPr/>
        </p:nvSpPr>
        <p:spPr>
          <a:xfrm>
            <a:off x="6486144" y="2851760"/>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86" name="Oval 3085">
            <a:extLst>
              <a:ext uri="{FF2B5EF4-FFF2-40B4-BE49-F238E27FC236}">
                <a16:creationId xmlns:a16="http://schemas.microsoft.com/office/drawing/2014/main" id="{94D59A6D-29BE-1E2C-1DD5-1495241A0957}"/>
              </a:ext>
            </a:extLst>
          </p:cNvPr>
          <p:cNvSpPr/>
          <p:nvPr/>
        </p:nvSpPr>
        <p:spPr>
          <a:xfrm>
            <a:off x="6343036" y="2995085"/>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87" name="Oval 3086">
            <a:extLst>
              <a:ext uri="{FF2B5EF4-FFF2-40B4-BE49-F238E27FC236}">
                <a16:creationId xmlns:a16="http://schemas.microsoft.com/office/drawing/2014/main" id="{4D844E42-146F-1856-D172-40D990130A77}"/>
              </a:ext>
            </a:extLst>
          </p:cNvPr>
          <p:cNvSpPr/>
          <p:nvPr/>
        </p:nvSpPr>
        <p:spPr>
          <a:xfrm>
            <a:off x="6337909" y="2755591"/>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88" name="Oval 3087">
            <a:extLst>
              <a:ext uri="{FF2B5EF4-FFF2-40B4-BE49-F238E27FC236}">
                <a16:creationId xmlns:a16="http://schemas.microsoft.com/office/drawing/2014/main" id="{672EA407-9228-1230-5AD5-1B863C695222}"/>
              </a:ext>
            </a:extLst>
          </p:cNvPr>
          <p:cNvSpPr/>
          <p:nvPr/>
        </p:nvSpPr>
        <p:spPr>
          <a:xfrm>
            <a:off x="6335432" y="2503263"/>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89" name="Oval 3088">
            <a:extLst>
              <a:ext uri="{FF2B5EF4-FFF2-40B4-BE49-F238E27FC236}">
                <a16:creationId xmlns:a16="http://schemas.microsoft.com/office/drawing/2014/main" id="{23481709-AEF1-4F7A-D71E-86A842CC9BD9}"/>
              </a:ext>
            </a:extLst>
          </p:cNvPr>
          <p:cNvSpPr/>
          <p:nvPr/>
        </p:nvSpPr>
        <p:spPr>
          <a:xfrm>
            <a:off x="7414780" y="3268570"/>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90" name="Oval 3089">
            <a:extLst>
              <a:ext uri="{FF2B5EF4-FFF2-40B4-BE49-F238E27FC236}">
                <a16:creationId xmlns:a16="http://schemas.microsoft.com/office/drawing/2014/main" id="{F256BFA5-F9F7-DEDA-0E30-4A216EB8A253}"/>
              </a:ext>
            </a:extLst>
          </p:cNvPr>
          <p:cNvSpPr/>
          <p:nvPr/>
        </p:nvSpPr>
        <p:spPr>
          <a:xfrm>
            <a:off x="7752548" y="3065556"/>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91" name="Oval 3090">
            <a:extLst>
              <a:ext uri="{FF2B5EF4-FFF2-40B4-BE49-F238E27FC236}">
                <a16:creationId xmlns:a16="http://schemas.microsoft.com/office/drawing/2014/main" id="{2B93C5D3-A4AF-1B05-5D51-0F9E1636076A}"/>
              </a:ext>
            </a:extLst>
          </p:cNvPr>
          <p:cNvSpPr/>
          <p:nvPr/>
        </p:nvSpPr>
        <p:spPr>
          <a:xfrm>
            <a:off x="7900181" y="2623716"/>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92" name="Oval 3091">
            <a:extLst>
              <a:ext uri="{FF2B5EF4-FFF2-40B4-BE49-F238E27FC236}">
                <a16:creationId xmlns:a16="http://schemas.microsoft.com/office/drawing/2014/main" id="{31C85007-84A1-C9BC-5F9B-633B0840E777}"/>
              </a:ext>
            </a:extLst>
          </p:cNvPr>
          <p:cNvSpPr/>
          <p:nvPr/>
        </p:nvSpPr>
        <p:spPr>
          <a:xfrm>
            <a:off x="7177903" y="2723043"/>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93" name="Oval 3092">
            <a:extLst>
              <a:ext uri="{FF2B5EF4-FFF2-40B4-BE49-F238E27FC236}">
                <a16:creationId xmlns:a16="http://schemas.microsoft.com/office/drawing/2014/main" id="{0F088C74-BC0F-F8FC-1B12-BF90A5E05AF2}"/>
              </a:ext>
            </a:extLst>
          </p:cNvPr>
          <p:cNvSpPr/>
          <p:nvPr/>
        </p:nvSpPr>
        <p:spPr>
          <a:xfrm>
            <a:off x="7569987" y="2555760"/>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94" name="Oval 3093">
            <a:extLst>
              <a:ext uri="{FF2B5EF4-FFF2-40B4-BE49-F238E27FC236}">
                <a16:creationId xmlns:a16="http://schemas.microsoft.com/office/drawing/2014/main" id="{47C32AE6-9183-2BA1-2C16-CCC7D53FDC0B}"/>
              </a:ext>
            </a:extLst>
          </p:cNvPr>
          <p:cNvSpPr/>
          <p:nvPr/>
        </p:nvSpPr>
        <p:spPr>
          <a:xfrm>
            <a:off x="7725460" y="2629358"/>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95" name="Oval 3094">
            <a:extLst>
              <a:ext uri="{FF2B5EF4-FFF2-40B4-BE49-F238E27FC236}">
                <a16:creationId xmlns:a16="http://schemas.microsoft.com/office/drawing/2014/main" id="{DDFC3754-F976-98A5-1EA7-5E96584A0192}"/>
              </a:ext>
            </a:extLst>
          </p:cNvPr>
          <p:cNvSpPr/>
          <p:nvPr/>
        </p:nvSpPr>
        <p:spPr>
          <a:xfrm>
            <a:off x="7602762" y="2802748"/>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96" name="Oval 3095">
            <a:extLst>
              <a:ext uri="{FF2B5EF4-FFF2-40B4-BE49-F238E27FC236}">
                <a16:creationId xmlns:a16="http://schemas.microsoft.com/office/drawing/2014/main" id="{567BB207-AFA3-D5E3-A3BB-F350852D37A5}"/>
              </a:ext>
            </a:extLst>
          </p:cNvPr>
          <p:cNvSpPr/>
          <p:nvPr/>
        </p:nvSpPr>
        <p:spPr>
          <a:xfrm>
            <a:off x="7393058" y="2650059"/>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97" name="Oval 3096">
            <a:extLst>
              <a:ext uri="{FF2B5EF4-FFF2-40B4-BE49-F238E27FC236}">
                <a16:creationId xmlns:a16="http://schemas.microsoft.com/office/drawing/2014/main" id="{188D6766-8392-62A0-EE6F-AC7D5FC317A9}"/>
              </a:ext>
            </a:extLst>
          </p:cNvPr>
          <p:cNvSpPr/>
          <p:nvPr/>
        </p:nvSpPr>
        <p:spPr>
          <a:xfrm>
            <a:off x="7314583" y="3081160"/>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98" name="Oval 3097">
            <a:extLst>
              <a:ext uri="{FF2B5EF4-FFF2-40B4-BE49-F238E27FC236}">
                <a16:creationId xmlns:a16="http://schemas.microsoft.com/office/drawing/2014/main" id="{84BC14FE-8849-FA93-9F72-2AE38FDE825E}"/>
              </a:ext>
            </a:extLst>
          </p:cNvPr>
          <p:cNvSpPr/>
          <p:nvPr/>
        </p:nvSpPr>
        <p:spPr>
          <a:xfrm>
            <a:off x="7117337" y="3231562"/>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99" name="Oval 3098">
            <a:extLst>
              <a:ext uri="{FF2B5EF4-FFF2-40B4-BE49-F238E27FC236}">
                <a16:creationId xmlns:a16="http://schemas.microsoft.com/office/drawing/2014/main" id="{C097C530-9F3E-E910-7385-7DDDA3752D7C}"/>
              </a:ext>
            </a:extLst>
          </p:cNvPr>
          <p:cNvSpPr/>
          <p:nvPr/>
        </p:nvSpPr>
        <p:spPr>
          <a:xfrm>
            <a:off x="7799773" y="3297952"/>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00" name="Oval 3099">
            <a:extLst>
              <a:ext uri="{FF2B5EF4-FFF2-40B4-BE49-F238E27FC236}">
                <a16:creationId xmlns:a16="http://schemas.microsoft.com/office/drawing/2014/main" id="{E553C5D3-B666-B963-483B-B2D2D63781F5}"/>
              </a:ext>
            </a:extLst>
          </p:cNvPr>
          <p:cNvSpPr/>
          <p:nvPr/>
        </p:nvSpPr>
        <p:spPr>
          <a:xfrm>
            <a:off x="7853019" y="2813190"/>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01" name="Oval 3100">
            <a:extLst>
              <a:ext uri="{FF2B5EF4-FFF2-40B4-BE49-F238E27FC236}">
                <a16:creationId xmlns:a16="http://schemas.microsoft.com/office/drawing/2014/main" id="{BBCB1244-CB6F-F943-87FA-BEDCF2F58838}"/>
              </a:ext>
            </a:extLst>
          </p:cNvPr>
          <p:cNvSpPr/>
          <p:nvPr/>
        </p:nvSpPr>
        <p:spPr>
          <a:xfrm>
            <a:off x="7547250" y="3121709"/>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02" name="Oval 3101">
            <a:extLst>
              <a:ext uri="{FF2B5EF4-FFF2-40B4-BE49-F238E27FC236}">
                <a16:creationId xmlns:a16="http://schemas.microsoft.com/office/drawing/2014/main" id="{792C05F7-C347-4A2D-C8FB-AA3A00BE5066}"/>
              </a:ext>
            </a:extLst>
          </p:cNvPr>
          <p:cNvSpPr/>
          <p:nvPr/>
        </p:nvSpPr>
        <p:spPr>
          <a:xfrm>
            <a:off x="7312870" y="2816289"/>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03" name="Oval 3102">
            <a:extLst>
              <a:ext uri="{FF2B5EF4-FFF2-40B4-BE49-F238E27FC236}">
                <a16:creationId xmlns:a16="http://schemas.microsoft.com/office/drawing/2014/main" id="{CE583B15-619C-BF72-F0D8-3F34272CFF8C}"/>
              </a:ext>
            </a:extLst>
          </p:cNvPr>
          <p:cNvSpPr/>
          <p:nvPr/>
        </p:nvSpPr>
        <p:spPr>
          <a:xfrm>
            <a:off x="7300134" y="2506112"/>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04" name="Oval 3103">
            <a:extLst>
              <a:ext uri="{FF2B5EF4-FFF2-40B4-BE49-F238E27FC236}">
                <a16:creationId xmlns:a16="http://schemas.microsoft.com/office/drawing/2014/main" id="{DD186408-C98C-034A-465B-0003F2231278}"/>
              </a:ext>
            </a:extLst>
          </p:cNvPr>
          <p:cNvSpPr/>
          <p:nvPr/>
        </p:nvSpPr>
        <p:spPr>
          <a:xfrm>
            <a:off x="8150910" y="2743261"/>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05" name="Oval 3104">
            <a:extLst>
              <a:ext uri="{FF2B5EF4-FFF2-40B4-BE49-F238E27FC236}">
                <a16:creationId xmlns:a16="http://schemas.microsoft.com/office/drawing/2014/main" id="{656AB4AA-1C63-7FB4-B585-46134223581B}"/>
              </a:ext>
            </a:extLst>
          </p:cNvPr>
          <p:cNvSpPr/>
          <p:nvPr/>
        </p:nvSpPr>
        <p:spPr>
          <a:xfrm>
            <a:off x="8408836" y="2401638"/>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06" name="Oval 3105">
            <a:extLst>
              <a:ext uri="{FF2B5EF4-FFF2-40B4-BE49-F238E27FC236}">
                <a16:creationId xmlns:a16="http://schemas.microsoft.com/office/drawing/2014/main" id="{6B3477A5-B6CC-77D2-FEDA-F52A543FBB39}"/>
              </a:ext>
            </a:extLst>
          </p:cNvPr>
          <p:cNvSpPr/>
          <p:nvPr/>
        </p:nvSpPr>
        <p:spPr>
          <a:xfrm>
            <a:off x="8551460" y="2557911"/>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07" name="Oval 3106">
            <a:extLst>
              <a:ext uri="{FF2B5EF4-FFF2-40B4-BE49-F238E27FC236}">
                <a16:creationId xmlns:a16="http://schemas.microsoft.com/office/drawing/2014/main" id="{D0FE1F96-9719-5FA1-CADF-1DCB7E82C507}"/>
              </a:ext>
            </a:extLst>
          </p:cNvPr>
          <p:cNvSpPr/>
          <p:nvPr/>
        </p:nvSpPr>
        <p:spPr>
          <a:xfrm>
            <a:off x="8326852" y="2854156"/>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08" name="Oval 3107">
            <a:extLst>
              <a:ext uri="{FF2B5EF4-FFF2-40B4-BE49-F238E27FC236}">
                <a16:creationId xmlns:a16="http://schemas.microsoft.com/office/drawing/2014/main" id="{7B6AE728-3360-9908-2C23-4B7740E59B4B}"/>
              </a:ext>
            </a:extLst>
          </p:cNvPr>
          <p:cNvSpPr/>
          <p:nvPr/>
        </p:nvSpPr>
        <p:spPr>
          <a:xfrm>
            <a:off x="8184630" y="2406096"/>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09" name="Oval 3108">
            <a:extLst>
              <a:ext uri="{FF2B5EF4-FFF2-40B4-BE49-F238E27FC236}">
                <a16:creationId xmlns:a16="http://schemas.microsoft.com/office/drawing/2014/main" id="{D0587BDE-0410-22ED-5539-3D4D7E369BE9}"/>
              </a:ext>
            </a:extLst>
          </p:cNvPr>
          <p:cNvSpPr/>
          <p:nvPr/>
        </p:nvSpPr>
        <p:spPr>
          <a:xfrm>
            <a:off x="8155804" y="3319975"/>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10" name="Oval 3109">
            <a:extLst>
              <a:ext uri="{FF2B5EF4-FFF2-40B4-BE49-F238E27FC236}">
                <a16:creationId xmlns:a16="http://schemas.microsoft.com/office/drawing/2014/main" id="{14C8F12E-32A7-E07A-9459-1FDE7303A1EC}"/>
              </a:ext>
            </a:extLst>
          </p:cNvPr>
          <p:cNvSpPr/>
          <p:nvPr/>
        </p:nvSpPr>
        <p:spPr>
          <a:xfrm>
            <a:off x="8336918" y="3340207"/>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11" name="Oval 3110">
            <a:extLst>
              <a:ext uri="{FF2B5EF4-FFF2-40B4-BE49-F238E27FC236}">
                <a16:creationId xmlns:a16="http://schemas.microsoft.com/office/drawing/2014/main" id="{A9792584-B88E-E237-48FD-1D49FC4B5B34}"/>
              </a:ext>
            </a:extLst>
          </p:cNvPr>
          <p:cNvSpPr/>
          <p:nvPr/>
        </p:nvSpPr>
        <p:spPr>
          <a:xfrm>
            <a:off x="8280763" y="3085007"/>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12" name="Oval 3111">
            <a:extLst>
              <a:ext uri="{FF2B5EF4-FFF2-40B4-BE49-F238E27FC236}">
                <a16:creationId xmlns:a16="http://schemas.microsoft.com/office/drawing/2014/main" id="{54DAA9AE-4878-D5D3-BC3C-7DC82AB66E9C}"/>
              </a:ext>
            </a:extLst>
          </p:cNvPr>
          <p:cNvSpPr/>
          <p:nvPr/>
        </p:nvSpPr>
        <p:spPr>
          <a:xfrm>
            <a:off x="8439989" y="2669146"/>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13" name="Oval 3112">
            <a:extLst>
              <a:ext uri="{FF2B5EF4-FFF2-40B4-BE49-F238E27FC236}">
                <a16:creationId xmlns:a16="http://schemas.microsoft.com/office/drawing/2014/main" id="{04DB5348-805E-9BD6-79F7-C2CAC1F1A74D}"/>
              </a:ext>
            </a:extLst>
          </p:cNvPr>
          <p:cNvSpPr/>
          <p:nvPr/>
        </p:nvSpPr>
        <p:spPr>
          <a:xfrm>
            <a:off x="8507809" y="2827603"/>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14" name="Oval 3113">
            <a:extLst>
              <a:ext uri="{FF2B5EF4-FFF2-40B4-BE49-F238E27FC236}">
                <a16:creationId xmlns:a16="http://schemas.microsoft.com/office/drawing/2014/main" id="{0717BE58-9D20-AAC2-E0B6-A2BF35913904}"/>
              </a:ext>
            </a:extLst>
          </p:cNvPr>
          <p:cNvSpPr/>
          <p:nvPr/>
        </p:nvSpPr>
        <p:spPr>
          <a:xfrm>
            <a:off x="8479253" y="3006556"/>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15" name="Oval 3114">
            <a:extLst>
              <a:ext uri="{FF2B5EF4-FFF2-40B4-BE49-F238E27FC236}">
                <a16:creationId xmlns:a16="http://schemas.microsoft.com/office/drawing/2014/main" id="{B39D5A6A-B873-77EF-CBE6-1F3A7E27F4C3}"/>
              </a:ext>
            </a:extLst>
          </p:cNvPr>
          <p:cNvSpPr/>
          <p:nvPr/>
        </p:nvSpPr>
        <p:spPr>
          <a:xfrm>
            <a:off x="8337030" y="2558496"/>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16" name="Oval 3115">
            <a:extLst>
              <a:ext uri="{FF2B5EF4-FFF2-40B4-BE49-F238E27FC236}">
                <a16:creationId xmlns:a16="http://schemas.microsoft.com/office/drawing/2014/main" id="{BD54BF90-9C3F-FAF6-D2AA-9D93B7D3C7D1}"/>
              </a:ext>
            </a:extLst>
          </p:cNvPr>
          <p:cNvSpPr/>
          <p:nvPr/>
        </p:nvSpPr>
        <p:spPr>
          <a:xfrm>
            <a:off x="8439989" y="3253778"/>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17" name="Oval 3116">
            <a:extLst>
              <a:ext uri="{FF2B5EF4-FFF2-40B4-BE49-F238E27FC236}">
                <a16:creationId xmlns:a16="http://schemas.microsoft.com/office/drawing/2014/main" id="{78E12491-BD61-9296-A6CE-07C5FCF685E9}"/>
              </a:ext>
            </a:extLst>
          </p:cNvPr>
          <p:cNvSpPr/>
          <p:nvPr/>
        </p:nvSpPr>
        <p:spPr>
          <a:xfrm>
            <a:off x="8126859" y="3120013"/>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18" name="Oval 3117">
            <a:extLst>
              <a:ext uri="{FF2B5EF4-FFF2-40B4-BE49-F238E27FC236}">
                <a16:creationId xmlns:a16="http://schemas.microsoft.com/office/drawing/2014/main" id="{1A0F75AB-3B22-856E-1B3D-18EFCB90EA7F}"/>
              </a:ext>
            </a:extLst>
          </p:cNvPr>
          <p:cNvSpPr/>
          <p:nvPr/>
        </p:nvSpPr>
        <p:spPr>
          <a:xfrm>
            <a:off x="8393962" y="3129402"/>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19" name="Oval 3118">
            <a:extLst>
              <a:ext uri="{FF2B5EF4-FFF2-40B4-BE49-F238E27FC236}">
                <a16:creationId xmlns:a16="http://schemas.microsoft.com/office/drawing/2014/main" id="{B5B05CB5-6876-D894-43B2-4199C6A4F7EE}"/>
              </a:ext>
            </a:extLst>
          </p:cNvPr>
          <p:cNvSpPr/>
          <p:nvPr/>
        </p:nvSpPr>
        <p:spPr>
          <a:xfrm>
            <a:off x="8286960" y="3227192"/>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20" name="Oval 3119">
            <a:extLst>
              <a:ext uri="{FF2B5EF4-FFF2-40B4-BE49-F238E27FC236}">
                <a16:creationId xmlns:a16="http://schemas.microsoft.com/office/drawing/2014/main" id="{CB16DE1F-7A30-0B6A-ADBC-7F87577721DD}"/>
              </a:ext>
            </a:extLst>
          </p:cNvPr>
          <p:cNvSpPr/>
          <p:nvPr/>
        </p:nvSpPr>
        <p:spPr>
          <a:xfrm>
            <a:off x="7989081" y="3218913"/>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21" name="Oval 3120">
            <a:extLst>
              <a:ext uri="{FF2B5EF4-FFF2-40B4-BE49-F238E27FC236}">
                <a16:creationId xmlns:a16="http://schemas.microsoft.com/office/drawing/2014/main" id="{DD196B0D-6CAB-D639-FC1E-DFDD7F076CBC}"/>
              </a:ext>
            </a:extLst>
          </p:cNvPr>
          <p:cNvSpPr/>
          <p:nvPr/>
        </p:nvSpPr>
        <p:spPr>
          <a:xfrm>
            <a:off x="8286960" y="2707356"/>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22" name="Oval 3121">
            <a:extLst>
              <a:ext uri="{FF2B5EF4-FFF2-40B4-BE49-F238E27FC236}">
                <a16:creationId xmlns:a16="http://schemas.microsoft.com/office/drawing/2014/main" id="{B131D563-F334-A2C8-124E-FA0DEFE55186}"/>
              </a:ext>
            </a:extLst>
          </p:cNvPr>
          <p:cNvSpPr/>
          <p:nvPr/>
        </p:nvSpPr>
        <p:spPr>
          <a:xfrm>
            <a:off x="8190990" y="2580015"/>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23" name="Oval 3122">
            <a:extLst>
              <a:ext uri="{FF2B5EF4-FFF2-40B4-BE49-F238E27FC236}">
                <a16:creationId xmlns:a16="http://schemas.microsoft.com/office/drawing/2014/main" id="{0D50B9E5-A1C0-A921-9529-7F833298E1B2}"/>
              </a:ext>
            </a:extLst>
          </p:cNvPr>
          <p:cNvSpPr/>
          <p:nvPr/>
        </p:nvSpPr>
        <p:spPr>
          <a:xfrm>
            <a:off x="8162463" y="2864010"/>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24" name="Oval 3123">
            <a:extLst>
              <a:ext uri="{FF2B5EF4-FFF2-40B4-BE49-F238E27FC236}">
                <a16:creationId xmlns:a16="http://schemas.microsoft.com/office/drawing/2014/main" id="{3D4EEEDE-D1D6-574D-4CDB-DADEB277E264}"/>
              </a:ext>
            </a:extLst>
          </p:cNvPr>
          <p:cNvSpPr/>
          <p:nvPr/>
        </p:nvSpPr>
        <p:spPr>
          <a:xfrm>
            <a:off x="8019357" y="3007335"/>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25" name="Oval 3124">
            <a:extLst>
              <a:ext uri="{FF2B5EF4-FFF2-40B4-BE49-F238E27FC236}">
                <a16:creationId xmlns:a16="http://schemas.microsoft.com/office/drawing/2014/main" id="{22428512-30F4-5C27-349A-87ACC0E92A18}"/>
              </a:ext>
            </a:extLst>
          </p:cNvPr>
          <p:cNvSpPr/>
          <p:nvPr/>
        </p:nvSpPr>
        <p:spPr>
          <a:xfrm>
            <a:off x="8014230" y="2767841"/>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26" name="Oval 3125">
            <a:extLst>
              <a:ext uri="{FF2B5EF4-FFF2-40B4-BE49-F238E27FC236}">
                <a16:creationId xmlns:a16="http://schemas.microsoft.com/office/drawing/2014/main" id="{CCBA181A-4A5E-DFDB-37BF-E95AC2A43E44}"/>
              </a:ext>
            </a:extLst>
          </p:cNvPr>
          <p:cNvSpPr/>
          <p:nvPr/>
        </p:nvSpPr>
        <p:spPr>
          <a:xfrm>
            <a:off x="8011751" y="2515513"/>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27" name="Oval 3126">
            <a:extLst>
              <a:ext uri="{FF2B5EF4-FFF2-40B4-BE49-F238E27FC236}">
                <a16:creationId xmlns:a16="http://schemas.microsoft.com/office/drawing/2014/main" id="{285B138F-ECA0-BEF0-3323-ADC8B4D4A4A1}"/>
              </a:ext>
            </a:extLst>
          </p:cNvPr>
          <p:cNvSpPr/>
          <p:nvPr/>
        </p:nvSpPr>
        <p:spPr>
          <a:xfrm>
            <a:off x="7019561" y="2829334"/>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28" name="Oval 3127">
            <a:extLst>
              <a:ext uri="{FF2B5EF4-FFF2-40B4-BE49-F238E27FC236}">
                <a16:creationId xmlns:a16="http://schemas.microsoft.com/office/drawing/2014/main" id="{6FFE03E4-85B6-14C3-534B-E2A40207FE15}"/>
              </a:ext>
            </a:extLst>
          </p:cNvPr>
          <p:cNvSpPr/>
          <p:nvPr/>
        </p:nvSpPr>
        <p:spPr>
          <a:xfrm>
            <a:off x="6988436" y="2644420"/>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29" name="Oval 3128">
            <a:extLst>
              <a:ext uri="{FF2B5EF4-FFF2-40B4-BE49-F238E27FC236}">
                <a16:creationId xmlns:a16="http://schemas.microsoft.com/office/drawing/2014/main" id="{B317A4F1-FF73-A325-569A-9767114AEF89}"/>
              </a:ext>
            </a:extLst>
          </p:cNvPr>
          <p:cNvSpPr/>
          <p:nvPr/>
        </p:nvSpPr>
        <p:spPr>
          <a:xfrm>
            <a:off x="6997987" y="2434994"/>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30" name="Oval 3129">
            <a:extLst>
              <a:ext uri="{FF2B5EF4-FFF2-40B4-BE49-F238E27FC236}">
                <a16:creationId xmlns:a16="http://schemas.microsoft.com/office/drawing/2014/main" id="{A6B1CD61-01BF-788D-26D6-E9FDB363D3D9}"/>
              </a:ext>
            </a:extLst>
          </p:cNvPr>
          <p:cNvSpPr/>
          <p:nvPr/>
        </p:nvSpPr>
        <p:spPr>
          <a:xfrm>
            <a:off x="6932062" y="3106875"/>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31" name="Oval 3130">
            <a:extLst>
              <a:ext uri="{FF2B5EF4-FFF2-40B4-BE49-F238E27FC236}">
                <a16:creationId xmlns:a16="http://schemas.microsoft.com/office/drawing/2014/main" id="{02C2D8D1-BB85-252D-A767-2077B85EE195}"/>
              </a:ext>
            </a:extLst>
          </p:cNvPr>
          <p:cNvSpPr/>
          <p:nvPr/>
        </p:nvSpPr>
        <p:spPr>
          <a:xfrm>
            <a:off x="6932062" y="3301371"/>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32" name="Oval 3131">
            <a:extLst>
              <a:ext uri="{FF2B5EF4-FFF2-40B4-BE49-F238E27FC236}">
                <a16:creationId xmlns:a16="http://schemas.microsoft.com/office/drawing/2014/main" id="{50C636A6-4214-8784-2008-DEF52FC5A4F2}"/>
              </a:ext>
            </a:extLst>
          </p:cNvPr>
          <p:cNvSpPr/>
          <p:nvPr/>
        </p:nvSpPr>
        <p:spPr>
          <a:xfrm>
            <a:off x="8175287" y="2994215"/>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33" name="Oval 3132">
            <a:extLst>
              <a:ext uri="{FF2B5EF4-FFF2-40B4-BE49-F238E27FC236}">
                <a16:creationId xmlns:a16="http://schemas.microsoft.com/office/drawing/2014/main" id="{83C4446D-E24E-26A5-2E52-08FDD5B7F174}"/>
              </a:ext>
            </a:extLst>
          </p:cNvPr>
          <p:cNvSpPr/>
          <p:nvPr/>
        </p:nvSpPr>
        <p:spPr>
          <a:xfrm>
            <a:off x="8543798" y="3182257"/>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34" name="Oval 3133">
            <a:extLst>
              <a:ext uri="{FF2B5EF4-FFF2-40B4-BE49-F238E27FC236}">
                <a16:creationId xmlns:a16="http://schemas.microsoft.com/office/drawing/2014/main" id="{CDA572F7-45DD-8FEA-9313-1BDA3009B2B3}"/>
              </a:ext>
            </a:extLst>
          </p:cNvPr>
          <p:cNvSpPr/>
          <p:nvPr/>
        </p:nvSpPr>
        <p:spPr>
          <a:xfrm>
            <a:off x="8064213" y="2645094"/>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35" name="Oval 3134">
            <a:extLst>
              <a:ext uri="{FF2B5EF4-FFF2-40B4-BE49-F238E27FC236}">
                <a16:creationId xmlns:a16="http://schemas.microsoft.com/office/drawing/2014/main" id="{379029D4-DE7F-3074-87B4-D1BEF74B555E}"/>
              </a:ext>
            </a:extLst>
          </p:cNvPr>
          <p:cNvSpPr/>
          <p:nvPr/>
        </p:nvSpPr>
        <p:spPr>
          <a:xfrm>
            <a:off x="5154487" y="2684365"/>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36" name="Oval 3135">
            <a:extLst>
              <a:ext uri="{FF2B5EF4-FFF2-40B4-BE49-F238E27FC236}">
                <a16:creationId xmlns:a16="http://schemas.microsoft.com/office/drawing/2014/main" id="{7E131BE9-86BA-64C7-03F0-BF65C042B6F0}"/>
              </a:ext>
            </a:extLst>
          </p:cNvPr>
          <p:cNvSpPr/>
          <p:nvPr/>
        </p:nvSpPr>
        <p:spPr>
          <a:xfrm>
            <a:off x="5459482" y="2321465"/>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37" name="Oval 3136">
            <a:extLst>
              <a:ext uri="{FF2B5EF4-FFF2-40B4-BE49-F238E27FC236}">
                <a16:creationId xmlns:a16="http://schemas.microsoft.com/office/drawing/2014/main" id="{9B1310B0-9040-B5FE-B13E-9688091F96D2}"/>
              </a:ext>
            </a:extLst>
          </p:cNvPr>
          <p:cNvSpPr/>
          <p:nvPr/>
        </p:nvSpPr>
        <p:spPr>
          <a:xfrm>
            <a:off x="6076227" y="2328915"/>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38" name="Oval 3137">
            <a:extLst>
              <a:ext uri="{FF2B5EF4-FFF2-40B4-BE49-F238E27FC236}">
                <a16:creationId xmlns:a16="http://schemas.microsoft.com/office/drawing/2014/main" id="{008387F9-C83C-69B4-BBDE-139DA537E823}"/>
              </a:ext>
            </a:extLst>
          </p:cNvPr>
          <p:cNvSpPr/>
          <p:nvPr/>
        </p:nvSpPr>
        <p:spPr>
          <a:xfrm>
            <a:off x="5777344" y="2370203"/>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39" name="Oval 3138">
            <a:extLst>
              <a:ext uri="{FF2B5EF4-FFF2-40B4-BE49-F238E27FC236}">
                <a16:creationId xmlns:a16="http://schemas.microsoft.com/office/drawing/2014/main" id="{6370091A-D594-23FE-558E-38331CA928B2}"/>
              </a:ext>
            </a:extLst>
          </p:cNvPr>
          <p:cNvSpPr/>
          <p:nvPr/>
        </p:nvSpPr>
        <p:spPr>
          <a:xfrm>
            <a:off x="7833194" y="2395768"/>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40" name="Oval 3139">
            <a:extLst>
              <a:ext uri="{FF2B5EF4-FFF2-40B4-BE49-F238E27FC236}">
                <a16:creationId xmlns:a16="http://schemas.microsoft.com/office/drawing/2014/main" id="{C4B98A91-2B34-FFFD-9683-C52DF58F4D65}"/>
              </a:ext>
            </a:extLst>
          </p:cNvPr>
          <p:cNvSpPr/>
          <p:nvPr/>
        </p:nvSpPr>
        <p:spPr>
          <a:xfrm>
            <a:off x="7482375" y="2389616"/>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141" name="Straight Arrow Connector 3140">
            <a:extLst>
              <a:ext uri="{FF2B5EF4-FFF2-40B4-BE49-F238E27FC236}">
                <a16:creationId xmlns:a16="http://schemas.microsoft.com/office/drawing/2014/main" id="{C137C1AD-FAF6-419D-6C80-C651610088C6}"/>
              </a:ext>
            </a:extLst>
          </p:cNvPr>
          <p:cNvCxnSpPr>
            <a:cxnSpLocks/>
          </p:cNvCxnSpPr>
          <p:nvPr/>
        </p:nvCxnSpPr>
        <p:spPr>
          <a:xfrm>
            <a:off x="4996838" y="2170678"/>
            <a:ext cx="1703009" cy="0"/>
          </a:xfrm>
          <a:prstGeom prst="straightConnector1">
            <a:avLst/>
          </a:prstGeom>
          <a:ln w="12700">
            <a:headEnd type="triangle"/>
            <a:tailEnd type="triangle"/>
          </a:ln>
        </p:spPr>
        <p:style>
          <a:lnRef idx="1">
            <a:schemeClr val="dk1"/>
          </a:lnRef>
          <a:fillRef idx="0">
            <a:schemeClr val="dk1"/>
          </a:fillRef>
          <a:effectRef idx="0">
            <a:schemeClr val="dk1"/>
          </a:effectRef>
          <a:fontRef idx="minor">
            <a:schemeClr val="tx1"/>
          </a:fontRef>
        </p:style>
      </p:cxnSp>
      <p:sp>
        <p:nvSpPr>
          <p:cNvPr id="3142" name="TextBox 169">
            <a:extLst>
              <a:ext uri="{FF2B5EF4-FFF2-40B4-BE49-F238E27FC236}">
                <a16:creationId xmlns:a16="http://schemas.microsoft.com/office/drawing/2014/main" id="{168AFBC7-2177-21C4-B693-8C08881F0E53}"/>
              </a:ext>
            </a:extLst>
          </p:cNvPr>
          <p:cNvSpPr txBox="1"/>
          <p:nvPr/>
        </p:nvSpPr>
        <p:spPr>
          <a:xfrm>
            <a:off x="5308249" y="1767679"/>
            <a:ext cx="118301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a:latin typeface="Calibri" panose="020F0502020204030204" pitchFamily="34" charset="0"/>
                <a:ea typeface="Calibri" panose="020F0502020204030204" pitchFamily="34" charset="0"/>
                <a:cs typeface="Calibri" panose="020F0502020204030204" pitchFamily="34" charset="0"/>
              </a:rPr>
              <a:t>λ</a:t>
            </a:r>
            <a:r>
              <a:rPr lang="en-US">
                <a:latin typeface="Calibri" panose="020F0502020204030204" pitchFamily="34" charset="0"/>
                <a:ea typeface="Calibri" panose="020F0502020204030204" pitchFamily="34" charset="0"/>
                <a:cs typeface="Calibri" panose="020F0502020204030204" pitchFamily="34" charset="0"/>
              </a:rPr>
              <a:t> (meters)</a:t>
            </a:r>
            <a:endParaRPr lang="en-US"/>
          </a:p>
        </p:txBody>
      </p:sp>
      <p:sp>
        <p:nvSpPr>
          <p:cNvPr id="3143" name="TextBox 170">
            <a:extLst>
              <a:ext uri="{FF2B5EF4-FFF2-40B4-BE49-F238E27FC236}">
                <a16:creationId xmlns:a16="http://schemas.microsoft.com/office/drawing/2014/main" id="{18E4AA39-D5CE-DEE7-D109-155DCD116AC4}"/>
              </a:ext>
            </a:extLst>
          </p:cNvPr>
          <p:cNvSpPr txBox="1"/>
          <p:nvPr/>
        </p:nvSpPr>
        <p:spPr>
          <a:xfrm>
            <a:off x="6812369" y="1499529"/>
            <a:ext cx="1459747"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atin typeface="Calibri" panose="020F0502020204030204" pitchFamily="34" charset="0"/>
                <a:ea typeface="Calibri" panose="020F0502020204030204" pitchFamily="34" charset="0"/>
                <a:cs typeface="Calibri" panose="020F0502020204030204" pitchFamily="34" charset="0"/>
              </a:rPr>
              <a:t>Amplitude represented as pressure</a:t>
            </a:r>
          </a:p>
        </p:txBody>
      </p:sp>
      <p:sp>
        <p:nvSpPr>
          <p:cNvPr id="3144" name="TextBox 171">
            <a:extLst>
              <a:ext uri="{FF2B5EF4-FFF2-40B4-BE49-F238E27FC236}">
                <a16:creationId xmlns:a16="http://schemas.microsoft.com/office/drawing/2014/main" id="{DB5C9B42-3D48-10F2-25FF-C3766B0C990F}"/>
              </a:ext>
            </a:extLst>
          </p:cNvPr>
          <p:cNvSpPr txBox="1"/>
          <p:nvPr/>
        </p:nvSpPr>
        <p:spPr>
          <a:xfrm>
            <a:off x="5854249" y="3404051"/>
            <a:ext cx="291926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atin typeface="Calibri" panose="020F0502020204030204" pitchFamily="34" charset="0"/>
                <a:ea typeface="Calibri" panose="020F0502020204030204" pitchFamily="34" charset="0"/>
                <a:cs typeface="Calibri" panose="020F0502020204030204" pitchFamily="34" charset="0"/>
              </a:rPr>
              <a:t>Longitudinal – sound in air</a:t>
            </a:r>
          </a:p>
        </p:txBody>
      </p:sp>
      <p:sp>
        <p:nvSpPr>
          <p:cNvPr id="3145" name="Oval 3144">
            <a:extLst>
              <a:ext uri="{FF2B5EF4-FFF2-40B4-BE49-F238E27FC236}">
                <a16:creationId xmlns:a16="http://schemas.microsoft.com/office/drawing/2014/main" id="{7F53ED6B-86E4-D56A-B437-E0DD4131055C}"/>
              </a:ext>
            </a:extLst>
          </p:cNvPr>
          <p:cNvSpPr/>
          <p:nvPr/>
        </p:nvSpPr>
        <p:spPr>
          <a:xfrm>
            <a:off x="4836129" y="2419812"/>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46" name="Oval 3145">
            <a:extLst>
              <a:ext uri="{FF2B5EF4-FFF2-40B4-BE49-F238E27FC236}">
                <a16:creationId xmlns:a16="http://schemas.microsoft.com/office/drawing/2014/main" id="{0B1F6BEF-5BAD-C533-C4D7-8B4725D27676}"/>
              </a:ext>
            </a:extLst>
          </p:cNvPr>
          <p:cNvSpPr/>
          <p:nvPr/>
        </p:nvSpPr>
        <p:spPr>
          <a:xfrm>
            <a:off x="4781044" y="2933932"/>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47" name="Oval 3146">
            <a:extLst>
              <a:ext uri="{FF2B5EF4-FFF2-40B4-BE49-F238E27FC236}">
                <a16:creationId xmlns:a16="http://schemas.microsoft.com/office/drawing/2014/main" id="{80EDCC4C-1556-D456-8438-16E882802604}"/>
              </a:ext>
            </a:extLst>
          </p:cNvPr>
          <p:cNvSpPr/>
          <p:nvPr/>
        </p:nvSpPr>
        <p:spPr>
          <a:xfrm>
            <a:off x="4927934" y="2952293"/>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48" name="Oval 3147">
            <a:extLst>
              <a:ext uri="{FF2B5EF4-FFF2-40B4-BE49-F238E27FC236}">
                <a16:creationId xmlns:a16="http://schemas.microsoft.com/office/drawing/2014/main" id="{7E4D11CA-747B-9557-E6FA-306318502724}"/>
              </a:ext>
            </a:extLst>
          </p:cNvPr>
          <p:cNvSpPr/>
          <p:nvPr/>
        </p:nvSpPr>
        <p:spPr>
          <a:xfrm>
            <a:off x="4973837" y="2777859"/>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49" name="Oval 3148">
            <a:extLst>
              <a:ext uri="{FF2B5EF4-FFF2-40B4-BE49-F238E27FC236}">
                <a16:creationId xmlns:a16="http://schemas.microsoft.com/office/drawing/2014/main" id="{752C4536-126D-8AE5-7124-83218496F4CE}"/>
              </a:ext>
            </a:extLst>
          </p:cNvPr>
          <p:cNvSpPr/>
          <p:nvPr/>
        </p:nvSpPr>
        <p:spPr>
          <a:xfrm>
            <a:off x="4973837" y="2502437"/>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50" name="Oval 3149">
            <a:extLst>
              <a:ext uri="{FF2B5EF4-FFF2-40B4-BE49-F238E27FC236}">
                <a16:creationId xmlns:a16="http://schemas.microsoft.com/office/drawing/2014/main" id="{A019927F-413F-D6DD-BEF9-DF76272CD7DA}"/>
              </a:ext>
            </a:extLst>
          </p:cNvPr>
          <p:cNvSpPr/>
          <p:nvPr/>
        </p:nvSpPr>
        <p:spPr>
          <a:xfrm>
            <a:off x="6644728" y="2970653"/>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51" name="Oval 3150">
            <a:extLst>
              <a:ext uri="{FF2B5EF4-FFF2-40B4-BE49-F238E27FC236}">
                <a16:creationId xmlns:a16="http://schemas.microsoft.com/office/drawing/2014/main" id="{04273E36-911E-DB9C-8A45-12675114EBA0}"/>
              </a:ext>
            </a:extLst>
          </p:cNvPr>
          <p:cNvSpPr/>
          <p:nvPr/>
        </p:nvSpPr>
        <p:spPr>
          <a:xfrm>
            <a:off x="6534558" y="2979833"/>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52" name="Oval 3151">
            <a:extLst>
              <a:ext uri="{FF2B5EF4-FFF2-40B4-BE49-F238E27FC236}">
                <a16:creationId xmlns:a16="http://schemas.microsoft.com/office/drawing/2014/main" id="{917D2A36-926B-96D4-40AA-958AA6AD6D43}"/>
              </a:ext>
            </a:extLst>
          </p:cNvPr>
          <p:cNvSpPr/>
          <p:nvPr/>
        </p:nvSpPr>
        <p:spPr>
          <a:xfrm>
            <a:off x="6626366" y="2447350"/>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53" name="Oval 3152">
            <a:extLst>
              <a:ext uri="{FF2B5EF4-FFF2-40B4-BE49-F238E27FC236}">
                <a16:creationId xmlns:a16="http://schemas.microsoft.com/office/drawing/2014/main" id="{769F62EB-14C1-72CD-4C95-918931275152}"/>
              </a:ext>
            </a:extLst>
          </p:cNvPr>
          <p:cNvSpPr/>
          <p:nvPr/>
        </p:nvSpPr>
        <p:spPr>
          <a:xfrm>
            <a:off x="6754895" y="2768675"/>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54" name="Oval 3153">
            <a:extLst>
              <a:ext uri="{FF2B5EF4-FFF2-40B4-BE49-F238E27FC236}">
                <a16:creationId xmlns:a16="http://schemas.microsoft.com/office/drawing/2014/main" id="{66F83653-A6FD-1FC4-673F-00721FB13D0C}"/>
              </a:ext>
            </a:extLst>
          </p:cNvPr>
          <p:cNvSpPr/>
          <p:nvPr/>
        </p:nvSpPr>
        <p:spPr>
          <a:xfrm>
            <a:off x="6736534" y="2897205"/>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55" name="Oval 3154">
            <a:extLst>
              <a:ext uri="{FF2B5EF4-FFF2-40B4-BE49-F238E27FC236}">
                <a16:creationId xmlns:a16="http://schemas.microsoft.com/office/drawing/2014/main" id="{98AD238B-1CD0-39BA-569E-41AED2AD6DAF}"/>
              </a:ext>
            </a:extLst>
          </p:cNvPr>
          <p:cNvSpPr/>
          <p:nvPr/>
        </p:nvSpPr>
        <p:spPr>
          <a:xfrm>
            <a:off x="6929329" y="2933927"/>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56" name="Oval 3155">
            <a:extLst>
              <a:ext uri="{FF2B5EF4-FFF2-40B4-BE49-F238E27FC236}">
                <a16:creationId xmlns:a16="http://schemas.microsoft.com/office/drawing/2014/main" id="{24FF1E27-F220-15D0-9F91-C28B473E80AC}"/>
              </a:ext>
            </a:extLst>
          </p:cNvPr>
          <p:cNvSpPr/>
          <p:nvPr/>
        </p:nvSpPr>
        <p:spPr>
          <a:xfrm>
            <a:off x="6754895" y="2529975"/>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57" name="Oval 3156">
            <a:extLst>
              <a:ext uri="{FF2B5EF4-FFF2-40B4-BE49-F238E27FC236}">
                <a16:creationId xmlns:a16="http://schemas.microsoft.com/office/drawing/2014/main" id="{C98B639D-B9FD-A725-C4A2-F778D05DB488}"/>
              </a:ext>
            </a:extLst>
          </p:cNvPr>
          <p:cNvSpPr/>
          <p:nvPr/>
        </p:nvSpPr>
        <p:spPr>
          <a:xfrm>
            <a:off x="6837520" y="2438167"/>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58" name="Oval 3157">
            <a:extLst>
              <a:ext uri="{FF2B5EF4-FFF2-40B4-BE49-F238E27FC236}">
                <a16:creationId xmlns:a16="http://schemas.microsoft.com/office/drawing/2014/main" id="{321F4268-BD55-DF68-FA95-5F88686C64EB}"/>
              </a:ext>
            </a:extLst>
          </p:cNvPr>
          <p:cNvSpPr/>
          <p:nvPr/>
        </p:nvSpPr>
        <p:spPr>
          <a:xfrm>
            <a:off x="6828339" y="3135901"/>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59" name="Oval 3158">
            <a:extLst>
              <a:ext uri="{FF2B5EF4-FFF2-40B4-BE49-F238E27FC236}">
                <a16:creationId xmlns:a16="http://schemas.microsoft.com/office/drawing/2014/main" id="{340E2C4E-B8B2-E9FB-2D34-FE3DAB0E7B3B}"/>
              </a:ext>
            </a:extLst>
          </p:cNvPr>
          <p:cNvSpPr/>
          <p:nvPr/>
        </p:nvSpPr>
        <p:spPr>
          <a:xfrm>
            <a:off x="8361519" y="2998190"/>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60" name="Oval 3159">
            <a:extLst>
              <a:ext uri="{FF2B5EF4-FFF2-40B4-BE49-F238E27FC236}">
                <a16:creationId xmlns:a16="http://schemas.microsoft.com/office/drawing/2014/main" id="{7F105452-9335-C6B7-602C-41E833E18891}"/>
              </a:ext>
            </a:extLst>
          </p:cNvPr>
          <p:cNvSpPr/>
          <p:nvPr/>
        </p:nvSpPr>
        <p:spPr>
          <a:xfrm>
            <a:off x="8434964" y="2888021"/>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61" name="Oval 3160">
            <a:extLst>
              <a:ext uri="{FF2B5EF4-FFF2-40B4-BE49-F238E27FC236}">
                <a16:creationId xmlns:a16="http://schemas.microsoft.com/office/drawing/2014/main" id="{6C65E095-5C54-092F-260A-14752532FB89}"/>
              </a:ext>
            </a:extLst>
          </p:cNvPr>
          <p:cNvSpPr/>
          <p:nvPr/>
        </p:nvSpPr>
        <p:spPr>
          <a:xfrm>
            <a:off x="8278891" y="2961466"/>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62" name="Oval 3161">
            <a:extLst>
              <a:ext uri="{FF2B5EF4-FFF2-40B4-BE49-F238E27FC236}">
                <a16:creationId xmlns:a16="http://schemas.microsoft.com/office/drawing/2014/main" id="{93DF2C4F-8580-6883-2D7C-E36C068D5ACD}"/>
              </a:ext>
            </a:extLst>
          </p:cNvPr>
          <p:cNvSpPr/>
          <p:nvPr/>
        </p:nvSpPr>
        <p:spPr>
          <a:xfrm>
            <a:off x="8407422" y="2787032"/>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63" name="Oval 3162">
            <a:extLst>
              <a:ext uri="{FF2B5EF4-FFF2-40B4-BE49-F238E27FC236}">
                <a16:creationId xmlns:a16="http://schemas.microsoft.com/office/drawing/2014/main" id="{E698429C-2C48-F8B4-46C2-61F7C73F3518}"/>
              </a:ext>
            </a:extLst>
          </p:cNvPr>
          <p:cNvSpPr/>
          <p:nvPr/>
        </p:nvSpPr>
        <p:spPr>
          <a:xfrm>
            <a:off x="8444144" y="2548333"/>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64" name="Oval 3163">
            <a:extLst>
              <a:ext uri="{FF2B5EF4-FFF2-40B4-BE49-F238E27FC236}">
                <a16:creationId xmlns:a16="http://schemas.microsoft.com/office/drawing/2014/main" id="{BF625E01-6BF4-14A9-58A0-422EAC5801DC}"/>
              </a:ext>
            </a:extLst>
          </p:cNvPr>
          <p:cNvSpPr/>
          <p:nvPr/>
        </p:nvSpPr>
        <p:spPr>
          <a:xfrm>
            <a:off x="8297252" y="2419803"/>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65" name="Oval 3164">
            <a:extLst>
              <a:ext uri="{FF2B5EF4-FFF2-40B4-BE49-F238E27FC236}">
                <a16:creationId xmlns:a16="http://schemas.microsoft.com/office/drawing/2014/main" id="{AB6C3D50-29C5-9C4C-C0D3-31052EB34473}"/>
              </a:ext>
            </a:extLst>
          </p:cNvPr>
          <p:cNvSpPr/>
          <p:nvPr/>
        </p:nvSpPr>
        <p:spPr>
          <a:xfrm>
            <a:off x="8031010" y="2878839"/>
            <a:ext cx="55156" cy="7192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67" name="Title 1">
            <a:extLst>
              <a:ext uri="{FF2B5EF4-FFF2-40B4-BE49-F238E27FC236}">
                <a16:creationId xmlns:a16="http://schemas.microsoft.com/office/drawing/2014/main" id="{9B918C10-59FB-E374-4E7C-D1E364313397}"/>
              </a:ext>
            </a:extLst>
          </p:cNvPr>
          <p:cNvSpPr>
            <a:spLocks noGrp="1"/>
          </p:cNvSpPr>
          <p:nvPr/>
        </p:nvSpPr>
        <p:spPr>
          <a:xfrm>
            <a:off x="777827" y="1117355"/>
            <a:ext cx="3383675" cy="35996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1600">
                <a:latin typeface="Montserrat"/>
                <a:cs typeface="Times New Roman"/>
              </a:rPr>
              <a:t>Frequency (</a:t>
            </a:r>
            <a:r>
              <a:rPr lang="el-GR" sz="1600">
                <a:latin typeface="Times New Roman"/>
                <a:ea typeface="Calibri" panose="020F0502020204030204" pitchFamily="34" charset="0"/>
                <a:cs typeface="Times New Roman"/>
              </a:rPr>
              <a:t>ν</a:t>
            </a:r>
            <a:r>
              <a:rPr lang="en-US" sz="1600">
                <a:latin typeface="Montserrat"/>
                <a:ea typeface="Calibri" panose="020F0502020204030204" pitchFamily="34" charset="0"/>
                <a:cs typeface="Times New Roman"/>
              </a:rPr>
              <a:t>)</a:t>
            </a:r>
            <a:endParaRPr lang="en-US" sz="1600">
              <a:cs typeface="Arial"/>
            </a:endParaRPr>
          </a:p>
          <a:p>
            <a:pPr marL="342900" indent="-342900">
              <a:lnSpc>
                <a:spcPct val="110000"/>
              </a:lnSpc>
              <a:buChar char="•"/>
            </a:pPr>
            <a:r>
              <a:rPr lang="en-US" sz="1400">
                <a:latin typeface="Montserrat"/>
                <a:cs typeface="Times New Roman"/>
              </a:rPr>
              <a:t>The number of complete cycles in each amount of time</a:t>
            </a:r>
          </a:p>
          <a:p>
            <a:pPr>
              <a:lnSpc>
                <a:spcPct val="110000"/>
              </a:lnSpc>
            </a:pPr>
            <a:r>
              <a:rPr lang="en-US" sz="1600">
                <a:latin typeface="Montserrat"/>
                <a:cs typeface="Times New Roman"/>
              </a:rPr>
              <a:t>Period (T)</a:t>
            </a:r>
          </a:p>
          <a:p>
            <a:pPr marL="342900" indent="-342900">
              <a:lnSpc>
                <a:spcPct val="110000"/>
              </a:lnSpc>
              <a:buChar char="•"/>
            </a:pPr>
            <a:r>
              <a:rPr lang="en-US" sz="1400">
                <a:latin typeface="Montserrat"/>
                <a:cs typeface="Times New Roman"/>
              </a:rPr>
              <a:t>The amount of time taken to complete one full cycle</a:t>
            </a:r>
          </a:p>
          <a:p>
            <a:pPr>
              <a:lnSpc>
                <a:spcPct val="110000"/>
              </a:lnSpc>
            </a:pPr>
            <a:r>
              <a:rPr lang="en-US" sz="1600">
                <a:latin typeface="Montserrat"/>
                <a:cs typeface="Times New Roman"/>
              </a:rPr>
              <a:t>Wavelength(</a:t>
            </a:r>
            <a:r>
              <a:rPr lang="el-GR" sz="1600">
                <a:latin typeface="Times New Roman"/>
                <a:cs typeface="Times New Roman"/>
              </a:rPr>
              <a:t>λ</a:t>
            </a:r>
            <a:r>
              <a:rPr lang="en-US" sz="1600">
                <a:latin typeface="Montserrat"/>
                <a:cs typeface="Times New Roman"/>
              </a:rPr>
              <a:t>)</a:t>
            </a:r>
          </a:p>
          <a:p>
            <a:pPr marL="342900" indent="-342900">
              <a:lnSpc>
                <a:spcPct val="110000"/>
              </a:lnSpc>
              <a:buChar char="•"/>
            </a:pPr>
            <a:r>
              <a:rPr lang="en-US" sz="1400">
                <a:latin typeface="Montserrat"/>
                <a:cs typeface="Times New Roman"/>
              </a:rPr>
              <a:t>The linear distance between two wavefronts</a:t>
            </a:r>
          </a:p>
          <a:p>
            <a:pPr>
              <a:lnSpc>
                <a:spcPct val="110000"/>
              </a:lnSpc>
            </a:pPr>
            <a:r>
              <a:rPr lang="en-US" sz="1600">
                <a:latin typeface="Montserrat"/>
                <a:cs typeface="Times New Roman"/>
              </a:rPr>
              <a:t>Amplitude (A)</a:t>
            </a:r>
          </a:p>
          <a:p>
            <a:pPr marL="342900" indent="-342900">
              <a:lnSpc>
                <a:spcPct val="110000"/>
              </a:lnSpc>
              <a:buChar char="•"/>
            </a:pPr>
            <a:r>
              <a:rPr lang="en-US" sz="1400">
                <a:latin typeface="Montserrat"/>
                <a:cs typeface="Times New Roman"/>
              </a:rPr>
              <a:t>The maximum displacement from equilibrium position</a:t>
            </a:r>
          </a:p>
        </p:txBody>
      </p:sp>
    </p:spTree>
    <p:extLst>
      <p:ext uri="{BB962C8B-B14F-4D97-AF65-F5344CB8AC3E}">
        <p14:creationId xmlns:p14="http://schemas.microsoft.com/office/powerpoint/2010/main" val="2130400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88"/>
          <p:cNvSpPr txBox="1">
            <a:spLocks noGrp="1"/>
          </p:cNvSpPr>
          <p:nvPr>
            <p:ph type="title"/>
          </p:nvPr>
        </p:nvSpPr>
        <p:spPr>
          <a:xfrm>
            <a:off x="704294" y="389271"/>
            <a:ext cx="7908651" cy="7759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a:solidFill>
                  <a:srgbClr val="000000"/>
                </a:solidFill>
              </a:rPr>
              <a:t>Relevant Terminology</a:t>
            </a:r>
          </a:p>
        </p:txBody>
      </p:sp>
      <p:sp>
        <p:nvSpPr>
          <p:cNvPr id="795" name="Google Shape;795;p88"/>
          <p:cNvSpPr txBox="1">
            <a:spLocks noGrp="1"/>
          </p:cNvSpPr>
          <p:nvPr>
            <p:ph type="subTitle" idx="1"/>
          </p:nvPr>
        </p:nvSpPr>
        <p:spPr>
          <a:xfrm>
            <a:off x="828293" y="2065202"/>
            <a:ext cx="2486100" cy="405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solidFill>
                  <a:srgbClr val="000000"/>
                </a:solidFill>
              </a:rPr>
              <a:t>Particle Velocity</a:t>
            </a:r>
          </a:p>
        </p:txBody>
      </p:sp>
      <p:sp>
        <p:nvSpPr>
          <p:cNvPr id="796" name="Google Shape;796;p88"/>
          <p:cNvSpPr txBox="1">
            <a:spLocks noGrp="1"/>
          </p:cNvSpPr>
          <p:nvPr>
            <p:ph type="subTitle" idx="2"/>
          </p:nvPr>
        </p:nvSpPr>
        <p:spPr>
          <a:xfrm>
            <a:off x="828293" y="2387993"/>
            <a:ext cx="2486100" cy="98274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200" dirty="0">
                <a:solidFill>
                  <a:srgbClr val="000000"/>
                </a:solidFill>
              </a:rPr>
              <a:t>Alternating velocity of an oscillating particle/element;</a:t>
            </a:r>
          </a:p>
          <a:p>
            <a:pPr marL="0" lvl="0" indent="0" algn="ctr" rtl="0">
              <a:spcBef>
                <a:spcPts val="0"/>
              </a:spcBef>
              <a:spcAft>
                <a:spcPts val="0"/>
              </a:spcAft>
              <a:buNone/>
            </a:pPr>
            <a:endParaRPr lang="en-US" sz="1200" dirty="0">
              <a:solidFill>
                <a:srgbClr val="000000"/>
              </a:solidFill>
            </a:endParaRPr>
          </a:p>
          <a:p>
            <a:pPr marL="0" indent="0"/>
            <a:endParaRPr lang="en-US" sz="1200" dirty="0">
              <a:solidFill>
                <a:srgbClr val="000000"/>
              </a:solidFill>
            </a:endParaRPr>
          </a:p>
          <a:p>
            <a:pPr marL="0" lvl="0" indent="0" algn="ctr" rtl="0">
              <a:spcBef>
                <a:spcPts val="0"/>
              </a:spcBef>
              <a:spcAft>
                <a:spcPts val="0"/>
              </a:spcAft>
              <a:buNone/>
            </a:pPr>
            <a:r>
              <a:rPr lang="en-US" sz="1200" dirty="0">
                <a:solidFill>
                  <a:srgbClr val="000000"/>
                </a:solidFill>
              </a:rPr>
              <a:t>Meter/Second [m/s]</a:t>
            </a:r>
          </a:p>
        </p:txBody>
      </p:sp>
      <p:sp>
        <p:nvSpPr>
          <p:cNvPr id="797" name="Google Shape;797;p88"/>
          <p:cNvSpPr txBox="1">
            <a:spLocks noGrp="1"/>
          </p:cNvSpPr>
          <p:nvPr>
            <p:ph type="subTitle" idx="3"/>
          </p:nvPr>
        </p:nvSpPr>
        <p:spPr>
          <a:xfrm>
            <a:off x="3444018" y="2065202"/>
            <a:ext cx="2486100" cy="405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solidFill>
                  <a:srgbClr val="000000"/>
                </a:solidFill>
              </a:rPr>
              <a:t>Sound Pressure</a:t>
            </a:r>
          </a:p>
        </p:txBody>
      </p:sp>
      <p:sp>
        <p:nvSpPr>
          <p:cNvPr id="798" name="Google Shape;798;p88"/>
          <p:cNvSpPr txBox="1">
            <a:spLocks noGrp="1"/>
          </p:cNvSpPr>
          <p:nvPr>
            <p:ph type="subTitle" idx="4"/>
          </p:nvPr>
        </p:nvSpPr>
        <p:spPr>
          <a:xfrm>
            <a:off x="3444018" y="2387992"/>
            <a:ext cx="2486100" cy="98274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solidFill>
                  <a:srgbClr val="000000"/>
                </a:solidFill>
              </a:rPr>
              <a:t>Alternating pressure caused by particle oscillation;</a:t>
            </a:r>
          </a:p>
          <a:p>
            <a:pPr marL="0" lvl="0" indent="0" algn="ctr" rtl="0">
              <a:spcBef>
                <a:spcPts val="0"/>
              </a:spcBef>
              <a:spcAft>
                <a:spcPts val="0"/>
              </a:spcAft>
              <a:buNone/>
            </a:pPr>
            <a:endParaRPr lang="en" sz="1200" dirty="0">
              <a:solidFill>
                <a:srgbClr val="000000"/>
              </a:solidFill>
            </a:endParaRPr>
          </a:p>
          <a:p>
            <a:pPr marL="0" indent="0"/>
            <a:endParaRPr lang="en" sz="1200" dirty="0">
              <a:solidFill>
                <a:srgbClr val="000000"/>
              </a:solidFill>
            </a:endParaRPr>
          </a:p>
          <a:p>
            <a:pPr marL="0" lvl="0" indent="0" algn="ctr" rtl="0">
              <a:spcBef>
                <a:spcPts val="0"/>
              </a:spcBef>
              <a:spcAft>
                <a:spcPts val="0"/>
              </a:spcAft>
              <a:buNone/>
            </a:pPr>
            <a:r>
              <a:rPr lang="en" sz="1200" dirty="0">
                <a:solidFill>
                  <a:srgbClr val="000000"/>
                </a:solidFill>
              </a:rPr>
              <a:t>Newton/Meter</a:t>
            </a:r>
            <a:r>
              <a:rPr lang="en" sz="1200" baseline="30000" dirty="0">
                <a:solidFill>
                  <a:srgbClr val="000000"/>
                </a:solidFill>
              </a:rPr>
              <a:t>2</a:t>
            </a:r>
            <a:r>
              <a:rPr lang="en" sz="1200" dirty="0">
                <a:solidFill>
                  <a:srgbClr val="000000"/>
                </a:solidFill>
              </a:rPr>
              <a:t> = Pascal [N/m</a:t>
            </a:r>
            <a:r>
              <a:rPr lang="en" sz="1200" baseline="30000" dirty="0">
                <a:solidFill>
                  <a:srgbClr val="000000"/>
                </a:solidFill>
              </a:rPr>
              <a:t>2</a:t>
            </a:r>
            <a:r>
              <a:rPr lang="en" sz="1200" dirty="0">
                <a:solidFill>
                  <a:srgbClr val="000000"/>
                </a:solidFill>
              </a:rPr>
              <a:t> = Pa</a:t>
            </a:r>
            <a:r>
              <a:rPr lang="en-US" sz="1200" b="0" dirty="0">
                <a:solidFill>
                  <a:srgbClr val="000000"/>
                </a:solidFill>
              </a:rPr>
              <a:t>]</a:t>
            </a:r>
          </a:p>
        </p:txBody>
      </p:sp>
      <p:sp>
        <p:nvSpPr>
          <p:cNvPr id="18" name="Google Shape;799;p88">
            <a:extLst>
              <a:ext uri="{FF2B5EF4-FFF2-40B4-BE49-F238E27FC236}">
                <a16:creationId xmlns:a16="http://schemas.microsoft.com/office/drawing/2014/main" id="{CA9FFC2F-1F80-A6FA-D779-2818C7CDC221}"/>
              </a:ext>
            </a:extLst>
          </p:cNvPr>
          <p:cNvSpPr txBox="1">
            <a:spLocks/>
          </p:cNvSpPr>
          <p:nvPr/>
        </p:nvSpPr>
        <p:spPr>
          <a:xfrm>
            <a:off x="6126845" y="2065202"/>
            <a:ext cx="2486100" cy="405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Montserrat"/>
              <a:buNone/>
              <a:defRPr sz="1800" b="0" i="0" u="none" strike="noStrike" cap="none">
                <a:solidFill>
                  <a:schemeClr val="lt1"/>
                </a:solidFill>
                <a:latin typeface="Montserrat"/>
                <a:ea typeface="Montserrat"/>
                <a:cs typeface="Montserrat"/>
                <a:sym typeface="Montserrat"/>
              </a:defRPr>
            </a:lvl1pPr>
            <a:lvl2pPr marL="914400" marR="0" lvl="1"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2pPr>
            <a:lvl3pPr marL="1371600" marR="0" lvl="2"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3pPr>
            <a:lvl4pPr marL="1828800" marR="0" lvl="3"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4pPr>
            <a:lvl5pPr marL="2286000" marR="0" lvl="4"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5pPr>
            <a:lvl6pPr marL="2743200" marR="0" lvl="5"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6pPr>
            <a:lvl7pPr marL="3200400" marR="0" lvl="6"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7pPr>
            <a:lvl8pPr marL="3657600" marR="0" lvl="7"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8pPr>
            <a:lvl9pPr marL="4114800" marR="0" lvl="8"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9pPr>
          </a:lstStyle>
          <a:p>
            <a:pPr marL="0" indent="0"/>
            <a:r>
              <a:rPr lang="en-US" sz="2400" dirty="0">
                <a:solidFill>
                  <a:srgbClr val="000000"/>
                </a:solidFill>
                <a:latin typeface="Vidaloka"/>
              </a:rPr>
              <a:t>Frequency Band</a:t>
            </a:r>
          </a:p>
        </p:txBody>
      </p:sp>
      <p:sp>
        <p:nvSpPr>
          <p:cNvPr id="19" name="Google Shape;800;p88">
            <a:extLst>
              <a:ext uri="{FF2B5EF4-FFF2-40B4-BE49-F238E27FC236}">
                <a16:creationId xmlns:a16="http://schemas.microsoft.com/office/drawing/2014/main" id="{0157A17F-4843-C714-A6AA-0C97D43557E3}"/>
              </a:ext>
            </a:extLst>
          </p:cNvPr>
          <p:cNvSpPr txBox="1">
            <a:spLocks/>
          </p:cNvSpPr>
          <p:nvPr/>
        </p:nvSpPr>
        <p:spPr>
          <a:xfrm>
            <a:off x="6126845" y="2394488"/>
            <a:ext cx="2486100" cy="583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Montserrat"/>
              <a:buNone/>
              <a:defRPr sz="1400" b="0" i="0" u="none" strike="noStrike" cap="none">
                <a:solidFill>
                  <a:schemeClr val="lt1"/>
                </a:solidFill>
                <a:latin typeface="Montserrat"/>
                <a:ea typeface="Montserrat"/>
                <a:cs typeface="Montserrat"/>
                <a:sym typeface="Montserrat"/>
              </a:defRPr>
            </a:lvl1pPr>
            <a:lvl2pPr marL="914400" marR="0" lvl="1"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2pPr>
            <a:lvl3pPr marL="1371600" marR="0" lvl="2"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3pPr>
            <a:lvl4pPr marL="1828800" marR="0" lvl="3"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4pPr>
            <a:lvl5pPr marL="2286000" marR="0" lvl="4"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5pPr>
            <a:lvl6pPr marL="2743200" marR="0" lvl="5"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6pPr>
            <a:lvl7pPr marL="3200400" marR="0" lvl="6"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7pPr>
            <a:lvl8pPr marL="3657600" marR="0" lvl="7"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8pPr>
            <a:lvl9pPr marL="4114800" marR="0" lvl="8"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9pPr>
          </a:lstStyle>
          <a:p>
            <a:pPr marL="0" indent="0"/>
            <a:r>
              <a:rPr lang="en-US" sz="1200" dirty="0">
                <a:solidFill>
                  <a:srgbClr val="000000"/>
                </a:solidFill>
              </a:rPr>
              <a:t>Interval in the frequency domain, usually defined by an upper and lower frequency;</a:t>
            </a:r>
          </a:p>
          <a:p>
            <a:pPr marL="0" indent="0"/>
            <a:endParaRPr lang="en-US" sz="1200" dirty="0">
              <a:solidFill>
                <a:srgbClr val="000000"/>
              </a:solidFill>
            </a:endParaRPr>
          </a:p>
          <a:p>
            <a:pPr marL="0" indent="0"/>
            <a:r>
              <a:rPr lang="en-US" sz="1200" dirty="0">
                <a:solidFill>
                  <a:srgbClr val="000000"/>
                </a:solidFill>
              </a:rPr>
              <a:t>Hertz [Hz]</a:t>
            </a:r>
          </a:p>
        </p:txBody>
      </p:sp>
    </p:spTree>
    <p:extLst>
      <p:ext uri="{BB962C8B-B14F-4D97-AF65-F5344CB8AC3E}">
        <p14:creationId xmlns:p14="http://schemas.microsoft.com/office/powerpoint/2010/main" val="3091721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88"/>
          <p:cNvSpPr txBox="1">
            <a:spLocks noGrp="1"/>
          </p:cNvSpPr>
          <p:nvPr>
            <p:ph type="title"/>
          </p:nvPr>
        </p:nvSpPr>
        <p:spPr>
          <a:xfrm>
            <a:off x="704294" y="389271"/>
            <a:ext cx="7908651" cy="7759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a:solidFill>
                  <a:srgbClr val="000000"/>
                </a:solidFill>
              </a:rPr>
              <a:t>Relevant Terminology</a:t>
            </a:r>
          </a:p>
        </p:txBody>
      </p:sp>
      <p:sp>
        <p:nvSpPr>
          <p:cNvPr id="14" name="Google Shape;799;p88">
            <a:extLst>
              <a:ext uri="{FF2B5EF4-FFF2-40B4-BE49-F238E27FC236}">
                <a16:creationId xmlns:a16="http://schemas.microsoft.com/office/drawing/2014/main" id="{7DB2385A-1141-D1EC-4332-17EFA270756D}"/>
              </a:ext>
            </a:extLst>
          </p:cNvPr>
          <p:cNvSpPr txBox="1">
            <a:spLocks/>
          </p:cNvSpPr>
          <p:nvPr/>
        </p:nvSpPr>
        <p:spPr>
          <a:xfrm>
            <a:off x="200840" y="2022694"/>
            <a:ext cx="3006930" cy="405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Montserrat"/>
              <a:buNone/>
              <a:defRPr sz="1800" b="0" i="0" u="none" strike="noStrike" cap="none">
                <a:solidFill>
                  <a:schemeClr val="lt1"/>
                </a:solidFill>
                <a:latin typeface="Montserrat"/>
                <a:ea typeface="Montserrat"/>
                <a:cs typeface="Montserrat"/>
                <a:sym typeface="Montserrat"/>
              </a:defRPr>
            </a:lvl1pPr>
            <a:lvl2pPr marL="914400" marR="0" lvl="1"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2pPr>
            <a:lvl3pPr marL="1371600" marR="0" lvl="2"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3pPr>
            <a:lvl4pPr marL="1828800" marR="0" lvl="3"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4pPr>
            <a:lvl5pPr marL="2286000" marR="0" lvl="4"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5pPr>
            <a:lvl6pPr marL="2743200" marR="0" lvl="5"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6pPr>
            <a:lvl7pPr marL="3200400" marR="0" lvl="6"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7pPr>
            <a:lvl8pPr marL="3657600" marR="0" lvl="7"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8pPr>
            <a:lvl9pPr marL="4114800" marR="0" lvl="8"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9pPr>
          </a:lstStyle>
          <a:p>
            <a:pPr marL="0" indent="0"/>
            <a:r>
              <a:rPr lang="en-US" sz="2400" dirty="0">
                <a:solidFill>
                  <a:srgbClr val="000000"/>
                </a:solidFill>
                <a:latin typeface="Vidaloka"/>
              </a:rPr>
              <a:t>Acoustic Impedance</a:t>
            </a:r>
          </a:p>
        </p:txBody>
      </p:sp>
      <p:sp>
        <p:nvSpPr>
          <p:cNvPr id="15" name="Google Shape;800;p88">
            <a:extLst>
              <a:ext uri="{FF2B5EF4-FFF2-40B4-BE49-F238E27FC236}">
                <a16:creationId xmlns:a16="http://schemas.microsoft.com/office/drawing/2014/main" id="{E442631A-2556-EB04-FA0D-64EC21029E3B}"/>
              </a:ext>
            </a:extLst>
          </p:cNvPr>
          <p:cNvSpPr txBox="1">
            <a:spLocks/>
          </p:cNvSpPr>
          <p:nvPr/>
        </p:nvSpPr>
        <p:spPr>
          <a:xfrm>
            <a:off x="461255" y="2353794"/>
            <a:ext cx="2486100" cy="583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Montserrat"/>
              <a:buNone/>
              <a:defRPr sz="1400" b="0" i="0" u="none" strike="noStrike" cap="none">
                <a:solidFill>
                  <a:schemeClr val="lt1"/>
                </a:solidFill>
                <a:latin typeface="Montserrat"/>
                <a:ea typeface="Montserrat"/>
                <a:cs typeface="Montserrat"/>
                <a:sym typeface="Montserrat"/>
              </a:defRPr>
            </a:lvl1pPr>
            <a:lvl2pPr marL="914400" marR="0" lvl="1"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2pPr>
            <a:lvl3pPr marL="1371600" marR="0" lvl="2"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3pPr>
            <a:lvl4pPr marL="1828800" marR="0" lvl="3"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4pPr>
            <a:lvl5pPr marL="2286000" marR="0" lvl="4"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5pPr>
            <a:lvl6pPr marL="2743200" marR="0" lvl="5"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6pPr>
            <a:lvl7pPr marL="3200400" marR="0" lvl="6"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7pPr>
            <a:lvl8pPr marL="3657600" marR="0" lvl="7"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8pPr>
            <a:lvl9pPr marL="4114800" marR="0" lvl="8"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9pPr>
          </a:lstStyle>
          <a:p>
            <a:pPr marL="0" indent="0"/>
            <a:r>
              <a:rPr lang="en-US" sz="1200" dirty="0">
                <a:solidFill>
                  <a:srgbClr val="000000"/>
                </a:solidFill>
              </a:rPr>
              <a:t>the opposition a system has to the acoustic flow resulting from an acoustic pressure;</a:t>
            </a:r>
          </a:p>
          <a:p>
            <a:pPr marL="0" indent="0"/>
            <a:endParaRPr lang="en-US" sz="1200" dirty="0">
              <a:solidFill>
                <a:srgbClr val="000000"/>
              </a:solidFill>
            </a:endParaRPr>
          </a:p>
          <a:p>
            <a:pPr marL="0" indent="0"/>
            <a:r>
              <a:rPr lang="en-US" sz="1200" b="0" dirty="0">
                <a:solidFill>
                  <a:srgbClr val="000000"/>
                </a:solidFill>
              </a:rPr>
              <a:t>Newton * Second/Meter</a:t>
            </a:r>
            <a:r>
              <a:rPr lang="en-US" sz="1200" b="0" baseline="30000" dirty="0">
                <a:solidFill>
                  <a:srgbClr val="000000"/>
                </a:solidFill>
              </a:rPr>
              <a:t>2</a:t>
            </a:r>
            <a:r>
              <a:rPr lang="en-US" sz="1200" b="0" dirty="0">
                <a:solidFill>
                  <a:srgbClr val="000000"/>
                </a:solidFill>
              </a:rPr>
              <a:t> [Ns/m</a:t>
            </a:r>
            <a:r>
              <a:rPr lang="en-US" sz="1200" b="0" baseline="30000" dirty="0">
                <a:solidFill>
                  <a:srgbClr val="000000"/>
                </a:solidFill>
              </a:rPr>
              <a:t>5</a:t>
            </a:r>
            <a:r>
              <a:rPr lang="en-US" sz="1200" b="0" dirty="0">
                <a:solidFill>
                  <a:srgbClr val="000000"/>
                </a:solidFill>
              </a:rPr>
              <a:t>]</a:t>
            </a:r>
          </a:p>
          <a:p>
            <a:pPr marL="0" indent="0"/>
            <a:endParaRPr lang="en-US" sz="1200" dirty="0">
              <a:solidFill>
                <a:srgbClr val="000000"/>
              </a:solidFill>
            </a:endParaRPr>
          </a:p>
        </p:txBody>
      </p:sp>
      <p:sp>
        <p:nvSpPr>
          <p:cNvPr id="16" name="Google Shape;799;p88">
            <a:extLst>
              <a:ext uri="{FF2B5EF4-FFF2-40B4-BE49-F238E27FC236}">
                <a16:creationId xmlns:a16="http://schemas.microsoft.com/office/drawing/2014/main" id="{20F31292-F139-A485-8733-46278E3CE411}"/>
              </a:ext>
            </a:extLst>
          </p:cNvPr>
          <p:cNvSpPr txBox="1">
            <a:spLocks/>
          </p:cNvSpPr>
          <p:nvPr/>
        </p:nvSpPr>
        <p:spPr>
          <a:xfrm>
            <a:off x="3140631" y="2022694"/>
            <a:ext cx="3140868" cy="405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Montserrat"/>
              <a:buNone/>
              <a:defRPr sz="1800" b="0" i="0" u="none" strike="noStrike" cap="none">
                <a:solidFill>
                  <a:schemeClr val="lt1"/>
                </a:solidFill>
                <a:latin typeface="Montserrat"/>
                <a:ea typeface="Montserrat"/>
                <a:cs typeface="Montserrat"/>
                <a:sym typeface="Montserrat"/>
              </a:defRPr>
            </a:lvl1pPr>
            <a:lvl2pPr marL="914400" marR="0" lvl="1"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2pPr>
            <a:lvl3pPr marL="1371600" marR="0" lvl="2"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3pPr>
            <a:lvl4pPr marL="1828800" marR="0" lvl="3"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4pPr>
            <a:lvl5pPr marL="2286000" marR="0" lvl="4"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5pPr>
            <a:lvl6pPr marL="2743200" marR="0" lvl="5"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6pPr>
            <a:lvl7pPr marL="3200400" marR="0" lvl="6"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7pPr>
            <a:lvl8pPr marL="3657600" marR="0" lvl="7"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8pPr>
            <a:lvl9pPr marL="4114800" marR="0" lvl="8"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9pPr>
          </a:lstStyle>
          <a:p>
            <a:pPr marL="0" indent="0"/>
            <a:r>
              <a:rPr lang="en-US" sz="2400" dirty="0">
                <a:solidFill>
                  <a:srgbClr val="000000"/>
                </a:solidFill>
                <a:latin typeface="Vidaloka"/>
              </a:rPr>
              <a:t>Sound Pressure Level</a:t>
            </a:r>
          </a:p>
        </p:txBody>
      </p:sp>
      <p:sp>
        <p:nvSpPr>
          <p:cNvPr id="2" name="Google Shape;800;p88">
            <a:extLst>
              <a:ext uri="{FF2B5EF4-FFF2-40B4-BE49-F238E27FC236}">
                <a16:creationId xmlns:a16="http://schemas.microsoft.com/office/drawing/2014/main" id="{E26B6E12-EC2E-EFB5-A2C6-745C93561B64}"/>
              </a:ext>
            </a:extLst>
          </p:cNvPr>
          <p:cNvSpPr txBox="1">
            <a:spLocks/>
          </p:cNvSpPr>
          <p:nvPr/>
        </p:nvSpPr>
        <p:spPr>
          <a:xfrm>
            <a:off x="3471262" y="2366782"/>
            <a:ext cx="2479606" cy="8429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Montserrat"/>
              <a:buNone/>
              <a:defRPr sz="1400" b="0" i="0" u="none" strike="noStrike" cap="none">
                <a:solidFill>
                  <a:schemeClr val="lt1"/>
                </a:solidFill>
                <a:latin typeface="Montserrat"/>
                <a:ea typeface="Montserrat"/>
                <a:cs typeface="Montserrat"/>
                <a:sym typeface="Montserrat"/>
              </a:defRPr>
            </a:lvl1pPr>
            <a:lvl2pPr marL="914400" marR="0" lvl="1"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2pPr>
            <a:lvl3pPr marL="1371600" marR="0" lvl="2"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3pPr>
            <a:lvl4pPr marL="1828800" marR="0" lvl="3"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4pPr>
            <a:lvl5pPr marL="2286000" marR="0" lvl="4"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5pPr>
            <a:lvl6pPr marL="2743200" marR="0" lvl="5"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6pPr>
            <a:lvl7pPr marL="3200400" marR="0" lvl="6"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7pPr>
            <a:lvl8pPr marL="3657600" marR="0" lvl="7"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8pPr>
            <a:lvl9pPr marL="4114800" marR="0" lvl="8"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9pPr>
          </a:lstStyle>
          <a:p>
            <a:pPr marL="0" indent="0"/>
            <a:r>
              <a:rPr lang="en-US" sz="1200" dirty="0">
                <a:solidFill>
                  <a:srgbClr val="000000"/>
                </a:solidFill>
              </a:rPr>
              <a:t>Level on a logarithmic scale of the effective sound intensity to a reference;</a:t>
            </a:r>
          </a:p>
          <a:p>
            <a:pPr marL="0" indent="0"/>
            <a:endParaRPr lang="en-US" sz="1200" dirty="0">
              <a:solidFill>
                <a:srgbClr val="000000"/>
              </a:solidFill>
            </a:endParaRPr>
          </a:p>
          <a:p>
            <a:pPr marL="0" indent="0"/>
            <a:r>
              <a:rPr lang="en-US" sz="1200" dirty="0">
                <a:solidFill>
                  <a:srgbClr val="000000"/>
                </a:solidFill>
              </a:rPr>
              <a:t>SPL = 10log(I/</a:t>
            </a:r>
            <a:r>
              <a:rPr lang="en-US" sz="1200" dirty="0" err="1">
                <a:solidFill>
                  <a:srgbClr val="000000"/>
                </a:solidFill>
              </a:rPr>
              <a:t>I_ref</a:t>
            </a:r>
            <a:r>
              <a:rPr lang="en-US" sz="1200" dirty="0">
                <a:solidFill>
                  <a:srgbClr val="000000"/>
                </a:solidFill>
              </a:rPr>
              <a:t>) [dB]</a:t>
            </a:r>
          </a:p>
        </p:txBody>
      </p:sp>
      <p:sp>
        <p:nvSpPr>
          <p:cNvPr id="799" name="Google Shape;799;p88"/>
          <p:cNvSpPr txBox="1">
            <a:spLocks/>
          </p:cNvSpPr>
          <p:nvPr/>
        </p:nvSpPr>
        <p:spPr>
          <a:xfrm>
            <a:off x="6281499" y="2031003"/>
            <a:ext cx="2486100" cy="405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2400"/>
              <a:buFont typeface="Vidaloka"/>
              <a:buNone/>
              <a:defRPr sz="2400" b="0" i="0" u="none" strike="noStrike" cap="none">
                <a:solidFill>
                  <a:schemeClr val="dk1"/>
                </a:solidFill>
                <a:latin typeface="Vidaloka"/>
                <a:ea typeface="Vidaloka"/>
                <a:cs typeface="Vidaloka"/>
                <a:sym typeface="Vidaloka"/>
              </a:defRPr>
            </a:lvl1pPr>
            <a:lvl2pPr marL="914400" marR="0" lvl="1" indent="-317500" algn="ctr" rtl="0">
              <a:lnSpc>
                <a:spcPct val="115000"/>
              </a:lnSpc>
              <a:spcBef>
                <a:spcPts val="0"/>
              </a:spcBef>
              <a:spcAft>
                <a:spcPts val="0"/>
              </a:spcAft>
              <a:buClr>
                <a:schemeClr val="dk1"/>
              </a:buClr>
              <a:buSzPts val="2400"/>
              <a:buFont typeface="Vidaloka"/>
              <a:buNone/>
              <a:defRPr sz="2400" b="0" i="0" u="none" strike="noStrike" cap="none">
                <a:solidFill>
                  <a:schemeClr val="dk1"/>
                </a:solidFill>
                <a:latin typeface="Vidaloka"/>
                <a:ea typeface="Vidaloka"/>
                <a:cs typeface="Vidaloka"/>
                <a:sym typeface="Vidaloka"/>
              </a:defRPr>
            </a:lvl2pPr>
            <a:lvl3pPr marL="1371600" marR="0" lvl="2" indent="-317500" algn="ctr" rtl="0">
              <a:lnSpc>
                <a:spcPct val="115000"/>
              </a:lnSpc>
              <a:spcBef>
                <a:spcPts val="0"/>
              </a:spcBef>
              <a:spcAft>
                <a:spcPts val="0"/>
              </a:spcAft>
              <a:buClr>
                <a:schemeClr val="dk1"/>
              </a:buClr>
              <a:buSzPts val="2400"/>
              <a:buFont typeface="Vidaloka"/>
              <a:buNone/>
              <a:defRPr sz="2400" b="0" i="0" u="none" strike="noStrike" cap="none">
                <a:solidFill>
                  <a:schemeClr val="dk1"/>
                </a:solidFill>
                <a:latin typeface="Vidaloka"/>
                <a:ea typeface="Vidaloka"/>
                <a:cs typeface="Vidaloka"/>
                <a:sym typeface="Vidaloka"/>
              </a:defRPr>
            </a:lvl3pPr>
            <a:lvl4pPr marL="1828800" marR="0" lvl="3" indent="-317500" algn="ctr" rtl="0">
              <a:lnSpc>
                <a:spcPct val="115000"/>
              </a:lnSpc>
              <a:spcBef>
                <a:spcPts val="0"/>
              </a:spcBef>
              <a:spcAft>
                <a:spcPts val="0"/>
              </a:spcAft>
              <a:buClr>
                <a:schemeClr val="dk1"/>
              </a:buClr>
              <a:buSzPts val="2400"/>
              <a:buFont typeface="Vidaloka"/>
              <a:buNone/>
              <a:defRPr sz="2400" b="0" i="0" u="none" strike="noStrike" cap="none">
                <a:solidFill>
                  <a:schemeClr val="dk1"/>
                </a:solidFill>
                <a:latin typeface="Vidaloka"/>
                <a:ea typeface="Vidaloka"/>
                <a:cs typeface="Vidaloka"/>
                <a:sym typeface="Vidaloka"/>
              </a:defRPr>
            </a:lvl4pPr>
            <a:lvl5pPr marL="2286000" marR="0" lvl="4" indent="-317500" algn="ctr" rtl="0">
              <a:lnSpc>
                <a:spcPct val="115000"/>
              </a:lnSpc>
              <a:spcBef>
                <a:spcPts val="0"/>
              </a:spcBef>
              <a:spcAft>
                <a:spcPts val="0"/>
              </a:spcAft>
              <a:buClr>
                <a:schemeClr val="dk1"/>
              </a:buClr>
              <a:buSzPts val="2400"/>
              <a:buFont typeface="Vidaloka"/>
              <a:buNone/>
              <a:defRPr sz="2400" b="0" i="0" u="none" strike="noStrike" cap="none">
                <a:solidFill>
                  <a:schemeClr val="dk1"/>
                </a:solidFill>
                <a:latin typeface="Vidaloka"/>
                <a:ea typeface="Vidaloka"/>
                <a:cs typeface="Vidaloka"/>
                <a:sym typeface="Vidaloka"/>
              </a:defRPr>
            </a:lvl5pPr>
            <a:lvl6pPr marL="2743200" marR="0" lvl="5" indent="-317500" algn="ctr" rtl="0">
              <a:lnSpc>
                <a:spcPct val="115000"/>
              </a:lnSpc>
              <a:spcBef>
                <a:spcPts val="0"/>
              </a:spcBef>
              <a:spcAft>
                <a:spcPts val="0"/>
              </a:spcAft>
              <a:buClr>
                <a:schemeClr val="dk1"/>
              </a:buClr>
              <a:buSzPts val="2400"/>
              <a:buFont typeface="Vidaloka"/>
              <a:buNone/>
              <a:defRPr sz="2400" b="0" i="0" u="none" strike="noStrike" cap="none">
                <a:solidFill>
                  <a:schemeClr val="dk1"/>
                </a:solidFill>
                <a:latin typeface="Vidaloka"/>
                <a:ea typeface="Vidaloka"/>
                <a:cs typeface="Vidaloka"/>
                <a:sym typeface="Vidaloka"/>
              </a:defRPr>
            </a:lvl6pPr>
            <a:lvl7pPr marL="3200400" marR="0" lvl="6" indent="-317500" algn="ctr" rtl="0">
              <a:lnSpc>
                <a:spcPct val="115000"/>
              </a:lnSpc>
              <a:spcBef>
                <a:spcPts val="0"/>
              </a:spcBef>
              <a:spcAft>
                <a:spcPts val="0"/>
              </a:spcAft>
              <a:buClr>
                <a:schemeClr val="dk1"/>
              </a:buClr>
              <a:buSzPts val="2400"/>
              <a:buFont typeface="Vidaloka"/>
              <a:buNone/>
              <a:defRPr sz="2400" b="0" i="0" u="none" strike="noStrike" cap="none">
                <a:solidFill>
                  <a:schemeClr val="dk1"/>
                </a:solidFill>
                <a:latin typeface="Vidaloka"/>
                <a:ea typeface="Vidaloka"/>
                <a:cs typeface="Vidaloka"/>
                <a:sym typeface="Vidaloka"/>
              </a:defRPr>
            </a:lvl7pPr>
            <a:lvl8pPr marL="3657600" marR="0" lvl="7" indent="-317500" algn="ctr" rtl="0">
              <a:lnSpc>
                <a:spcPct val="115000"/>
              </a:lnSpc>
              <a:spcBef>
                <a:spcPts val="0"/>
              </a:spcBef>
              <a:spcAft>
                <a:spcPts val="0"/>
              </a:spcAft>
              <a:buClr>
                <a:schemeClr val="dk1"/>
              </a:buClr>
              <a:buSzPts val="2400"/>
              <a:buFont typeface="Vidaloka"/>
              <a:buNone/>
              <a:defRPr sz="2400" b="0" i="0" u="none" strike="noStrike" cap="none">
                <a:solidFill>
                  <a:schemeClr val="dk1"/>
                </a:solidFill>
                <a:latin typeface="Vidaloka"/>
                <a:ea typeface="Vidaloka"/>
                <a:cs typeface="Vidaloka"/>
                <a:sym typeface="Vidaloka"/>
              </a:defRPr>
            </a:lvl8pPr>
            <a:lvl9pPr marL="4114800" marR="0" lvl="8" indent="-317500" algn="ctr" rtl="0">
              <a:lnSpc>
                <a:spcPct val="115000"/>
              </a:lnSpc>
              <a:spcBef>
                <a:spcPts val="0"/>
              </a:spcBef>
              <a:spcAft>
                <a:spcPts val="0"/>
              </a:spcAft>
              <a:buClr>
                <a:schemeClr val="dk1"/>
              </a:buClr>
              <a:buSzPts val="2400"/>
              <a:buFont typeface="Vidaloka"/>
              <a:buNone/>
              <a:defRPr sz="2400" b="0" i="0" u="none" strike="noStrike" cap="none">
                <a:solidFill>
                  <a:schemeClr val="dk1"/>
                </a:solidFill>
                <a:latin typeface="Vidaloka"/>
                <a:ea typeface="Vidaloka"/>
                <a:cs typeface="Vidaloka"/>
                <a:sym typeface="Vidaloka"/>
              </a:defRPr>
            </a:lvl9pPr>
          </a:lstStyle>
          <a:p>
            <a:pPr marL="0" indent="0"/>
            <a:r>
              <a:rPr lang="en-US" dirty="0">
                <a:solidFill>
                  <a:srgbClr val="000000"/>
                </a:solidFill>
              </a:rPr>
              <a:t>Sound Intensity</a:t>
            </a:r>
          </a:p>
        </p:txBody>
      </p:sp>
      <p:sp>
        <p:nvSpPr>
          <p:cNvPr id="800" name="Google Shape;800;p88"/>
          <p:cNvSpPr txBox="1">
            <a:spLocks/>
          </p:cNvSpPr>
          <p:nvPr/>
        </p:nvSpPr>
        <p:spPr>
          <a:xfrm>
            <a:off x="6281499" y="2353794"/>
            <a:ext cx="2486100" cy="9827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1pPr>
            <a:lvl2pPr marL="914400" marR="0" lvl="1" indent="-317500" algn="ctr" rtl="0">
              <a:lnSpc>
                <a:spcPct val="115000"/>
              </a:lnSpc>
              <a:spcBef>
                <a:spcPts val="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9pPr>
          </a:lstStyle>
          <a:p>
            <a:pPr marL="0" indent="0"/>
            <a:r>
              <a:rPr lang="en-US" sz="1200" dirty="0">
                <a:solidFill>
                  <a:srgbClr val="000000"/>
                </a:solidFill>
              </a:rPr>
              <a:t>Sound power per unit area, where area is only the area component perpendicular to propagation;</a:t>
            </a:r>
          </a:p>
          <a:p>
            <a:pPr marL="0" indent="0"/>
            <a:endParaRPr lang="en-US" sz="1200" dirty="0">
              <a:solidFill>
                <a:srgbClr val="000000"/>
              </a:solidFill>
            </a:endParaRPr>
          </a:p>
          <a:p>
            <a:pPr marL="0" indent="0"/>
            <a:r>
              <a:rPr lang="en-US" sz="1200" dirty="0">
                <a:solidFill>
                  <a:srgbClr val="000000"/>
                </a:solidFill>
              </a:rPr>
              <a:t>Watts/Meter</a:t>
            </a:r>
            <a:r>
              <a:rPr lang="en-US" sz="1200" baseline="30000" dirty="0">
                <a:solidFill>
                  <a:srgbClr val="000000"/>
                </a:solidFill>
              </a:rPr>
              <a:t>2</a:t>
            </a:r>
            <a:r>
              <a:rPr lang="en-US" sz="1200" dirty="0">
                <a:solidFill>
                  <a:srgbClr val="000000"/>
                </a:solidFill>
              </a:rPr>
              <a:t> [W/m</a:t>
            </a:r>
            <a:r>
              <a:rPr lang="en-US" sz="1200" baseline="30000" dirty="0">
                <a:solidFill>
                  <a:srgbClr val="000000"/>
                </a:solidFill>
              </a:rPr>
              <a:t>2</a:t>
            </a:r>
            <a:r>
              <a:rPr lang="en-US" sz="1200" dirty="0">
                <a:solidFill>
                  <a:srgbClr val="000000"/>
                </a:solidFill>
              </a:rPr>
              <a:t>]</a:t>
            </a:r>
          </a:p>
        </p:txBody>
      </p:sp>
    </p:spTree>
    <p:extLst>
      <p:ext uri="{BB962C8B-B14F-4D97-AF65-F5344CB8AC3E}">
        <p14:creationId xmlns:p14="http://schemas.microsoft.com/office/powerpoint/2010/main" val="17215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59">
          <a:extLst>
            <a:ext uri="{FF2B5EF4-FFF2-40B4-BE49-F238E27FC236}">
              <a16:creationId xmlns:a16="http://schemas.microsoft.com/office/drawing/2014/main" id="{432C6202-D76F-1F1D-2451-0B274742C63F}"/>
            </a:ext>
          </a:extLst>
        </p:cNvPr>
        <p:cNvGrpSpPr/>
        <p:nvPr/>
      </p:nvGrpSpPr>
      <p:grpSpPr>
        <a:xfrm>
          <a:off x="0" y="0"/>
          <a:ext cx="0" cy="0"/>
          <a:chOff x="0" y="0"/>
          <a:chExt cx="0" cy="0"/>
        </a:xfrm>
      </p:grpSpPr>
      <p:sp>
        <p:nvSpPr>
          <p:cNvPr id="2" name="Google Shape;339;p57">
            <a:extLst>
              <a:ext uri="{FF2B5EF4-FFF2-40B4-BE49-F238E27FC236}">
                <a16:creationId xmlns:a16="http://schemas.microsoft.com/office/drawing/2014/main" id="{3B6AD99C-9797-BC2B-C6D4-83464E81917D}"/>
              </a:ext>
            </a:extLst>
          </p:cNvPr>
          <p:cNvSpPr txBox="1">
            <a:spLocks noGrp="1"/>
          </p:cNvSpPr>
          <p:nvPr>
            <p:ph type="title"/>
          </p:nvPr>
        </p:nvSpPr>
        <p:spPr>
          <a:xfrm>
            <a:off x="667500" y="539400"/>
            <a:ext cx="7525524" cy="54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Numerical Context: Frequency Bands</a:t>
            </a:r>
            <a:endParaRPr sz="3000"/>
          </a:p>
        </p:txBody>
      </p:sp>
      <p:graphicFrame>
        <p:nvGraphicFramePr>
          <p:cNvPr id="4" name="Table 3">
            <a:extLst>
              <a:ext uri="{FF2B5EF4-FFF2-40B4-BE49-F238E27FC236}">
                <a16:creationId xmlns:a16="http://schemas.microsoft.com/office/drawing/2014/main" id="{E3DE3287-EBF4-8CEF-2B6C-457D9AE7409C}"/>
              </a:ext>
            </a:extLst>
          </p:cNvPr>
          <p:cNvGraphicFramePr>
            <a:graphicFrameLocks noGrp="1"/>
          </p:cNvGraphicFramePr>
          <p:nvPr>
            <p:extLst>
              <p:ext uri="{D42A27DB-BD31-4B8C-83A1-F6EECF244321}">
                <p14:modId xmlns:p14="http://schemas.microsoft.com/office/powerpoint/2010/main" val="2331690920"/>
              </p:ext>
            </p:extLst>
          </p:nvPr>
        </p:nvGraphicFramePr>
        <p:xfrm>
          <a:off x="1324128" y="1879010"/>
          <a:ext cx="6212268" cy="2968410"/>
        </p:xfrm>
        <a:graphic>
          <a:graphicData uri="http://schemas.openxmlformats.org/drawingml/2006/table">
            <a:tbl>
              <a:tblPr>
                <a:noFill/>
                <a:tableStyleId>{625C19A4-F02F-41EE-B11F-4C87D19DE7D2}</a:tableStyleId>
              </a:tblPr>
              <a:tblGrid>
                <a:gridCol w="3194509">
                  <a:extLst>
                    <a:ext uri="{9D8B030D-6E8A-4147-A177-3AD203B41FA5}">
                      <a16:colId xmlns:a16="http://schemas.microsoft.com/office/drawing/2014/main" val="3131111295"/>
                    </a:ext>
                  </a:extLst>
                </a:gridCol>
                <a:gridCol w="3017759">
                  <a:extLst>
                    <a:ext uri="{9D8B030D-6E8A-4147-A177-3AD203B41FA5}">
                      <a16:colId xmlns:a16="http://schemas.microsoft.com/office/drawing/2014/main" val="1857572290"/>
                    </a:ext>
                  </a:extLst>
                </a:gridCol>
              </a:tblGrid>
              <a:tr h="486925">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chemeClr val="accent1">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2400">
                          <a:solidFill>
                            <a:schemeClr val="accent1"/>
                          </a:solidFill>
                          <a:latin typeface="Vidaloka"/>
                          <a:ea typeface="Vidaloka"/>
                          <a:cs typeface="Vidaloka"/>
                          <a:sym typeface="Vidaloka"/>
                        </a:rPr>
                        <a:t>Frequency Band</a:t>
                      </a:r>
                      <a:endParaRPr>
                        <a:solidFill>
                          <a:schemeClr val="dk1"/>
                        </a:solidFill>
                      </a:endParaRPr>
                    </a:p>
                  </a:txBody>
                  <a:tcPr marL="91425" marR="91425" marT="91425" marB="91425" anchor="ctr">
                    <a:lnL w="28575" cap="flat" cmpd="sng">
                      <a:solidFill>
                        <a:schemeClr val="accent1">
                          <a:alpha val="0"/>
                        </a:scheme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3126421584"/>
                  </a:ext>
                </a:extLst>
              </a:tr>
              <a:tr h="604950">
                <a:tc>
                  <a:txBody>
                    <a:bodyPr/>
                    <a:lstStyle/>
                    <a:p>
                      <a:pPr marL="0" lvl="0" indent="0" algn="ctr" rtl="0">
                        <a:spcBef>
                          <a:spcPts val="0"/>
                        </a:spcBef>
                        <a:spcAft>
                          <a:spcPts val="0"/>
                        </a:spcAft>
                        <a:buClr>
                          <a:schemeClr val="dk1"/>
                        </a:buClr>
                        <a:buSzPts val="1100"/>
                        <a:buFont typeface="Arial"/>
                        <a:buNone/>
                      </a:pPr>
                      <a:r>
                        <a:rPr lang="en" sz="2000" b="1" dirty="0">
                          <a:solidFill>
                            <a:schemeClr val="accent1"/>
                          </a:solidFill>
                          <a:latin typeface="Vidaloka"/>
                          <a:ea typeface="Vidaloka"/>
                          <a:cs typeface="Vidaloka"/>
                          <a:sym typeface="Vidaloka"/>
                        </a:rPr>
                        <a:t>Kick Drum, Bass, Organ</a:t>
                      </a:r>
                      <a:endParaRPr sz="2000" b="1" dirty="0">
                        <a:solidFill>
                          <a:srgbClr val="011635"/>
                        </a:solidFill>
                        <a:latin typeface="Vidaloka"/>
                        <a:ea typeface="Vidaloka"/>
                        <a:cs typeface="Vidaloka"/>
                        <a:sym typeface="Vidaloka"/>
                      </a:endParaRPr>
                    </a:p>
                  </a:txBody>
                  <a:tcPr marL="91425" marR="91425" marT="91425" marB="91425" anchor="ctr">
                    <a:lnL w="9525" cap="flat" cmpd="sng">
                      <a:solidFill>
                        <a:srgbClr val="9E9E9E">
                          <a:alpha val="0"/>
                        </a:srgbClr>
                      </a:solidFill>
                      <a:prstDash val="solid"/>
                      <a:round/>
                      <a:headEnd type="none" w="sm" len="sm"/>
                      <a:tailEnd type="none" w="sm" len="sm"/>
                    </a:lnL>
                    <a:lnR w="28575" cap="flat" cmpd="sng">
                      <a:solidFill>
                        <a:schemeClr val="accen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Clr>
                          <a:srgbClr val="000000"/>
                        </a:buClr>
                        <a:buSzPts val="1100"/>
                        <a:buFont typeface="Arial"/>
                        <a:buNone/>
                      </a:pPr>
                      <a:r>
                        <a:rPr lang="en">
                          <a:solidFill>
                            <a:schemeClr val="dk1"/>
                          </a:solidFill>
                          <a:latin typeface="Montserrat"/>
                          <a:ea typeface="Montserrat"/>
                          <a:cs typeface="Montserrat"/>
                          <a:sym typeface="Montserrat"/>
                        </a:rPr>
                        <a:t>20 – 40 Hz</a:t>
                      </a:r>
                      <a:endParaRPr>
                        <a:solidFill>
                          <a:schemeClr val="dk1"/>
                        </a:solidFill>
                        <a:latin typeface="Montserrat"/>
                        <a:ea typeface="Montserrat"/>
                        <a:cs typeface="Montserrat"/>
                        <a:sym typeface="Montserrat"/>
                      </a:endParaRPr>
                    </a:p>
                  </a:txBody>
                  <a:tcPr marL="91425" marR="91425" marT="91425" marB="91425" anchor="ctr">
                    <a:lnL w="28575" cap="flat" cmpd="sng">
                      <a:solidFill>
                        <a:schemeClr val="accen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2120421603"/>
                  </a:ext>
                </a:extLst>
              </a:tr>
              <a:tr h="604950">
                <a:tc>
                  <a:txBody>
                    <a:bodyPr/>
                    <a:lstStyle/>
                    <a:p>
                      <a:pPr marL="0" lvl="0" indent="0" algn="ctr" rtl="0">
                        <a:spcBef>
                          <a:spcPts val="0"/>
                        </a:spcBef>
                        <a:spcAft>
                          <a:spcPts val="0"/>
                        </a:spcAft>
                        <a:buClr>
                          <a:schemeClr val="dk1"/>
                        </a:buClr>
                        <a:buSzPts val="1100"/>
                        <a:buFont typeface="Arial"/>
                        <a:buNone/>
                      </a:pPr>
                      <a:r>
                        <a:rPr lang="en-US" sz="2000" b="1">
                          <a:solidFill>
                            <a:schemeClr val="accent1"/>
                          </a:solidFill>
                          <a:latin typeface="Vidaloka" panose="020B0604020202020204" charset="0"/>
                          <a:ea typeface="Oswald"/>
                          <a:cs typeface="Oswald"/>
                          <a:sym typeface="Oswald"/>
                        </a:rPr>
                        <a:t>Vocals</a:t>
                      </a:r>
                      <a:endParaRPr sz="2000" b="1">
                        <a:solidFill>
                          <a:schemeClr val="accent1"/>
                        </a:solidFill>
                        <a:latin typeface="Vidaloka" panose="020B0604020202020204" charset="0"/>
                        <a:ea typeface="Oswald"/>
                        <a:cs typeface="Oswald"/>
                        <a:sym typeface="Oswald"/>
                      </a:endParaRPr>
                    </a:p>
                  </a:txBody>
                  <a:tcPr marL="91425" marR="91425" marT="91425" marB="91425" anchor="ctr">
                    <a:lnL w="9525" cap="flat" cmpd="sng">
                      <a:solidFill>
                        <a:srgbClr val="9E9E9E">
                          <a:alpha val="0"/>
                        </a:srgbClr>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Montserrat"/>
                          <a:ea typeface="Montserrat"/>
                          <a:cs typeface="Montserrat"/>
                          <a:sym typeface="Montserrat"/>
                        </a:rPr>
                        <a:t>100 – 3 kHz</a:t>
                      </a:r>
                      <a:endParaRPr>
                        <a:solidFill>
                          <a:schemeClr val="dk1"/>
                        </a:solidFill>
                        <a:latin typeface="Montserrat"/>
                        <a:ea typeface="Montserrat"/>
                        <a:cs typeface="Montserrat"/>
                        <a:sym typeface="Montserrat"/>
                      </a:endParaRPr>
                    </a:p>
                  </a:txBody>
                  <a:tcPr marL="91425" marR="91425" marT="91425" marB="91425" anchor="ctr">
                    <a:lnL w="28575" cap="flat" cmpd="sng">
                      <a:solidFill>
                        <a:schemeClr val="accen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2474560463"/>
                  </a:ext>
                </a:extLst>
              </a:tr>
              <a:tr h="604950">
                <a:tc>
                  <a:txBody>
                    <a:bodyPr/>
                    <a:lstStyle/>
                    <a:p>
                      <a:pPr marL="0" lvl="0" indent="0" algn="ctr" rtl="0">
                        <a:spcBef>
                          <a:spcPts val="0"/>
                        </a:spcBef>
                        <a:spcAft>
                          <a:spcPts val="0"/>
                        </a:spcAft>
                        <a:buClr>
                          <a:schemeClr val="dk1"/>
                        </a:buClr>
                        <a:buSzPts val="1100"/>
                        <a:buFont typeface="Arial"/>
                        <a:buNone/>
                      </a:pPr>
                      <a:r>
                        <a:rPr lang="en" sz="2000" b="1">
                          <a:solidFill>
                            <a:schemeClr val="accent1"/>
                          </a:solidFill>
                          <a:latin typeface="Vidaloka"/>
                          <a:ea typeface="Oswald"/>
                          <a:cs typeface="Oswald"/>
                          <a:sym typeface="Vidaloka"/>
                        </a:rPr>
                        <a:t>Guitar</a:t>
                      </a:r>
                      <a:endParaRPr sz="2000" b="1">
                        <a:solidFill>
                          <a:srgbClr val="011635"/>
                        </a:solidFill>
                        <a:latin typeface="Oswald"/>
                        <a:ea typeface="Oswald"/>
                        <a:cs typeface="Oswald"/>
                        <a:sym typeface="Oswald"/>
                      </a:endParaRPr>
                    </a:p>
                  </a:txBody>
                  <a:tcPr marL="91425" marR="91425" marT="91425" marB="91425" anchor="ctr">
                    <a:lnL w="9525" cap="flat" cmpd="sng">
                      <a:solidFill>
                        <a:srgbClr val="9E9E9E">
                          <a:alpha val="0"/>
                        </a:srgbClr>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lgn="ctr">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Montserrat"/>
                          <a:ea typeface="Montserrat"/>
                          <a:cs typeface="Montserrat"/>
                          <a:sym typeface="Montserrat"/>
                        </a:rPr>
                        <a:t>2.5 – 5 kHz</a:t>
                      </a:r>
                      <a:endParaRPr>
                        <a:solidFill>
                          <a:schemeClr val="dk1"/>
                        </a:solidFill>
                        <a:latin typeface="Montserrat"/>
                        <a:ea typeface="Montserrat"/>
                        <a:cs typeface="Montserrat"/>
                        <a:sym typeface="Montserrat"/>
                      </a:endParaRPr>
                    </a:p>
                  </a:txBody>
                  <a:tcPr marL="91425" marR="91425" marT="91425" marB="91425" anchor="ctr">
                    <a:lnL w="28575" cap="flat" cmpd="sng">
                      <a:solidFill>
                        <a:schemeClr val="accen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lgn="ctr">
                      <a:solidFill>
                        <a:schemeClr val="accent1"/>
                      </a:solidFill>
                      <a:prstDash val="solid"/>
                      <a:round/>
                      <a:headEnd type="none" w="sm" len="sm"/>
                      <a:tailEnd type="none" w="sm" len="sm"/>
                    </a:lnB>
                  </a:tcPr>
                </a:tc>
                <a:extLst>
                  <a:ext uri="{0D108BD9-81ED-4DB2-BD59-A6C34878D82A}">
                    <a16:rowId xmlns:a16="http://schemas.microsoft.com/office/drawing/2014/main" val="1003837729"/>
                  </a:ext>
                </a:extLst>
              </a:tr>
              <a:tr h="604950">
                <a:tc>
                  <a:txBody>
                    <a:bodyPr/>
                    <a:lstStyle/>
                    <a:p>
                      <a:pPr marL="0" lvl="0" indent="0" algn="ctr" rtl="0">
                        <a:spcBef>
                          <a:spcPts val="0"/>
                        </a:spcBef>
                        <a:spcAft>
                          <a:spcPts val="0"/>
                        </a:spcAft>
                        <a:buClr>
                          <a:schemeClr val="dk1"/>
                        </a:buClr>
                        <a:buSzPts val="1100"/>
                        <a:buFont typeface="Arial"/>
                        <a:buNone/>
                      </a:pPr>
                      <a:r>
                        <a:rPr lang="en-US" sz="2000" b="1">
                          <a:solidFill>
                            <a:schemeClr val="accent1"/>
                          </a:solidFill>
                          <a:latin typeface="Vidaloka" panose="020B0604020202020204" charset="0"/>
                          <a:ea typeface="Oswald"/>
                          <a:cs typeface="Oswald"/>
                          <a:sym typeface="Oswald"/>
                        </a:rPr>
                        <a:t>Hi-hat, cymbals, snare</a:t>
                      </a:r>
                      <a:endParaRPr sz="2000" b="1">
                        <a:solidFill>
                          <a:schemeClr val="accent1"/>
                        </a:solidFill>
                        <a:latin typeface="Vidaloka" panose="020B0604020202020204" charset="0"/>
                        <a:ea typeface="Oswald"/>
                        <a:cs typeface="Oswald"/>
                        <a:sym typeface="Oswald"/>
                      </a:endParaRPr>
                    </a:p>
                  </a:txBody>
                  <a:tcPr marL="91425" marR="91425" marT="91425" marB="91425" anchor="ctr">
                    <a:lnL w="9525" cap="flat" cmpd="sng">
                      <a:solidFill>
                        <a:srgbClr val="9E9E9E">
                          <a:alpha val="0"/>
                        </a:srgbClr>
                      </a:solidFill>
                      <a:prstDash val="solid"/>
                      <a:round/>
                      <a:headEnd type="none" w="sm" len="sm"/>
                      <a:tailEnd type="none" w="sm" len="sm"/>
                    </a:lnL>
                    <a:lnR w="28575" cap="flat" cmpd="sng" algn="ctr">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US" dirty="0">
                          <a:solidFill>
                            <a:schemeClr val="dk1"/>
                          </a:solidFill>
                          <a:latin typeface="Montserrat"/>
                          <a:ea typeface="Montserrat"/>
                          <a:cs typeface="Montserrat"/>
                          <a:sym typeface="Montserrat"/>
                        </a:rPr>
                        <a:t>8+ kHz</a:t>
                      </a:r>
                      <a:endParaRPr dirty="0">
                        <a:solidFill>
                          <a:schemeClr val="dk1"/>
                        </a:solidFill>
                        <a:latin typeface="Montserrat"/>
                        <a:ea typeface="Montserrat"/>
                        <a:cs typeface="Montserrat"/>
                        <a:sym typeface="Montserrat"/>
                      </a:endParaRPr>
                    </a:p>
                  </a:txBody>
                  <a:tcPr marL="91425" marR="91425" marT="91425" marB="91425" anchor="ctr">
                    <a:lnL w="28575" cap="flat" cmpd="sng" algn="ctr">
                      <a:solidFill>
                        <a:schemeClr val="accent1"/>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alpha val="0"/>
                        </a:schemeClr>
                      </a:solidFill>
                      <a:prstDash val="solid"/>
                      <a:round/>
                      <a:headEnd type="none" w="sm" len="sm"/>
                      <a:tailEnd type="none" w="sm" len="sm"/>
                    </a:lnB>
                  </a:tcPr>
                </a:tc>
                <a:extLst>
                  <a:ext uri="{0D108BD9-81ED-4DB2-BD59-A6C34878D82A}">
                    <a16:rowId xmlns:a16="http://schemas.microsoft.com/office/drawing/2014/main" val="3366824795"/>
                  </a:ext>
                </a:extLst>
              </a:tr>
            </a:tbl>
          </a:graphicData>
        </a:graphic>
      </p:graphicFrame>
      <p:sp>
        <p:nvSpPr>
          <p:cNvPr id="5" name="Text Placeholder 2">
            <a:extLst>
              <a:ext uri="{FF2B5EF4-FFF2-40B4-BE49-F238E27FC236}">
                <a16:creationId xmlns:a16="http://schemas.microsoft.com/office/drawing/2014/main" id="{D7AE22F8-2608-8FA1-A074-D1B7ECD34DA2}"/>
              </a:ext>
            </a:extLst>
          </p:cNvPr>
          <p:cNvSpPr txBox="1">
            <a:spLocks/>
          </p:cNvSpPr>
          <p:nvPr/>
        </p:nvSpPr>
        <p:spPr>
          <a:xfrm>
            <a:off x="713250" y="1272925"/>
            <a:ext cx="7014074" cy="32958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latin typeface="Montserrat" panose="00000500000000000000" pitchFamily="2" charset="0"/>
              </a:rPr>
              <a:t>Human hearing extends from 20 – 20kHz, here are some common examples of frequency bands</a:t>
            </a:r>
          </a:p>
        </p:txBody>
      </p:sp>
    </p:spTree>
    <p:extLst>
      <p:ext uri="{BB962C8B-B14F-4D97-AF65-F5344CB8AC3E}">
        <p14:creationId xmlns:p14="http://schemas.microsoft.com/office/powerpoint/2010/main" val="450217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0488-DA63-1C31-4DEB-4F83C930648A}"/>
              </a:ext>
            </a:extLst>
          </p:cNvPr>
          <p:cNvSpPr>
            <a:spLocks noGrp="1"/>
          </p:cNvSpPr>
          <p:nvPr>
            <p:ph type="title"/>
          </p:nvPr>
        </p:nvSpPr>
        <p:spPr/>
        <p:txBody>
          <a:bodyPr/>
          <a:lstStyle/>
          <a:p>
            <a:r>
              <a:rPr lang="en-US">
                <a:hlinkClick r:id="rId2"/>
              </a:rPr>
              <a:t>Spectrogram</a:t>
            </a:r>
            <a:endParaRPr lang="en-US"/>
          </a:p>
        </p:txBody>
      </p:sp>
      <p:sp>
        <p:nvSpPr>
          <p:cNvPr id="3" name="Subtitle 2">
            <a:extLst>
              <a:ext uri="{FF2B5EF4-FFF2-40B4-BE49-F238E27FC236}">
                <a16:creationId xmlns:a16="http://schemas.microsoft.com/office/drawing/2014/main" id="{27C78B47-7C58-4B85-202A-5BBAB783F7D9}"/>
              </a:ext>
            </a:extLst>
          </p:cNvPr>
          <p:cNvSpPr>
            <a:spLocks noGrp="1"/>
          </p:cNvSpPr>
          <p:nvPr>
            <p:ph type="subTitle" idx="1"/>
          </p:nvPr>
        </p:nvSpPr>
        <p:spPr>
          <a:xfrm>
            <a:off x="714186" y="1811053"/>
            <a:ext cx="7715628" cy="997200"/>
          </a:xfrm>
        </p:spPr>
        <p:txBody>
          <a:bodyPr/>
          <a:lstStyle/>
          <a:p>
            <a:r>
              <a:rPr lang="en-US" sz="4800"/>
              <a:t>Let’s See for Ourselves</a:t>
            </a:r>
          </a:p>
        </p:txBody>
      </p:sp>
    </p:spTree>
    <p:extLst>
      <p:ext uri="{BB962C8B-B14F-4D97-AF65-F5344CB8AC3E}">
        <p14:creationId xmlns:p14="http://schemas.microsoft.com/office/powerpoint/2010/main" val="1177498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8">
          <a:extLst>
            <a:ext uri="{FF2B5EF4-FFF2-40B4-BE49-F238E27FC236}">
              <a16:creationId xmlns:a16="http://schemas.microsoft.com/office/drawing/2014/main" id="{302C5492-2230-FAB1-FCFF-92331923CB33}"/>
            </a:ext>
          </a:extLst>
        </p:cNvPr>
        <p:cNvGrpSpPr/>
        <p:nvPr/>
      </p:nvGrpSpPr>
      <p:grpSpPr>
        <a:xfrm>
          <a:off x="0" y="0"/>
          <a:ext cx="0" cy="0"/>
          <a:chOff x="0" y="0"/>
          <a:chExt cx="0" cy="0"/>
        </a:xfrm>
      </p:grpSpPr>
      <p:sp>
        <p:nvSpPr>
          <p:cNvPr id="339" name="Google Shape;339;p57">
            <a:extLst>
              <a:ext uri="{FF2B5EF4-FFF2-40B4-BE49-F238E27FC236}">
                <a16:creationId xmlns:a16="http://schemas.microsoft.com/office/drawing/2014/main" id="{EFBA8377-0F66-3131-69D2-77727D1D802C}"/>
              </a:ext>
            </a:extLst>
          </p:cNvPr>
          <p:cNvSpPr txBox="1">
            <a:spLocks noGrp="1"/>
          </p:cNvSpPr>
          <p:nvPr>
            <p:ph type="title"/>
          </p:nvPr>
        </p:nvSpPr>
        <p:spPr>
          <a:xfrm>
            <a:off x="667500" y="539400"/>
            <a:ext cx="7525524" cy="54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Numerical Context: Particle Velocity</a:t>
            </a:r>
            <a:endParaRPr dirty="0"/>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80573FB6-6496-E667-BDEA-22DF379C8C85}"/>
                  </a:ext>
                </a:extLst>
              </p:cNvPr>
              <p:cNvSpPr>
                <a:spLocks noGrp="1"/>
              </p:cNvSpPr>
              <p:nvPr>
                <p:ph type="body" idx="1"/>
              </p:nvPr>
            </p:nvSpPr>
            <p:spPr/>
            <p:txBody>
              <a:bodyPr/>
              <a:lstStyle/>
              <a:p>
                <a:r>
                  <a:rPr lang="en-US" sz="1400" dirty="0">
                    <a:latin typeface="Montserrat" panose="00000500000000000000" pitchFamily="2" charset="0"/>
                  </a:rPr>
                  <a:t>Particle velocity can be solved for using the following relationship:</a:t>
                </a:r>
              </a:p>
              <a:p>
                <a:pPr lvl="1">
                  <a:lnSpc>
                    <a:spcPct val="114999"/>
                  </a:lnSpc>
                  <a:buSzPts val="1800"/>
                </a:pPr>
                <a14:m>
                  <m:oMath xmlns:m="http://schemas.openxmlformats.org/officeDocument/2006/math">
                    <m:r>
                      <a:rPr lang="en-US" b="0" i="1" dirty="0" smtClean="0">
                        <a:latin typeface="Cambria Math" panose="02040503050406030204" pitchFamily="18" charset="0"/>
                      </a:rPr>
                      <m:t>𝑃𝑟𝑒𝑠𝑠𝑢𝑟𝑒</m:t>
                    </m:r>
                    <m:r>
                      <a:rPr lang="en-US" b="0" i="1" dirty="0" smtClean="0">
                        <a:latin typeface="Cambria Math" panose="02040503050406030204" pitchFamily="18" charset="0"/>
                      </a:rPr>
                      <m:t>=</m:t>
                    </m:r>
                    <m:r>
                      <a:rPr lang="en-US" b="0" i="1" dirty="0" smtClean="0">
                        <a:latin typeface="Cambria Math" panose="02040503050406030204" pitchFamily="18" charset="0"/>
                      </a:rPr>
                      <m:t>𝐴𝑐𝑜𝑢𝑠𝑡𝑖𝑐</m:t>
                    </m:r>
                    <m:r>
                      <a:rPr lang="en-US" b="0" i="1" dirty="0" smtClean="0">
                        <a:latin typeface="Cambria Math" panose="02040503050406030204" pitchFamily="18" charset="0"/>
                      </a:rPr>
                      <m:t> </m:t>
                    </m:r>
                    <m:r>
                      <a:rPr lang="en-US" b="0" i="1" dirty="0" smtClean="0">
                        <a:latin typeface="Cambria Math" panose="02040503050406030204" pitchFamily="18" charset="0"/>
                      </a:rPr>
                      <m:t>𝐼𝑚𝑝𝑒𝑑𝑎𝑛𝑐𝑒</m:t>
                    </m:r>
                    <m:r>
                      <a:rPr lang="en-US" b="0" i="1" dirty="0" smtClean="0">
                        <a:latin typeface="Cambria Math" panose="02040503050406030204" pitchFamily="18" charset="0"/>
                      </a:rPr>
                      <m:t> ∗</m:t>
                    </m:r>
                    <m:r>
                      <a:rPr lang="en-US" b="0" i="1" dirty="0" smtClean="0">
                        <a:latin typeface="Cambria Math" panose="02040503050406030204" pitchFamily="18" charset="0"/>
                      </a:rPr>
                      <m:t>𝑃𝑎𝑟𝑡𝑖𝑐𝑙𝑒</m:t>
                    </m:r>
                    <m:r>
                      <a:rPr lang="en-US" b="0" i="1" dirty="0" smtClean="0">
                        <a:latin typeface="Cambria Math" panose="02040503050406030204" pitchFamily="18" charset="0"/>
                      </a:rPr>
                      <m:t> </m:t>
                    </m:r>
                    <m:r>
                      <a:rPr lang="en-US" b="0" i="1" dirty="0" smtClean="0">
                        <a:latin typeface="Cambria Math" panose="02040503050406030204" pitchFamily="18" charset="0"/>
                      </a:rPr>
                      <m:t>𝑉𝑒𝑙𝑜𝑐𝑖𝑡𝑦</m:t>
                    </m:r>
                  </m:oMath>
                </a14:m>
                <a:endParaRPr lang="en-US" dirty="0">
                  <a:latin typeface="Montserrat" panose="00000500000000000000" pitchFamily="2" charset="0"/>
                </a:endParaRPr>
              </a:p>
              <a:p>
                <a:pPr>
                  <a:lnSpc>
                    <a:spcPct val="114999"/>
                  </a:lnSpc>
                </a:pPr>
                <a:r>
                  <a:rPr lang="en-US" sz="1400" dirty="0">
                    <a:latin typeface="Montserrat" panose="00000500000000000000" pitchFamily="2" charset="0"/>
                  </a:rPr>
                  <a:t>Using the above relationship and an acoustic impedance of air of </a:t>
                </a:r>
                <a14:m>
                  <m:oMath xmlns:m="http://schemas.openxmlformats.org/officeDocument/2006/math">
                    <m:r>
                      <a:rPr lang="en-US" sz="140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412 </m:t>
                    </m:r>
                    <m:f>
                      <m:fPr>
                        <m:ctrlPr>
                          <a:rPr lang="en-US" sz="1400" b="0" i="1" smtClean="0">
                            <a:latin typeface="Cambria Math" panose="02040503050406030204" pitchFamily="18" charset="0"/>
                            <a:ea typeface="Cambria Math" panose="02040503050406030204" pitchFamily="18" charset="0"/>
                          </a:rPr>
                        </m:ctrlPr>
                      </m:fPr>
                      <m:num>
                        <m:r>
                          <a:rPr lang="en-US" sz="1400" b="0" i="1" smtClean="0">
                            <a:latin typeface="Cambria Math" panose="02040503050406030204" pitchFamily="18" charset="0"/>
                            <a:ea typeface="Cambria Math" panose="02040503050406030204" pitchFamily="18" charset="0"/>
                          </a:rPr>
                          <m:t>𝑁𝑠</m:t>
                        </m:r>
                      </m:num>
                      <m:den>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𝑚</m:t>
                            </m:r>
                          </m:e>
                          <m:sup>
                            <m:r>
                              <a:rPr lang="en-US" sz="1400" b="0" i="1" smtClean="0">
                                <a:latin typeface="Cambria Math" panose="02040503050406030204" pitchFamily="18" charset="0"/>
                                <a:ea typeface="Cambria Math" panose="02040503050406030204" pitchFamily="18" charset="0"/>
                              </a:rPr>
                              <m:t>3</m:t>
                            </m:r>
                          </m:sup>
                        </m:sSup>
                      </m:den>
                    </m:f>
                  </m:oMath>
                </a14:m>
                <a:r>
                  <a:rPr lang="en-US" sz="1400" dirty="0">
                    <a:latin typeface="Montserrat" panose="00000500000000000000" pitchFamily="2" charset="0"/>
                  </a:rPr>
                  <a:t>, solve for the following particle velocities:</a:t>
                </a:r>
              </a:p>
              <a:p>
                <a:pPr lvl="1">
                  <a:lnSpc>
                    <a:spcPct val="114999"/>
                  </a:lnSpc>
                </a:pPr>
                <a:r>
                  <a:rPr lang="en-US" dirty="0">
                    <a:latin typeface="Montserrat" panose="00000500000000000000" pitchFamily="2" charset="0"/>
                  </a:rPr>
                  <a:t>Measured pressure of </a:t>
                </a:r>
                <a14:m>
                  <m:oMath xmlns:m="http://schemas.openxmlformats.org/officeDocument/2006/math">
                    <m:r>
                      <a:rPr lang="en-US" b="0" i="1" smtClean="0">
                        <a:latin typeface="Cambria Math" panose="02040503050406030204" pitchFamily="18" charset="0"/>
                      </a:rPr>
                      <m:t>20</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𝑃𝑎</m:t>
                    </m:r>
                  </m:oMath>
                </a14:m>
                <a:endParaRPr lang="en-US" dirty="0">
                  <a:latin typeface="Montserrat" panose="00000500000000000000" pitchFamily="2" charset="0"/>
                </a:endParaRPr>
              </a:p>
              <a:p>
                <a:pPr lvl="2">
                  <a:lnSpc>
                    <a:spcPct val="114999"/>
                  </a:lnSpc>
                </a:pPr>
                <a14:m>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𝑃</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𝑍</m:t>
                            </m:r>
                          </m:e>
                          <m:sub>
                            <m:r>
                              <a:rPr lang="en-US" b="0" i="1" smtClean="0">
                                <a:latin typeface="Cambria Math" panose="02040503050406030204" pitchFamily="18" charset="0"/>
                              </a:rPr>
                              <m:t>𝑎𝑖𝑟</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0.000002</m:t>
                        </m:r>
                      </m:num>
                      <m:den>
                        <m:r>
                          <a:rPr lang="en-US" b="0" i="1" smtClean="0">
                            <a:latin typeface="Cambria Math" panose="02040503050406030204" pitchFamily="18" charset="0"/>
                          </a:rPr>
                          <m:t>412</m:t>
                        </m:r>
                      </m:den>
                    </m:f>
                    <m:r>
                      <a:rPr lang="en-US" b="0" i="1" smtClean="0">
                        <a:latin typeface="Cambria Math" panose="02040503050406030204" pitchFamily="18" charset="0"/>
                      </a:rPr>
                      <m:t>=5∗</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−8</m:t>
                        </m:r>
                      </m:sup>
                    </m:sSup>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oMath>
                </a14:m>
                <a:endParaRPr lang="en-US" b="0" dirty="0">
                  <a:latin typeface="Montserrat" panose="00000500000000000000" pitchFamily="2" charset="0"/>
                </a:endParaRPr>
              </a:p>
              <a:p>
                <a:pPr lvl="1">
                  <a:lnSpc>
                    <a:spcPct val="114999"/>
                  </a:lnSpc>
                </a:pPr>
                <a:r>
                  <a:rPr lang="en-US" dirty="0">
                    <a:latin typeface="Montserrat" panose="00000500000000000000" pitchFamily="2" charset="0"/>
                  </a:rPr>
                  <a:t>Measured pressure of </a:t>
                </a:r>
                <a14:m>
                  <m:oMath xmlns:m="http://schemas.openxmlformats.org/officeDocument/2006/math">
                    <m:r>
                      <a:rPr lang="en-US" b="0" i="1" smtClean="0">
                        <a:latin typeface="Cambria Math" panose="02040503050406030204" pitchFamily="18" charset="0"/>
                      </a:rPr>
                      <m:t>100</m:t>
                    </m:r>
                    <m:r>
                      <a:rPr lang="en-US" b="0" i="1" smtClean="0">
                        <a:latin typeface="Cambria Math" panose="02040503050406030204" pitchFamily="18" charset="0"/>
                      </a:rPr>
                      <m:t>𝑚𝑃𝑎</m:t>
                    </m:r>
                  </m:oMath>
                </a14:m>
                <a:endParaRPr lang="en-US" dirty="0">
                  <a:latin typeface="Montserrat" panose="00000500000000000000" pitchFamily="2" charset="0"/>
                </a:endParaRPr>
              </a:p>
              <a:p>
                <a:pPr lvl="2">
                  <a:lnSpc>
                    <a:spcPct val="114999"/>
                  </a:lnSpc>
                </a:pPr>
                <a14:m>
                  <m:oMath xmlns:m="http://schemas.openxmlformats.org/officeDocument/2006/math">
                    <m:r>
                      <a:rPr lang="en-US" i="1">
                        <a:latin typeface="Cambria Math" panose="02040503050406030204" pitchFamily="18" charset="0"/>
                      </a:rPr>
                      <m:t>𝑣</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𝑃</m:t>
                        </m:r>
                      </m:num>
                      <m:den>
                        <m:sSub>
                          <m:sSubPr>
                            <m:ctrlPr>
                              <a:rPr lang="en-US" i="1">
                                <a:latin typeface="Cambria Math" panose="02040503050406030204" pitchFamily="18" charset="0"/>
                              </a:rPr>
                            </m:ctrlPr>
                          </m:sSubPr>
                          <m:e>
                            <m:r>
                              <a:rPr lang="en-US" i="1">
                                <a:latin typeface="Cambria Math" panose="02040503050406030204" pitchFamily="18" charset="0"/>
                              </a:rPr>
                              <m:t>𝑍</m:t>
                            </m:r>
                          </m:e>
                          <m:sub>
                            <m:r>
                              <a:rPr lang="en-US" i="1">
                                <a:latin typeface="Cambria Math" panose="02040503050406030204" pitchFamily="18" charset="0"/>
                              </a:rPr>
                              <m:t>𝑎𝑖𝑟</m:t>
                            </m:r>
                          </m:sub>
                        </m:sSub>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0.</m:t>
                        </m:r>
                        <m:r>
                          <a:rPr lang="en-US" b="0" i="1" smtClean="0">
                            <a:latin typeface="Cambria Math" panose="02040503050406030204" pitchFamily="18" charset="0"/>
                          </a:rPr>
                          <m:t>1</m:t>
                        </m:r>
                      </m:num>
                      <m:den>
                        <m:r>
                          <a:rPr lang="en-US" i="1">
                            <a:latin typeface="Cambria Math" panose="02040503050406030204" pitchFamily="18" charset="0"/>
                          </a:rPr>
                          <m:t>412</m:t>
                        </m:r>
                      </m:den>
                    </m:f>
                    <m:r>
                      <a:rPr lang="en-US" i="1">
                        <a:latin typeface="Cambria Math" panose="02040503050406030204" pitchFamily="18" charset="0"/>
                      </a:rPr>
                      <m:t>=</m:t>
                    </m:r>
                    <m:r>
                      <a:rPr lang="en-US" b="0" i="1" smtClean="0">
                        <a:latin typeface="Cambria Math" panose="02040503050406030204" pitchFamily="18" charset="0"/>
                      </a:rPr>
                      <m:t>25∗</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−5</m:t>
                        </m:r>
                      </m:sup>
                    </m:sSup>
                    <m:f>
                      <m:fPr>
                        <m:ctrlPr>
                          <a:rPr lang="en-US" i="1">
                            <a:latin typeface="Cambria Math" panose="02040503050406030204" pitchFamily="18" charset="0"/>
                          </a:rPr>
                        </m:ctrlPr>
                      </m:fPr>
                      <m:num>
                        <m:r>
                          <a:rPr lang="en-US" i="1">
                            <a:latin typeface="Cambria Math" panose="02040503050406030204" pitchFamily="18" charset="0"/>
                          </a:rPr>
                          <m:t>𝑚</m:t>
                        </m:r>
                      </m:num>
                      <m:den>
                        <m:r>
                          <a:rPr lang="en-US" i="1">
                            <a:latin typeface="Cambria Math" panose="02040503050406030204" pitchFamily="18" charset="0"/>
                          </a:rPr>
                          <m:t>𝑠</m:t>
                        </m:r>
                      </m:den>
                    </m:f>
                  </m:oMath>
                </a14:m>
                <a:endParaRPr lang="en-US" dirty="0">
                  <a:latin typeface="Montserrat" panose="00000500000000000000" pitchFamily="2" charset="0"/>
                </a:endParaRPr>
              </a:p>
              <a:p>
                <a:pPr lvl="1">
                  <a:lnSpc>
                    <a:spcPct val="114999"/>
                  </a:lnSpc>
                </a:pPr>
                <a:r>
                  <a:rPr lang="en-US" dirty="0">
                    <a:latin typeface="Montserrat" panose="00000500000000000000" pitchFamily="2" charset="0"/>
                  </a:rPr>
                  <a:t>Measured pressure of </a:t>
                </a:r>
                <a14:m>
                  <m:oMath xmlns:m="http://schemas.openxmlformats.org/officeDocument/2006/math">
                    <m:r>
                      <a:rPr lang="en-US" b="0" i="1" smtClean="0">
                        <a:latin typeface="Cambria Math" panose="02040503050406030204" pitchFamily="18" charset="0"/>
                      </a:rPr>
                      <m:t>100</m:t>
                    </m:r>
                    <m:r>
                      <a:rPr lang="en-US" b="0" i="1" smtClean="0">
                        <a:latin typeface="Cambria Math" panose="02040503050406030204" pitchFamily="18" charset="0"/>
                      </a:rPr>
                      <m:t>𝑃𝑎</m:t>
                    </m:r>
                  </m:oMath>
                </a14:m>
                <a:endParaRPr lang="en-US" b="0" dirty="0">
                  <a:latin typeface="Montserrat" panose="00000500000000000000" pitchFamily="2" charset="0"/>
                </a:endParaRPr>
              </a:p>
              <a:p>
                <a:pPr lvl="2">
                  <a:lnSpc>
                    <a:spcPct val="114999"/>
                  </a:lnSpc>
                </a:pPr>
                <a14:m>
                  <m:oMath xmlns:m="http://schemas.openxmlformats.org/officeDocument/2006/math">
                    <m:r>
                      <a:rPr lang="en-US" i="1">
                        <a:latin typeface="Cambria Math" panose="02040503050406030204" pitchFamily="18" charset="0"/>
                      </a:rPr>
                      <m:t>𝑣</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𝑃</m:t>
                        </m:r>
                      </m:num>
                      <m:den>
                        <m:sSub>
                          <m:sSubPr>
                            <m:ctrlPr>
                              <a:rPr lang="en-US" i="1">
                                <a:latin typeface="Cambria Math" panose="02040503050406030204" pitchFamily="18" charset="0"/>
                              </a:rPr>
                            </m:ctrlPr>
                          </m:sSubPr>
                          <m:e>
                            <m:r>
                              <a:rPr lang="en-US" i="1">
                                <a:latin typeface="Cambria Math" panose="02040503050406030204" pitchFamily="18" charset="0"/>
                              </a:rPr>
                              <m:t>𝑍</m:t>
                            </m:r>
                          </m:e>
                          <m:sub>
                            <m:r>
                              <a:rPr lang="en-US" i="1">
                                <a:latin typeface="Cambria Math" panose="02040503050406030204" pitchFamily="18" charset="0"/>
                              </a:rPr>
                              <m:t>𝑎𝑖𝑟</m:t>
                            </m:r>
                          </m:sub>
                        </m:sSub>
                      </m:den>
                    </m:f>
                    <m:r>
                      <a:rPr lang="en-US" i="1">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100</m:t>
                        </m:r>
                      </m:num>
                      <m:den>
                        <m:r>
                          <a:rPr lang="en-US" i="1">
                            <a:latin typeface="Cambria Math" panose="02040503050406030204" pitchFamily="18" charset="0"/>
                          </a:rPr>
                          <m:t>412</m:t>
                        </m:r>
                      </m:den>
                    </m:f>
                    <m:r>
                      <a:rPr lang="en-US" i="1">
                        <a:latin typeface="Cambria Math" panose="02040503050406030204" pitchFamily="18" charset="0"/>
                      </a:rPr>
                      <m:t>=</m:t>
                    </m:r>
                    <m:r>
                      <a:rPr lang="en-US" b="0" i="1" smtClean="0">
                        <a:latin typeface="Cambria Math" panose="02040503050406030204" pitchFamily="18" charset="0"/>
                      </a:rPr>
                      <m:t>0.25</m:t>
                    </m:r>
                    <m:f>
                      <m:fPr>
                        <m:ctrlPr>
                          <a:rPr lang="en-US" i="1">
                            <a:latin typeface="Cambria Math" panose="02040503050406030204" pitchFamily="18" charset="0"/>
                          </a:rPr>
                        </m:ctrlPr>
                      </m:fPr>
                      <m:num>
                        <m:r>
                          <a:rPr lang="en-US" i="1">
                            <a:latin typeface="Cambria Math" panose="02040503050406030204" pitchFamily="18" charset="0"/>
                          </a:rPr>
                          <m:t>𝑚</m:t>
                        </m:r>
                      </m:num>
                      <m:den>
                        <m:r>
                          <a:rPr lang="en-US" i="1">
                            <a:latin typeface="Cambria Math" panose="02040503050406030204" pitchFamily="18" charset="0"/>
                          </a:rPr>
                          <m:t>𝑠</m:t>
                        </m:r>
                      </m:den>
                    </m:f>
                  </m:oMath>
                </a14:m>
                <a:endParaRPr lang="en-US" dirty="0">
                  <a:latin typeface="Montserrat" panose="00000500000000000000" pitchFamily="2" charset="0"/>
                </a:endParaRPr>
              </a:p>
              <a:p>
                <a:pPr lvl="1">
                  <a:lnSpc>
                    <a:spcPct val="114999"/>
                  </a:lnSpc>
                </a:pPr>
                <a:endParaRPr lang="en-US" dirty="0">
                  <a:latin typeface="Montserrat" panose="00000500000000000000" pitchFamily="2" charset="0"/>
                </a:endParaRPr>
              </a:p>
            </p:txBody>
          </p:sp>
        </mc:Choice>
        <mc:Fallback>
          <p:sp>
            <p:nvSpPr>
              <p:cNvPr id="3" name="Text Placeholder 2">
                <a:extLst>
                  <a:ext uri="{FF2B5EF4-FFF2-40B4-BE49-F238E27FC236}">
                    <a16:creationId xmlns:a16="http://schemas.microsoft.com/office/drawing/2014/main" id="{80573FB6-6496-E667-BDEA-22DF379C8C85}"/>
                  </a:ext>
                </a:extLst>
              </p:cNvPr>
              <p:cNvSpPr>
                <a:spLocks noGrp="1" noRot="1" noChangeAspect="1" noMove="1" noResize="1" noEditPoints="1" noAdjustHandles="1" noChangeArrowheads="1" noChangeShapeType="1" noTextEdit="1"/>
              </p:cNvSpPr>
              <p:nvPr>
                <p:ph type="body" idx="1"/>
              </p:nvPr>
            </p:nvSpPr>
            <p:spPr>
              <a:blipFill>
                <a:blip r:embed="rId3"/>
                <a:stretch>
                  <a:fillRect t="-1296"/>
                </a:stretch>
              </a:blipFill>
            </p:spPr>
            <p:txBody>
              <a:bodyPr/>
              <a:lstStyle/>
              <a:p>
                <a:r>
                  <a:rPr lang="en-US">
                    <a:noFill/>
                  </a:rPr>
                  <a:t> </a:t>
                </a:r>
              </a:p>
            </p:txBody>
          </p:sp>
        </mc:Fallback>
      </mc:AlternateContent>
    </p:spTree>
    <p:extLst>
      <p:ext uri="{BB962C8B-B14F-4D97-AF65-F5344CB8AC3E}">
        <p14:creationId xmlns:p14="http://schemas.microsoft.com/office/powerpoint/2010/main" val="107474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7"/>
          <p:cNvSpPr txBox="1">
            <a:spLocks noGrp="1"/>
          </p:cNvSpPr>
          <p:nvPr>
            <p:ph type="title"/>
          </p:nvPr>
        </p:nvSpPr>
        <p:spPr>
          <a:xfrm>
            <a:off x="667500" y="539400"/>
            <a:ext cx="7525524" cy="54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Numerical Context: Sound Pressure and SPL</a:t>
            </a:r>
            <a:endParaRP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4F487813-C37C-170D-D661-C2B3F785C736}"/>
                  </a:ext>
                </a:extLst>
              </p:cNvPr>
              <p:cNvSpPr>
                <a:spLocks noGrp="1"/>
              </p:cNvSpPr>
              <p:nvPr>
                <p:ph type="body" idx="1"/>
              </p:nvPr>
            </p:nvSpPr>
            <p:spPr/>
            <p:txBody>
              <a:bodyPr/>
              <a:lstStyle/>
              <a:p>
                <a:r>
                  <a:rPr lang="en-US" sz="1400" dirty="0">
                    <a:latin typeface="Montserrat" panose="00000500000000000000" pitchFamily="2" charset="0"/>
                  </a:rPr>
                  <a:t>The quantity sound pressure level (SPL) is a common quantity for measuring the sound pressure with respect to a reference pressure</a:t>
                </a:r>
              </a:p>
              <a:p>
                <a:pPr lvl="1">
                  <a:lnSpc>
                    <a:spcPct val="114999"/>
                  </a:lnSpc>
                  <a:buSzPts val="1800"/>
                </a:pPr>
                <a:r>
                  <a:rPr lang="en-US" dirty="0">
                    <a:latin typeface="Montserrat" panose="00000500000000000000" pitchFamily="2" charset="0"/>
                  </a:rPr>
                  <a:t>This reference is commonly the threshold of human hearing at </a:t>
                </a:r>
                <a14:m>
                  <m:oMath xmlns:m="http://schemas.openxmlformats.org/officeDocument/2006/math">
                    <m:r>
                      <a:rPr lang="en-US" b="0" i="1" smtClean="0">
                        <a:latin typeface="Cambria Math" panose="02040503050406030204" pitchFamily="18" charset="0"/>
                      </a:rPr>
                      <m:t>20</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𝑃𝑎</m:t>
                    </m:r>
                  </m:oMath>
                </a14:m>
                <a:endParaRPr lang="en-US" b="0" dirty="0">
                  <a:latin typeface="Montserrat" panose="00000500000000000000" pitchFamily="2" charset="0"/>
                  <a:ea typeface="Cambria Math" panose="02040503050406030204" pitchFamily="18" charset="0"/>
                </a:endParaRPr>
              </a:p>
              <a:p>
                <a:pPr lvl="1">
                  <a:lnSpc>
                    <a:spcPct val="114999"/>
                  </a:lnSpc>
                  <a:buSzPts val="1800"/>
                </a:pPr>
                <a:r>
                  <a:rPr lang="en-US" dirty="0">
                    <a:latin typeface="Montserrat" panose="00000500000000000000" pitchFamily="2" charset="0"/>
                  </a:rPr>
                  <a:t>As shown before: </a:t>
                </a:r>
                <a14:m>
                  <m:oMath xmlns:m="http://schemas.openxmlformats.org/officeDocument/2006/math">
                    <m:r>
                      <m:rPr>
                        <m:sty m:val="p"/>
                      </m:rPr>
                      <a:rPr lang="en-US" b="0" i="0" smtClean="0">
                        <a:latin typeface="Cambria Math" panose="02040503050406030204" pitchFamily="18" charset="0"/>
                      </a:rPr>
                      <m:t>SPL</m:t>
                    </m:r>
                    <m:r>
                      <a:rPr lang="en-US" b="0" i="0" smtClean="0">
                        <a:latin typeface="Cambria Math" panose="02040503050406030204" pitchFamily="18" charset="0"/>
                      </a:rPr>
                      <m:t>−</m:t>
                    </m:r>
                    <m:r>
                      <a:rPr lang="en-US" b="0" i="1" smtClean="0">
                        <a:latin typeface="Cambria Math" panose="02040503050406030204" pitchFamily="18" charset="0"/>
                      </a:rPr>
                      <m:t>𝑑𝐵</m:t>
                    </m:r>
                    <m:r>
                      <a:rPr lang="en-US" b="0" i="1" smtClean="0">
                        <a:latin typeface="Cambria Math" panose="02040503050406030204" pitchFamily="18" charset="0"/>
                      </a:rPr>
                      <m:t>=10</m:t>
                    </m:r>
                    <m:r>
                      <m:rPr>
                        <m:sty m:val="p"/>
                      </m:rPr>
                      <a:rPr lang="en-US" b="0" i="0" smtClean="0">
                        <a:latin typeface="Cambria Math" panose="02040503050406030204" pitchFamily="18" charset="0"/>
                      </a:rPr>
                      <m:t>log</m:t>
                    </m:r>
                    <m:r>
                      <a:rPr lang="en-US" b="0" i="1" smtClean="0">
                        <a:latin typeface="Cambria Math" panose="02040503050406030204" pitchFamily="18" charset="0"/>
                      </a:rPr>
                      <m:t>⁡</m:t>
                    </m:r>
                    <m:d>
                      <m:dPr>
                        <m:ctrlPr>
                          <a:rPr lang="en-US" b="0" i="1" smtClean="0">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𝐼</m:t>
                                </m:r>
                                <m:r>
                                  <a:rPr lang="en-US" b="0" i="1" smtClean="0">
                                    <a:latin typeface="Cambria Math" panose="02040503050406030204" pitchFamily="18" charset="0"/>
                                  </a:rPr>
                                  <m:t>𝑛𝑡𝑒𝑛𝑠𝑖𝑡𝑦</m:t>
                                </m:r>
                              </m:e>
                              <m:sub>
                                <m:r>
                                  <a:rPr lang="en-US" i="1">
                                    <a:latin typeface="Cambria Math" panose="02040503050406030204" pitchFamily="18" charset="0"/>
                                  </a:rPr>
                                  <m:t>𝑚𝑒𝑎𝑠𝑢𝑟𝑒𝑑</m:t>
                                </m:r>
                              </m:sub>
                            </m:sSub>
                          </m:num>
                          <m:den>
                            <m:sSub>
                              <m:sSubPr>
                                <m:ctrlPr>
                                  <a:rPr lang="en-US" i="1">
                                    <a:latin typeface="Cambria Math" panose="02040503050406030204" pitchFamily="18" charset="0"/>
                                  </a:rPr>
                                </m:ctrlPr>
                              </m:sSubPr>
                              <m:e>
                                <m:r>
                                  <a:rPr lang="en-US" i="1">
                                    <a:latin typeface="Cambria Math" panose="02040503050406030204" pitchFamily="18" charset="0"/>
                                  </a:rPr>
                                  <m:t>𝐼</m:t>
                                </m:r>
                                <m:r>
                                  <a:rPr lang="en-US" b="0" i="1" smtClean="0">
                                    <a:latin typeface="Cambria Math" panose="02040503050406030204" pitchFamily="18" charset="0"/>
                                  </a:rPr>
                                  <m:t>𝑛𝑡𝑒𝑛𝑠𝑖𝑡𝑦</m:t>
                                </m:r>
                              </m:e>
                              <m:sub>
                                <m:r>
                                  <a:rPr lang="en-US" i="1">
                                    <a:latin typeface="Cambria Math" panose="02040503050406030204" pitchFamily="18" charset="0"/>
                                  </a:rPr>
                                  <m:t>𝑟𝑒𝑓𝑒𝑟𝑒𝑛𝑐𝑒</m:t>
                                </m:r>
                              </m:sub>
                            </m:sSub>
                          </m:den>
                        </m:f>
                      </m:e>
                    </m:d>
                  </m:oMath>
                </a14:m>
                <a:endParaRPr lang="en-US" dirty="0">
                  <a:latin typeface="Montserrat" panose="00000500000000000000" pitchFamily="2" charset="0"/>
                </a:endParaRPr>
              </a:p>
              <a:p>
                <a:pPr lvl="1">
                  <a:lnSpc>
                    <a:spcPct val="114999"/>
                  </a:lnSpc>
                  <a:buSzPts val="1800"/>
                </a:pPr>
                <a14:m>
                  <m:oMath xmlns:m="http://schemas.openxmlformats.org/officeDocument/2006/math">
                    <m:r>
                      <a:rPr lang="en-US" b="0" i="1" smtClean="0">
                        <a:latin typeface="Cambria Math" panose="02040503050406030204" pitchFamily="18" charset="0"/>
                      </a:rPr>
                      <m:t>𝐴𝑐𝑜𝑢𝑠𝑡𝑖𝑐</m:t>
                    </m:r>
                    <m:r>
                      <a:rPr lang="en-US" b="0" i="1" smtClean="0">
                        <a:latin typeface="Cambria Math" panose="02040503050406030204" pitchFamily="18" charset="0"/>
                      </a:rPr>
                      <m:t> </m:t>
                    </m:r>
                    <m:r>
                      <a:rPr lang="en-US" b="0" i="1" smtClean="0">
                        <a:latin typeface="Cambria Math" panose="02040503050406030204" pitchFamily="18" charset="0"/>
                      </a:rPr>
                      <m:t>𝐼𝑛𝑡𝑒𝑛𝑠𝑖𝑡𝑦</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𝑝𝑟𝑒𝑠𝑠𝑢𝑟𝑒</m:t>
                            </m:r>
                          </m:e>
                          <m:sup>
                            <m:r>
                              <a:rPr lang="en-US" b="0" i="1" smtClean="0">
                                <a:latin typeface="Cambria Math" panose="02040503050406030204" pitchFamily="18" charset="0"/>
                              </a:rPr>
                              <m:t>2</m:t>
                            </m:r>
                          </m:sup>
                        </m:sSup>
                      </m:num>
                      <m:den>
                        <m:r>
                          <a:rPr lang="en-US" b="0" i="1" smtClean="0">
                            <a:latin typeface="Cambria Math" panose="02040503050406030204" pitchFamily="18" charset="0"/>
                          </a:rPr>
                          <m:t>𝑑𝑒𝑛𝑠𝑖𝑡𝑦</m:t>
                        </m:r>
                        <m:r>
                          <a:rPr lang="en-US" b="0" i="1" smtClean="0">
                            <a:latin typeface="Cambria Math" panose="02040503050406030204" pitchFamily="18" charset="0"/>
                          </a:rPr>
                          <m:t> ∗ </m:t>
                        </m:r>
                        <m:r>
                          <a:rPr lang="en-US" b="0" i="1" smtClean="0">
                            <a:latin typeface="Cambria Math" panose="02040503050406030204" pitchFamily="18" charset="0"/>
                          </a:rPr>
                          <m:t>𝑠𝑝𝑒𝑒𝑑</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𝑠𝑜𝑢𝑛𝑑</m:t>
                        </m:r>
                      </m:den>
                    </m:f>
                  </m:oMath>
                </a14:m>
                <a:endParaRPr lang="en-US" dirty="0">
                  <a:latin typeface="Montserrat" panose="00000500000000000000" pitchFamily="2" charset="0"/>
                </a:endParaRPr>
              </a:p>
              <a:p>
                <a:pPr lvl="1">
                  <a:lnSpc>
                    <a:spcPct val="114999"/>
                  </a:lnSpc>
                  <a:buSzPts val="1800"/>
                </a:pPr>
                <a:r>
                  <a:rPr lang="en-US" b="0" dirty="0">
                    <a:latin typeface="Montserrat" panose="00000500000000000000" pitchFamily="2" charset="0"/>
                  </a:rPr>
                  <a:t>How would you express SPL in terms of sound pressure?</a:t>
                </a:r>
              </a:p>
              <a:p>
                <a:pPr lvl="1">
                  <a:lnSpc>
                    <a:spcPct val="114999"/>
                  </a:lnSpc>
                  <a:buSzPts val="1800"/>
                </a:pPr>
                <a:endParaRPr lang="en-US" dirty="0">
                  <a:latin typeface="Montserrat" panose="00000500000000000000" pitchFamily="2" charset="0"/>
                </a:endParaRPr>
              </a:p>
              <a:p>
                <a:pPr>
                  <a:lnSpc>
                    <a:spcPct val="114999"/>
                  </a:lnSpc>
                </a:pPr>
                <a14:m>
                  <m:oMath xmlns:m="http://schemas.openxmlformats.org/officeDocument/2006/math">
                    <m:r>
                      <a:rPr lang="en-US" sz="1400" b="0" i="1" smtClean="0">
                        <a:latin typeface="Cambria Math" panose="02040503050406030204" pitchFamily="18" charset="0"/>
                      </a:rPr>
                      <m:t>𝑆𝑃𝐿</m:t>
                    </m:r>
                    <m:r>
                      <a:rPr lang="en-US" sz="1400" b="0" i="1" smtClean="0">
                        <a:latin typeface="Cambria Math" panose="02040503050406030204" pitchFamily="18" charset="0"/>
                      </a:rPr>
                      <m:t>−</m:t>
                    </m:r>
                    <m:r>
                      <a:rPr lang="en-US" sz="1400" b="0" i="1" smtClean="0">
                        <a:latin typeface="Cambria Math" panose="02040503050406030204" pitchFamily="18" charset="0"/>
                      </a:rPr>
                      <m:t>𝑑𝐵</m:t>
                    </m:r>
                    <m:r>
                      <a:rPr lang="en-US" sz="1400" b="0" i="1" smtClean="0">
                        <a:latin typeface="Cambria Math" panose="02040503050406030204" pitchFamily="18" charset="0"/>
                      </a:rPr>
                      <m:t>=10</m:t>
                    </m:r>
                    <m:func>
                      <m:funcPr>
                        <m:ctrlPr>
                          <a:rPr lang="en-US" sz="1400" b="0" i="1" smtClean="0">
                            <a:latin typeface="Cambria Math" panose="02040503050406030204" pitchFamily="18" charset="0"/>
                          </a:rPr>
                        </m:ctrlPr>
                      </m:funcPr>
                      <m:fName>
                        <m:r>
                          <m:rPr>
                            <m:sty m:val="p"/>
                          </m:rPr>
                          <a:rPr lang="en-US" sz="1400" b="0" i="0" smtClean="0">
                            <a:latin typeface="Cambria Math" panose="02040503050406030204" pitchFamily="18" charset="0"/>
                          </a:rPr>
                          <m:t>log</m:t>
                        </m:r>
                      </m:fName>
                      <m:e>
                        <m:d>
                          <m:dPr>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𝐼</m:t>
                                    </m:r>
                                  </m:e>
                                  <m:sub>
                                    <m:r>
                                      <a:rPr lang="en-US" sz="1400" b="0" i="1" smtClean="0">
                                        <a:latin typeface="Cambria Math" panose="02040503050406030204" pitchFamily="18" charset="0"/>
                                      </a:rPr>
                                      <m:t>𝑚𝑒𝑎𝑠</m:t>
                                    </m:r>
                                  </m:sub>
                                </m:sSub>
                              </m:num>
                              <m:den>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𝐼</m:t>
                                    </m:r>
                                  </m:e>
                                  <m:sub>
                                    <m:r>
                                      <a:rPr lang="en-US" sz="1400" b="0" i="1" smtClean="0">
                                        <a:latin typeface="Cambria Math" panose="02040503050406030204" pitchFamily="18" charset="0"/>
                                      </a:rPr>
                                      <m:t>𝑟𝑒𝑓</m:t>
                                    </m:r>
                                  </m:sub>
                                </m:sSub>
                              </m:den>
                            </m:f>
                          </m:e>
                        </m:d>
                      </m:e>
                    </m:func>
                    <m:r>
                      <a:rPr lang="en-US" sz="1400" b="0" i="1" smtClean="0">
                        <a:latin typeface="Cambria Math" panose="02040503050406030204" pitchFamily="18" charset="0"/>
                      </a:rPr>
                      <m:t>=10</m:t>
                    </m:r>
                    <m:r>
                      <a:rPr lang="en-US" sz="1400" b="0" i="1" smtClean="0">
                        <a:latin typeface="Cambria Math" panose="02040503050406030204" pitchFamily="18" charset="0"/>
                      </a:rPr>
                      <m:t>𝑙𝑜𝑔</m:t>
                    </m:r>
                    <m:d>
                      <m:dPr>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f>
                              <m:fPr>
                                <m:ctrlPr>
                                  <a:rPr lang="en-US" sz="1400" b="0" i="1" smtClean="0">
                                    <a:latin typeface="Cambria Math" panose="02040503050406030204" pitchFamily="18" charset="0"/>
                                  </a:rPr>
                                </m:ctrlPr>
                              </m:fPr>
                              <m:num>
                                <m:sSup>
                                  <m:sSupPr>
                                    <m:ctrlPr>
                                      <a:rPr lang="en-US" sz="1400" b="0" i="1" smtClean="0">
                                        <a:latin typeface="Cambria Math" panose="02040503050406030204" pitchFamily="18" charset="0"/>
                                      </a:rPr>
                                    </m:ctrlPr>
                                  </m:sSupP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𝑚𝑒𝑎𝑠</m:t>
                                        </m:r>
                                      </m:sub>
                                    </m:sSub>
                                  </m:e>
                                  <m:sup>
                                    <m:r>
                                      <a:rPr lang="en-US" sz="1400" b="0" i="1" smtClean="0">
                                        <a:latin typeface="Cambria Math" panose="02040503050406030204" pitchFamily="18" charset="0"/>
                                      </a:rPr>
                                      <m:t>2</m:t>
                                    </m:r>
                                  </m:sup>
                                </m:sSup>
                              </m:num>
                              <m:den>
                                <m:r>
                                  <a:rPr lang="en-US" sz="1400" b="0" i="1" smtClean="0">
                                    <a:latin typeface="Cambria Math" panose="02040503050406030204" pitchFamily="18" charset="0"/>
                                    <a:ea typeface="Cambria Math" panose="02040503050406030204" pitchFamily="18" charset="0"/>
                                  </a:rPr>
                                  <m:t>𝜌</m:t>
                                </m:r>
                                <m:r>
                                  <a:rPr lang="en-US" sz="1400" b="0" i="1" smtClean="0">
                                    <a:latin typeface="Cambria Math" panose="02040503050406030204" pitchFamily="18" charset="0"/>
                                    <a:ea typeface="Cambria Math" panose="02040503050406030204" pitchFamily="18" charset="0"/>
                                  </a:rPr>
                                  <m:t>𝑐</m:t>
                                </m:r>
                              </m:den>
                            </m:f>
                          </m:num>
                          <m:den>
                            <m:f>
                              <m:fPr>
                                <m:ctrlPr>
                                  <a:rPr lang="en-US" sz="1400" b="0" i="1" smtClean="0">
                                    <a:latin typeface="Cambria Math" panose="02040503050406030204" pitchFamily="18" charset="0"/>
                                  </a:rPr>
                                </m:ctrlPr>
                              </m:fPr>
                              <m:num>
                                <m:sSup>
                                  <m:sSupPr>
                                    <m:ctrlPr>
                                      <a:rPr lang="en-US" sz="1400" b="0" i="1" smtClean="0">
                                        <a:latin typeface="Cambria Math" panose="02040503050406030204" pitchFamily="18" charset="0"/>
                                      </a:rPr>
                                    </m:ctrlPr>
                                  </m:sSupP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𝑟𝑒𝑓</m:t>
                                        </m:r>
                                      </m:sub>
                                    </m:sSub>
                                  </m:e>
                                  <m:sup>
                                    <m:r>
                                      <a:rPr lang="en-US" sz="1400" b="0" i="1" smtClean="0">
                                        <a:latin typeface="Cambria Math" panose="02040503050406030204" pitchFamily="18" charset="0"/>
                                      </a:rPr>
                                      <m:t>2</m:t>
                                    </m:r>
                                  </m:sup>
                                </m:sSup>
                              </m:num>
                              <m:den>
                                <m:r>
                                  <a:rPr lang="en-US" sz="1400" b="0" i="1" smtClean="0">
                                    <a:latin typeface="Cambria Math" panose="02040503050406030204" pitchFamily="18" charset="0"/>
                                    <a:ea typeface="Cambria Math" panose="02040503050406030204" pitchFamily="18" charset="0"/>
                                  </a:rPr>
                                  <m:t>𝜌</m:t>
                                </m:r>
                                <m:r>
                                  <a:rPr lang="en-US" sz="1400" b="0" i="1" smtClean="0">
                                    <a:latin typeface="Cambria Math" panose="02040503050406030204" pitchFamily="18" charset="0"/>
                                    <a:ea typeface="Cambria Math" panose="02040503050406030204" pitchFamily="18" charset="0"/>
                                  </a:rPr>
                                  <m:t>𝑐</m:t>
                                </m:r>
                              </m:den>
                            </m:f>
                          </m:den>
                        </m:f>
                      </m:e>
                    </m:d>
                    <m:r>
                      <a:rPr lang="en-US" sz="1400" b="0" i="1" smtClean="0">
                        <a:latin typeface="Cambria Math" panose="02040503050406030204" pitchFamily="18" charset="0"/>
                      </a:rPr>
                      <m:t>=10</m:t>
                    </m:r>
                    <m:r>
                      <a:rPr lang="en-US" sz="1400" b="0" i="1" smtClean="0">
                        <a:latin typeface="Cambria Math" panose="02040503050406030204" pitchFamily="18" charset="0"/>
                      </a:rPr>
                      <m:t>𝑙𝑜𝑔</m:t>
                    </m:r>
                    <m:d>
                      <m:dPr>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sSup>
                              <m:sSupPr>
                                <m:ctrlPr>
                                  <a:rPr lang="en-US" sz="1400" b="0" i="1" smtClean="0">
                                    <a:latin typeface="Cambria Math" panose="02040503050406030204" pitchFamily="18" charset="0"/>
                                  </a:rPr>
                                </m:ctrlPr>
                              </m:sSupP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𝑚𝑒𝑎𝑠</m:t>
                                    </m:r>
                                  </m:sub>
                                </m:sSub>
                              </m:e>
                              <m:sup>
                                <m:r>
                                  <a:rPr lang="en-US" sz="1400" b="0" i="1" smtClean="0">
                                    <a:latin typeface="Cambria Math" panose="02040503050406030204" pitchFamily="18" charset="0"/>
                                  </a:rPr>
                                  <m:t>2</m:t>
                                </m:r>
                              </m:sup>
                            </m:sSup>
                          </m:num>
                          <m:den>
                            <m:sSup>
                              <m:sSupPr>
                                <m:ctrlPr>
                                  <a:rPr lang="en-US" sz="1400" b="0" i="1" smtClean="0">
                                    <a:latin typeface="Cambria Math" panose="02040503050406030204" pitchFamily="18" charset="0"/>
                                  </a:rPr>
                                </m:ctrlPr>
                              </m:sSupP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𝑟𝑒𝑓</m:t>
                                    </m:r>
                                  </m:sub>
                                </m:sSub>
                              </m:e>
                              <m:sup>
                                <m:r>
                                  <a:rPr lang="en-US" sz="1400" b="0" i="1" smtClean="0">
                                    <a:latin typeface="Cambria Math" panose="02040503050406030204" pitchFamily="18" charset="0"/>
                                  </a:rPr>
                                  <m:t>2</m:t>
                                </m:r>
                              </m:sup>
                            </m:sSup>
                          </m:den>
                        </m:f>
                      </m:e>
                    </m:d>
                    <m:r>
                      <a:rPr lang="en-US" sz="1400" b="0" i="1" smtClean="0">
                        <a:latin typeface="Cambria Math" panose="02040503050406030204" pitchFamily="18" charset="0"/>
                      </a:rPr>
                      <m:t>=10</m:t>
                    </m:r>
                    <m:r>
                      <a:rPr lang="en-US" sz="1400" b="0" i="1" smtClean="0">
                        <a:latin typeface="Cambria Math" panose="02040503050406030204" pitchFamily="18" charset="0"/>
                      </a:rPr>
                      <m:t>𝑙𝑜𝑔</m:t>
                    </m:r>
                    <m:sSup>
                      <m:sSupPr>
                        <m:ctrlPr>
                          <a:rPr lang="en-US" sz="1400" b="0" i="1" smtClean="0">
                            <a:latin typeface="Cambria Math" panose="02040503050406030204" pitchFamily="18" charset="0"/>
                          </a:rPr>
                        </m:ctrlPr>
                      </m:sSupPr>
                      <m:e>
                        <m:d>
                          <m:dPr>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𝑚𝑒𝑎𝑠</m:t>
                                    </m:r>
                                  </m:sub>
                                </m:sSub>
                              </m:num>
                              <m:den>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𝑟𝑒𝑓</m:t>
                                    </m:r>
                                  </m:sub>
                                </m:sSub>
                              </m:den>
                            </m:f>
                          </m:e>
                        </m:d>
                      </m:e>
                      <m:sup>
                        <m:r>
                          <a:rPr lang="en-US" sz="1400" b="0" i="1" smtClean="0">
                            <a:latin typeface="Cambria Math" panose="02040503050406030204" pitchFamily="18" charset="0"/>
                          </a:rPr>
                          <m:t>2</m:t>
                        </m:r>
                      </m:sup>
                    </m:sSup>
                  </m:oMath>
                </a14:m>
                <a:endParaRPr lang="en-US" sz="1400" dirty="0">
                  <a:latin typeface="Montserrat" panose="00000500000000000000" pitchFamily="2" charset="0"/>
                </a:endParaRPr>
              </a:p>
              <a:p>
                <a:pPr>
                  <a:lnSpc>
                    <a:spcPct val="114999"/>
                  </a:lnSpc>
                </a:pPr>
                <a14:m>
                  <m:oMath xmlns:m="http://schemas.openxmlformats.org/officeDocument/2006/math">
                    <m:r>
                      <a:rPr lang="en-US" sz="1400" b="0" i="1" smtClean="0">
                        <a:latin typeface="Cambria Math" panose="02040503050406030204" pitchFamily="18" charset="0"/>
                      </a:rPr>
                      <m:t>𝑆𝑃𝐿</m:t>
                    </m:r>
                    <m:r>
                      <a:rPr lang="en-US" sz="1400" b="0" i="1" smtClean="0">
                        <a:latin typeface="Cambria Math" panose="02040503050406030204" pitchFamily="18" charset="0"/>
                      </a:rPr>
                      <m:t>−</m:t>
                    </m:r>
                    <m:r>
                      <a:rPr lang="en-US" sz="1400" b="0" i="1" smtClean="0">
                        <a:latin typeface="Cambria Math" panose="02040503050406030204" pitchFamily="18" charset="0"/>
                      </a:rPr>
                      <m:t>𝑑𝐵</m:t>
                    </m:r>
                    <m:r>
                      <a:rPr lang="en-US" sz="1400" b="0" i="1" smtClean="0">
                        <a:latin typeface="Cambria Math" panose="02040503050406030204" pitchFamily="18" charset="0"/>
                      </a:rPr>
                      <m:t>=20</m:t>
                    </m:r>
                    <m:r>
                      <a:rPr lang="en-US" sz="1400" b="0" i="1" smtClean="0">
                        <a:latin typeface="Cambria Math" panose="02040503050406030204" pitchFamily="18" charset="0"/>
                      </a:rPr>
                      <m:t>𝑙𝑜𝑔</m:t>
                    </m:r>
                    <m:d>
                      <m:dPr>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𝑚𝑒𝑎𝑠</m:t>
                                </m:r>
                              </m:sub>
                            </m:sSub>
                          </m:num>
                          <m:den>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𝑟𝑒𝑓</m:t>
                                </m:r>
                              </m:sub>
                            </m:sSub>
                          </m:den>
                        </m:f>
                      </m:e>
                    </m:d>
                    <m:r>
                      <a:rPr lang="en-US" sz="1400" b="0" i="1" smtClean="0">
                        <a:latin typeface="Cambria Math" panose="02040503050406030204" pitchFamily="18" charset="0"/>
                        <a:ea typeface="Cambria Math" panose="02040503050406030204" pitchFamily="18" charset="0"/>
                      </a:rPr>
                      <m:t>←</m:t>
                    </m:r>
                  </m:oMath>
                </a14:m>
                <a:r>
                  <a:rPr lang="en-US" sz="1400" dirty="0">
                    <a:latin typeface="Montserrat" panose="00000500000000000000" pitchFamily="2" charset="0"/>
                  </a:rPr>
                  <a:t> This equation is frequently used!</a:t>
                </a:r>
              </a:p>
            </p:txBody>
          </p:sp>
        </mc:Choice>
        <mc:Fallback>
          <p:sp>
            <p:nvSpPr>
              <p:cNvPr id="3" name="Text Placeholder 2">
                <a:extLst>
                  <a:ext uri="{FF2B5EF4-FFF2-40B4-BE49-F238E27FC236}">
                    <a16:creationId xmlns:a16="http://schemas.microsoft.com/office/drawing/2014/main" id="{4F487813-C37C-170D-D661-C2B3F785C736}"/>
                  </a:ext>
                </a:extLst>
              </p:cNvPr>
              <p:cNvSpPr>
                <a:spLocks noGrp="1" noRot="1" noChangeAspect="1" noMove="1" noResize="1" noEditPoints="1" noAdjustHandles="1" noChangeArrowheads="1" noChangeShapeType="1" noTextEdit="1"/>
              </p:cNvSpPr>
              <p:nvPr>
                <p:ph type="body" idx="1"/>
              </p:nvPr>
            </p:nvSpPr>
            <p:spPr>
              <a:blipFill>
                <a:blip r:embed="rId3"/>
                <a:stretch>
                  <a:fillRect t="-1296" b="-3519"/>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8">
          <a:extLst>
            <a:ext uri="{FF2B5EF4-FFF2-40B4-BE49-F238E27FC236}">
              <a16:creationId xmlns:a16="http://schemas.microsoft.com/office/drawing/2014/main" id="{4EDB37A0-E697-EB68-D28D-02912E3AA8D2}"/>
            </a:ext>
          </a:extLst>
        </p:cNvPr>
        <p:cNvGrpSpPr/>
        <p:nvPr/>
      </p:nvGrpSpPr>
      <p:grpSpPr>
        <a:xfrm>
          <a:off x="0" y="0"/>
          <a:ext cx="0" cy="0"/>
          <a:chOff x="0" y="0"/>
          <a:chExt cx="0" cy="0"/>
        </a:xfrm>
      </p:grpSpPr>
      <p:sp>
        <p:nvSpPr>
          <p:cNvPr id="339" name="Google Shape;339;p57">
            <a:extLst>
              <a:ext uri="{FF2B5EF4-FFF2-40B4-BE49-F238E27FC236}">
                <a16:creationId xmlns:a16="http://schemas.microsoft.com/office/drawing/2014/main" id="{0F89D914-BE9A-2EE7-70E8-C0224F8699E7}"/>
              </a:ext>
            </a:extLst>
          </p:cNvPr>
          <p:cNvSpPr txBox="1">
            <a:spLocks noGrp="1"/>
          </p:cNvSpPr>
          <p:nvPr>
            <p:ph type="title"/>
          </p:nvPr>
        </p:nvSpPr>
        <p:spPr>
          <a:xfrm>
            <a:off x="667500" y="539400"/>
            <a:ext cx="7525524" cy="54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Numerical Context: Sound Pressure and SPL</a:t>
            </a:r>
            <a:endParaRPr dirty="0"/>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B2DF7871-E873-2DAB-1A10-F1845291D1D5}"/>
                  </a:ext>
                </a:extLst>
              </p:cNvPr>
              <p:cNvSpPr>
                <a:spLocks noGrp="1"/>
              </p:cNvSpPr>
              <p:nvPr>
                <p:ph type="body" idx="1"/>
              </p:nvPr>
            </p:nvSpPr>
            <p:spPr/>
            <p:txBody>
              <a:bodyPr/>
              <a:lstStyle/>
              <a:p>
                <a:r>
                  <a:rPr lang="en-US" sz="1400" dirty="0">
                    <a:latin typeface="Montserrat" panose="00000500000000000000" pitchFamily="2" charset="0"/>
                  </a:rPr>
                  <a:t>The lowest pressure change a human can hear is </a:t>
                </a:r>
                <a14:m>
                  <m:oMath xmlns:m="http://schemas.openxmlformats.org/officeDocument/2006/math">
                    <m:r>
                      <a:rPr lang="en-US" sz="1400" b="0" i="1" smtClean="0">
                        <a:latin typeface="Cambria Math" panose="02040503050406030204" pitchFamily="18" charset="0"/>
                      </a:rPr>
                      <m:t>20</m:t>
                    </m:r>
                    <m:r>
                      <a:rPr lang="en-US" sz="1400" b="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𝑃𝑎</m:t>
                    </m:r>
                  </m:oMath>
                </a14:m>
                <a:r>
                  <a:rPr lang="en-US" sz="1400" dirty="0">
                    <a:latin typeface="Montserrat" panose="00000500000000000000" pitchFamily="2" charset="0"/>
                  </a:rPr>
                  <a:t>, called the threshold of hearing – This commonly serves as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𝑟𝑒𝑓</m:t>
                        </m:r>
                      </m:sub>
                    </m:sSub>
                  </m:oMath>
                </a14:m>
                <a:endParaRPr lang="en-US" sz="1400" dirty="0">
                  <a:latin typeface="Montserrat" panose="00000500000000000000" pitchFamily="2" charset="0"/>
                </a:endParaRPr>
              </a:p>
              <a:p>
                <a:r>
                  <a:rPr lang="en-US" sz="1400" dirty="0">
                    <a:latin typeface="Montserrat" panose="00000500000000000000" pitchFamily="2" charset="0"/>
                  </a:rPr>
                  <a:t>A noise just above the threshold of hearing was recorded at </a:t>
                </a:r>
                <a14:m>
                  <m:oMath xmlns:m="http://schemas.openxmlformats.org/officeDocument/2006/math">
                    <m:r>
                      <a:rPr lang="en-US" sz="1400" b="0" i="1" smtClean="0">
                        <a:latin typeface="Cambria Math" panose="02040503050406030204" pitchFamily="18" charset="0"/>
                      </a:rPr>
                      <m:t>30</m:t>
                    </m:r>
                    <m:r>
                      <a:rPr lang="en-US" sz="1400" b="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𝑃𝑎</m:t>
                    </m:r>
                  </m:oMath>
                </a14:m>
                <a:r>
                  <a:rPr lang="en-US" sz="1400" dirty="0">
                    <a:latin typeface="Montserrat" panose="00000500000000000000" pitchFamily="2" charset="0"/>
                  </a:rPr>
                  <a:t>, express that in terms of dB-SPL</a:t>
                </a:r>
              </a:p>
              <a:p>
                <a:pPr lvl="1"/>
                <a14:m>
                  <m:oMath xmlns:m="http://schemas.openxmlformats.org/officeDocument/2006/math">
                    <m:sSub>
                      <m:sSubPr>
                        <m:ctrlPr>
                          <a:rPr lang="en-US" sz="1700" i="1" smtClean="0">
                            <a:latin typeface="Cambria Math" panose="02040503050406030204" pitchFamily="18" charset="0"/>
                          </a:rPr>
                        </m:ctrlPr>
                      </m:sSubPr>
                      <m:e>
                        <m:r>
                          <a:rPr lang="en-US" sz="1700" b="0" i="1" smtClean="0">
                            <a:latin typeface="Cambria Math" panose="02040503050406030204" pitchFamily="18" charset="0"/>
                          </a:rPr>
                          <m:t>𝑆𝑃𝐿</m:t>
                        </m:r>
                      </m:e>
                      <m:sub>
                        <m:r>
                          <a:rPr lang="en-US" sz="1700" b="0" i="1" smtClean="0">
                            <a:latin typeface="Cambria Math" panose="02040503050406030204" pitchFamily="18" charset="0"/>
                          </a:rPr>
                          <m:t>𝑙𝑜𝑤</m:t>
                        </m:r>
                      </m:sub>
                    </m:sSub>
                    <m:r>
                      <a:rPr lang="en-US" sz="1700" b="0" i="1" smtClean="0">
                        <a:latin typeface="Cambria Math" panose="02040503050406030204" pitchFamily="18" charset="0"/>
                      </a:rPr>
                      <m:t>=20</m:t>
                    </m:r>
                    <m:r>
                      <a:rPr lang="en-US" sz="1700" b="0" i="1" smtClean="0">
                        <a:latin typeface="Cambria Math" panose="02040503050406030204" pitchFamily="18" charset="0"/>
                      </a:rPr>
                      <m:t>𝑙𝑜𝑔</m:t>
                    </m:r>
                    <m:d>
                      <m:dPr>
                        <m:ctrlPr>
                          <a:rPr lang="en-US" sz="1700" b="0" i="1" smtClean="0">
                            <a:latin typeface="Cambria Math" panose="02040503050406030204" pitchFamily="18" charset="0"/>
                          </a:rPr>
                        </m:ctrlPr>
                      </m:dPr>
                      <m:e>
                        <m:f>
                          <m:fPr>
                            <m:ctrlPr>
                              <a:rPr lang="en-US" sz="1700" b="0" i="1" smtClean="0">
                                <a:latin typeface="Cambria Math" panose="02040503050406030204" pitchFamily="18" charset="0"/>
                              </a:rPr>
                            </m:ctrlPr>
                          </m:fPr>
                          <m:num>
                            <m:r>
                              <a:rPr lang="en-US" sz="1700" b="0" i="1" smtClean="0">
                                <a:latin typeface="Cambria Math" panose="02040503050406030204" pitchFamily="18" charset="0"/>
                              </a:rPr>
                              <m:t>30</m:t>
                            </m:r>
                            <m:r>
                              <a:rPr lang="en-US" sz="1700" b="0" i="1" smtClean="0">
                                <a:latin typeface="Cambria Math" panose="02040503050406030204" pitchFamily="18" charset="0"/>
                                <a:ea typeface="Cambria Math" panose="02040503050406030204" pitchFamily="18" charset="0"/>
                              </a:rPr>
                              <m:t>𝜇</m:t>
                            </m:r>
                            <m:r>
                              <a:rPr lang="en-US" sz="1700" b="0" i="1" smtClean="0">
                                <a:latin typeface="Cambria Math" panose="02040503050406030204" pitchFamily="18" charset="0"/>
                              </a:rPr>
                              <m:t>𝑃𝑎</m:t>
                            </m:r>
                          </m:num>
                          <m:den>
                            <m:r>
                              <a:rPr lang="en-US" sz="1700" b="0" i="1" smtClean="0">
                                <a:latin typeface="Cambria Math" panose="02040503050406030204" pitchFamily="18" charset="0"/>
                              </a:rPr>
                              <m:t>20</m:t>
                            </m:r>
                            <m:r>
                              <a:rPr lang="en-US" sz="1700" b="0" i="1" smtClean="0">
                                <a:latin typeface="Cambria Math" panose="02040503050406030204" pitchFamily="18" charset="0"/>
                                <a:ea typeface="Cambria Math" panose="02040503050406030204" pitchFamily="18" charset="0"/>
                              </a:rPr>
                              <m:t>𝜇</m:t>
                            </m:r>
                            <m:r>
                              <a:rPr lang="en-US" sz="1700" b="0" i="1" smtClean="0">
                                <a:latin typeface="Cambria Math" panose="02040503050406030204" pitchFamily="18" charset="0"/>
                                <a:ea typeface="Cambria Math" panose="02040503050406030204" pitchFamily="18" charset="0"/>
                              </a:rPr>
                              <m:t>𝑃𝑎</m:t>
                            </m:r>
                          </m:den>
                        </m:f>
                      </m:e>
                    </m:d>
                    <m:r>
                      <a:rPr lang="en-US" sz="1700" i="1">
                        <a:latin typeface="Cambria Math" panose="02040503050406030204" pitchFamily="18" charset="0"/>
                        <a:ea typeface="Cambria Math" panose="02040503050406030204" pitchFamily="18" charset="0"/>
                      </a:rPr>
                      <m:t>≈</m:t>
                    </m:r>
                    <m:r>
                      <a:rPr lang="en-US" sz="1700" b="0" i="1" smtClean="0">
                        <a:latin typeface="Cambria Math" panose="02040503050406030204" pitchFamily="18" charset="0"/>
                        <a:ea typeface="Cambria Math" panose="02040503050406030204" pitchFamily="18" charset="0"/>
                      </a:rPr>
                      <m:t>3.5</m:t>
                    </m:r>
                    <m:r>
                      <a:rPr lang="en-US" sz="1700" b="0" i="1" smtClean="0">
                        <a:latin typeface="Cambria Math" panose="02040503050406030204" pitchFamily="18" charset="0"/>
                        <a:ea typeface="Cambria Math" panose="02040503050406030204" pitchFamily="18" charset="0"/>
                      </a:rPr>
                      <m:t>𝑑𝐵</m:t>
                    </m:r>
                  </m:oMath>
                </a14:m>
                <a:endParaRPr lang="en-US" sz="1700" dirty="0">
                  <a:latin typeface="Montserrat" panose="00000500000000000000" pitchFamily="2" charset="0"/>
                </a:endParaRPr>
              </a:p>
              <a:p>
                <a:r>
                  <a:rPr lang="en-US" sz="1400" dirty="0">
                    <a:latin typeface="Montserrat" panose="00000500000000000000" pitchFamily="2" charset="0"/>
                  </a:rPr>
                  <a:t>A person talking generates a sound pressure change of </a:t>
                </a:r>
                <a14:m>
                  <m:oMath xmlns:m="http://schemas.openxmlformats.org/officeDocument/2006/math">
                    <m:r>
                      <a:rPr lang="en-US" sz="1400" b="0" i="1" smtClean="0">
                        <a:latin typeface="Cambria Math" panose="02040503050406030204" pitchFamily="18" charset="0"/>
                      </a:rPr>
                      <m:t>100</m:t>
                    </m:r>
                    <m:r>
                      <a:rPr lang="en-US" sz="1400" b="0" i="1" smtClean="0">
                        <a:latin typeface="Cambria Math" panose="02040503050406030204" pitchFamily="18" charset="0"/>
                      </a:rPr>
                      <m:t>𝑚𝑃𝑎</m:t>
                    </m:r>
                  </m:oMath>
                </a14:m>
                <a:r>
                  <a:rPr lang="en-US" sz="1400" dirty="0">
                    <a:latin typeface="Montserrat" panose="00000500000000000000" pitchFamily="2" charset="0"/>
                  </a:rPr>
                  <a:t>, express that in terms of dB-SPL</a:t>
                </a:r>
              </a:p>
              <a:p>
                <a:pPr lvl="1"/>
                <a14:m>
                  <m:oMath xmlns:m="http://schemas.openxmlformats.org/officeDocument/2006/math">
                    <m:sSub>
                      <m:sSubPr>
                        <m:ctrlPr>
                          <a:rPr lang="en-US" sz="1700" i="1" smtClean="0">
                            <a:latin typeface="Cambria Math" panose="02040503050406030204" pitchFamily="18" charset="0"/>
                          </a:rPr>
                        </m:ctrlPr>
                      </m:sSubPr>
                      <m:e>
                        <m:r>
                          <a:rPr lang="en-US" sz="1700" b="0" i="1" smtClean="0">
                            <a:latin typeface="Cambria Math" panose="02040503050406030204" pitchFamily="18" charset="0"/>
                          </a:rPr>
                          <m:t>𝑆𝑃𝐿</m:t>
                        </m:r>
                      </m:e>
                      <m:sub>
                        <m:r>
                          <a:rPr lang="en-US" sz="1700" b="0" i="1" smtClean="0">
                            <a:latin typeface="Cambria Math" panose="02040503050406030204" pitchFamily="18" charset="0"/>
                          </a:rPr>
                          <m:t>𝑛𝑜𝑟𝑚</m:t>
                        </m:r>
                      </m:sub>
                    </m:sSub>
                    <m:r>
                      <a:rPr lang="en-US" sz="1700" b="0" i="1" smtClean="0">
                        <a:latin typeface="Cambria Math" panose="02040503050406030204" pitchFamily="18" charset="0"/>
                      </a:rPr>
                      <m:t>=20</m:t>
                    </m:r>
                    <m:r>
                      <a:rPr lang="en-US" sz="1700" b="0" i="1" smtClean="0">
                        <a:latin typeface="Cambria Math" panose="02040503050406030204" pitchFamily="18" charset="0"/>
                      </a:rPr>
                      <m:t>𝑙𝑜𝑔</m:t>
                    </m:r>
                    <m:d>
                      <m:dPr>
                        <m:ctrlPr>
                          <a:rPr lang="en-US" sz="1700" b="0" i="1" smtClean="0">
                            <a:latin typeface="Cambria Math" panose="02040503050406030204" pitchFamily="18" charset="0"/>
                          </a:rPr>
                        </m:ctrlPr>
                      </m:dPr>
                      <m:e>
                        <m:f>
                          <m:fPr>
                            <m:ctrlPr>
                              <a:rPr lang="en-US" sz="1700" b="0" i="1" smtClean="0">
                                <a:latin typeface="Cambria Math" panose="02040503050406030204" pitchFamily="18" charset="0"/>
                              </a:rPr>
                            </m:ctrlPr>
                          </m:fPr>
                          <m:num>
                            <m:r>
                              <a:rPr lang="en-US" sz="1700" b="0" i="1" smtClean="0">
                                <a:latin typeface="Cambria Math" panose="02040503050406030204" pitchFamily="18" charset="0"/>
                              </a:rPr>
                              <m:t>100</m:t>
                            </m:r>
                            <m:r>
                              <a:rPr lang="en-US" sz="1700" b="0" i="1" smtClean="0">
                                <a:latin typeface="Cambria Math" panose="02040503050406030204" pitchFamily="18" charset="0"/>
                              </a:rPr>
                              <m:t>𝑚𝑃𝑎</m:t>
                            </m:r>
                          </m:num>
                          <m:den>
                            <m:r>
                              <a:rPr lang="en-US" sz="1700" b="0" i="1" smtClean="0">
                                <a:latin typeface="Cambria Math" panose="02040503050406030204" pitchFamily="18" charset="0"/>
                              </a:rPr>
                              <m:t>20</m:t>
                            </m:r>
                            <m:r>
                              <a:rPr lang="en-US" sz="1700" b="0" i="1" smtClean="0">
                                <a:latin typeface="Cambria Math" panose="02040503050406030204" pitchFamily="18" charset="0"/>
                                <a:ea typeface="Cambria Math" panose="02040503050406030204" pitchFamily="18" charset="0"/>
                              </a:rPr>
                              <m:t>𝜇</m:t>
                            </m:r>
                            <m:r>
                              <a:rPr lang="en-US" sz="1700" b="0" i="1" smtClean="0">
                                <a:latin typeface="Cambria Math" panose="02040503050406030204" pitchFamily="18" charset="0"/>
                                <a:ea typeface="Cambria Math" panose="02040503050406030204" pitchFamily="18" charset="0"/>
                              </a:rPr>
                              <m:t>𝑃𝑎</m:t>
                            </m:r>
                          </m:den>
                        </m:f>
                      </m:e>
                    </m:d>
                    <m:r>
                      <a:rPr lang="en-US" sz="1700" i="1">
                        <a:latin typeface="Cambria Math" panose="02040503050406030204" pitchFamily="18" charset="0"/>
                        <a:ea typeface="Cambria Math" panose="02040503050406030204" pitchFamily="18" charset="0"/>
                      </a:rPr>
                      <m:t>≈</m:t>
                    </m:r>
                    <m:r>
                      <a:rPr lang="en-US" sz="1700" b="0" i="1" smtClean="0">
                        <a:latin typeface="Cambria Math" panose="02040503050406030204" pitchFamily="18" charset="0"/>
                        <a:ea typeface="Cambria Math" panose="02040503050406030204" pitchFamily="18" charset="0"/>
                      </a:rPr>
                      <m:t>34</m:t>
                    </m:r>
                    <m:r>
                      <a:rPr lang="en-US" sz="1700" b="0" i="1" smtClean="0">
                        <a:latin typeface="Cambria Math" panose="02040503050406030204" pitchFamily="18" charset="0"/>
                        <a:ea typeface="Cambria Math" panose="02040503050406030204" pitchFamily="18" charset="0"/>
                      </a:rPr>
                      <m:t>𝑑𝐵</m:t>
                    </m:r>
                  </m:oMath>
                </a14:m>
                <a:endParaRPr lang="en-US" sz="1700" b="0" dirty="0">
                  <a:latin typeface="Montserrat" panose="00000500000000000000" pitchFamily="2" charset="0"/>
                  <a:ea typeface="Cambria Math" panose="02040503050406030204" pitchFamily="18" charset="0"/>
                </a:endParaRPr>
              </a:p>
              <a:p>
                <a:r>
                  <a:rPr lang="en-US" sz="1400" dirty="0">
                    <a:latin typeface="Montserrat" panose="00000500000000000000" pitchFamily="2" charset="0"/>
                  </a:rPr>
                  <a:t>The loudest a human can hear before pain is </a:t>
                </a:r>
                <a14:m>
                  <m:oMath xmlns:m="http://schemas.openxmlformats.org/officeDocument/2006/math">
                    <m:r>
                      <a:rPr lang="en-US" sz="1400" b="0" i="1" smtClean="0">
                        <a:latin typeface="Cambria Math" panose="02040503050406030204" pitchFamily="18" charset="0"/>
                      </a:rPr>
                      <m:t>100</m:t>
                    </m:r>
                    <m:r>
                      <a:rPr lang="en-US" sz="1400" b="0" i="1" smtClean="0">
                        <a:latin typeface="Cambria Math" panose="02040503050406030204" pitchFamily="18" charset="0"/>
                      </a:rPr>
                      <m:t>𝑃𝑎</m:t>
                    </m:r>
                  </m:oMath>
                </a14:m>
                <a:r>
                  <a:rPr lang="en-US" sz="1400" dirty="0">
                    <a:latin typeface="Montserrat" panose="00000500000000000000" pitchFamily="2" charset="0"/>
                  </a:rPr>
                  <a:t>, express that in terms of dB-SPL</a:t>
                </a:r>
              </a:p>
              <a:p>
                <a:pPr lvl="1"/>
                <a14:m>
                  <m:oMath xmlns:m="http://schemas.openxmlformats.org/officeDocument/2006/math">
                    <m:sSub>
                      <m:sSubPr>
                        <m:ctrlPr>
                          <a:rPr lang="en-US" sz="1700" i="1" smtClean="0">
                            <a:latin typeface="Cambria Math" panose="02040503050406030204" pitchFamily="18" charset="0"/>
                          </a:rPr>
                        </m:ctrlPr>
                      </m:sSubPr>
                      <m:e>
                        <m:r>
                          <a:rPr lang="en-US" sz="1700" b="0" i="1" smtClean="0">
                            <a:latin typeface="Cambria Math" panose="02040503050406030204" pitchFamily="18" charset="0"/>
                          </a:rPr>
                          <m:t>𝑆𝑃𝐿</m:t>
                        </m:r>
                      </m:e>
                      <m:sub>
                        <m:r>
                          <a:rPr lang="en-US" sz="1700" b="0" i="1" smtClean="0">
                            <a:latin typeface="Cambria Math" panose="02040503050406030204" pitchFamily="18" charset="0"/>
                          </a:rPr>
                          <m:t>𝑛𝑜𝑟𝑚</m:t>
                        </m:r>
                      </m:sub>
                    </m:sSub>
                    <m:r>
                      <a:rPr lang="en-US" sz="1700" b="0" i="1" smtClean="0">
                        <a:latin typeface="Cambria Math" panose="02040503050406030204" pitchFamily="18" charset="0"/>
                      </a:rPr>
                      <m:t>=20</m:t>
                    </m:r>
                    <m:r>
                      <a:rPr lang="en-US" sz="1700" b="0" i="1" smtClean="0">
                        <a:latin typeface="Cambria Math" panose="02040503050406030204" pitchFamily="18" charset="0"/>
                      </a:rPr>
                      <m:t>𝑙𝑜𝑔</m:t>
                    </m:r>
                    <m:d>
                      <m:dPr>
                        <m:ctrlPr>
                          <a:rPr lang="en-US" sz="1700" b="0" i="1" smtClean="0">
                            <a:latin typeface="Cambria Math" panose="02040503050406030204" pitchFamily="18" charset="0"/>
                          </a:rPr>
                        </m:ctrlPr>
                      </m:dPr>
                      <m:e>
                        <m:f>
                          <m:fPr>
                            <m:ctrlPr>
                              <a:rPr lang="en-US" sz="1700" b="0" i="1" smtClean="0">
                                <a:latin typeface="Cambria Math" panose="02040503050406030204" pitchFamily="18" charset="0"/>
                              </a:rPr>
                            </m:ctrlPr>
                          </m:fPr>
                          <m:num>
                            <m:r>
                              <a:rPr lang="en-US" sz="1700" b="0" i="1" smtClean="0">
                                <a:latin typeface="Cambria Math" panose="02040503050406030204" pitchFamily="18" charset="0"/>
                              </a:rPr>
                              <m:t>100</m:t>
                            </m:r>
                            <m:r>
                              <a:rPr lang="en-US" sz="1700" b="0" i="1" smtClean="0">
                                <a:latin typeface="Cambria Math" panose="02040503050406030204" pitchFamily="18" charset="0"/>
                              </a:rPr>
                              <m:t>𝑃𝑎</m:t>
                            </m:r>
                          </m:num>
                          <m:den>
                            <m:r>
                              <a:rPr lang="en-US" sz="1700" b="0" i="1" smtClean="0">
                                <a:latin typeface="Cambria Math" panose="02040503050406030204" pitchFamily="18" charset="0"/>
                              </a:rPr>
                              <m:t>20</m:t>
                            </m:r>
                            <m:r>
                              <a:rPr lang="en-US" sz="1700" b="0" i="1" smtClean="0">
                                <a:latin typeface="Cambria Math" panose="02040503050406030204" pitchFamily="18" charset="0"/>
                                <a:ea typeface="Cambria Math" panose="02040503050406030204" pitchFamily="18" charset="0"/>
                              </a:rPr>
                              <m:t>𝜇</m:t>
                            </m:r>
                            <m:r>
                              <a:rPr lang="en-US" sz="1700" b="0" i="1" smtClean="0">
                                <a:latin typeface="Cambria Math" panose="02040503050406030204" pitchFamily="18" charset="0"/>
                                <a:ea typeface="Cambria Math" panose="02040503050406030204" pitchFamily="18" charset="0"/>
                              </a:rPr>
                              <m:t>𝑃𝑎</m:t>
                            </m:r>
                          </m:den>
                        </m:f>
                      </m:e>
                    </m:d>
                    <m:r>
                      <a:rPr lang="en-US" sz="1700" i="1">
                        <a:latin typeface="Cambria Math" panose="02040503050406030204" pitchFamily="18" charset="0"/>
                        <a:ea typeface="Cambria Math" panose="02040503050406030204" pitchFamily="18" charset="0"/>
                      </a:rPr>
                      <m:t>≈</m:t>
                    </m:r>
                    <m:r>
                      <a:rPr lang="en-US" sz="1700" b="0" i="1" smtClean="0">
                        <a:latin typeface="Cambria Math" panose="02040503050406030204" pitchFamily="18" charset="0"/>
                        <a:ea typeface="Cambria Math" panose="02040503050406030204" pitchFamily="18" charset="0"/>
                      </a:rPr>
                      <m:t>130</m:t>
                    </m:r>
                    <m:r>
                      <a:rPr lang="en-US" sz="1700" b="0" i="1" smtClean="0">
                        <a:latin typeface="Cambria Math" panose="02040503050406030204" pitchFamily="18" charset="0"/>
                        <a:ea typeface="Cambria Math" panose="02040503050406030204" pitchFamily="18" charset="0"/>
                      </a:rPr>
                      <m:t>𝑑𝐵</m:t>
                    </m:r>
                  </m:oMath>
                </a14:m>
                <a:endParaRPr lang="en-US" sz="1400" b="0" dirty="0">
                  <a:latin typeface="Montserrat" panose="00000500000000000000" pitchFamily="2" charset="0"/>
                  <a:ea typeface="Cambria Math" panose="02040503050406030204" pitchFamily="18" charset="0"/>
                </a:endParaRPr>
              </a:p>
              <a:p>
                <a:endParaRPr lang="en-US" sz="1400" dirty="0">
                  <a:latin typeface="Montserrat" panose="00000500000000000000" pitchFamily="2" charset="0"/>
                </a:endParaRPr>
              </a:p>
            </p:txBody>
          </p:sp>
        </mc:Choice>
        <mc:Fallback>
          <p:sp>
            <p:nvSpPr>
              <p:cNvPr id="3" name="Text Placeholder 2">
                <a:extLst>
                  <a:ext uri="{FF2B5EF4-FFF2-40B4-BE49-F238E27FC236}">
                    <a16:creationId xmlns:a16="http://schemas.microsoft.com/office/drawing/2014/main" id="{B2DF7871-E873-2DAB-1A10-F1845291D1D5}"/>
                  </a:ext>
                </a:extLst>
              </p:cNvPr>
              <p:cNvSpPr>
                <a:spLocks noGrp="1" noRot="1" noChangeAspect="1" noMove="1" noResize="1" noEditPoints="1" noAdjustHandles="1" noChangeArrowheads="1" noChangeShapeType="1" noTextEdit="1"/>
              </p:cNvSpPr>
              <p:nvPr>
                <p:ph type="body" idx="1"/>
              </p:nvPr>
            </p:nvSpPr>
            <p:spPr>
              <a:blipFill>
                <a:blip r:embed="rId3"/>
                <a:stretch>
                  <a:fillRect t="-1296" r="-79" b="-185"/>
                </a:stretch>
              </a:blipFill>
            </p:spPr>
            <p:txBody>
              <a:bodyPr/>
              <a:lstStyle/>
              <a:p>
                <a:r>
                  <a:rPr lang="en-US">
                    <a:noFill/>
                  </a:rPr>
                  <a:t> </a:t>
                </a:r>
              </a:p>
            </p:txBody>
          </p:sp>
        </mc:Fallback>
      </mc:AlternateContent>
    </p:spTree>
    <p:extLst>
      <p:ext uri="{BB962C8B-B14F-4D97-AF65-F5344CB8AC3E}">
        <p14:creationId xmlns:p14="http://schemas.microsoft.com/office/powerpoint/2010/main" val="221573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01">
          <a:extLst>
            <a:ext uri="{FF2B5EF4-FFF2-40B4-BE49-F238E27FC236}">
              <a16:creationId xmlns:a16="http://schemas.microsoft.com/office/drawing/2014/main" id="{A9A82A17-3808-E2EE-8CA6-2C95EC17E50C}"/>
            </a:ext>
          </a:extLst>
        </p:cNvPr>
        <p:cNvGrpSpPr/>
        <p:nvPr/>
      </p:nvGrpSpPr>
      <p:grpSpPr>
        <a:xfrm>
          <a:off x="0" y="0"/>
          <a:ext cx="0" cy="0"/>
          <a:chOff x="0" y="0"/>
          <a:chExt cx="0" cy="0"/>
        </a:xfrm>
      </p:grpSpPr>
      <p:sp>
        <p:nvSpPr>
          <p:cNvPr id="702" name="Google Shape;702;p81">
            <a:extLst>
              <a:ext uri="{FF2B5EF4-FFF2-40B4-BE49-F238E27FC236}">
                <a16:creationId xmlns:a16="http://schemas.microsoft.com/office/drawing/2014/main" id="{AC29A081-7384-60EC-5A7C-943E81950303}"/>
              </a:ext>
            </a:extLst>
          </p:cNvPr>
          <p:cNvSpPr txBox="1">
            <a:spLocks noGrp="1"/>
          </p:cNvSpPr>
          <p:nvPr>
            <p:ph type="title"/>
          </p:nvPr>
        </p:nvSpPr>
        <p:spPr>
          <a:xfrm>
            <a:off x="4956100" y="2467375"/>
            <a:ext cx="4189798" cy="648900"/>
          </a:xfrm>
          <a:prstGeom prst="rect">
            <a:avLst/>
          </a:prstGeom>
        </p:spPr>
        <p:txBody>
          <a:bodyPr spcFirstLastPara="1" wrap="square" lIns="91425" tIns="91425" rIns="91425" bIns="91425" anchor="ctr" anchorCtr="0">
            <a:noAutofit/>
          </a:bodyPr>
          <a:lstStyle/>
          <a:p>
            <a:r>
              <a:rPr lang="en"/>
              <a:t>Sound Propagation</a:t>
            </a:r>
            <a:endParaRPr lang="en-US"/>
          </a:p>
        </p:txBody>
      </p:sp>
      <p:sp>
        <p:nvSpPr>
          <p:cNvPr id="703" name="Google Shape;703;p81">
            <a:extLst>
              <a:ext uri="{FF2B5EF4-FFF2-40B4-BE49-F238E27FC236}">
                <a16:creationId xmlns:a16="http://schemas.microsoft.com/office/drawing/2014/main" id="{41C541F9-3C5A-BAF7-5BCB-0C4094560983}"/>
              </a:ext>
            </a:extLst>
          </p:cNvPr>
          <p:cNvSpPr txBox="1">
            <a:spLocks noGrp="1"/>
          </p:cNvSpPr>
          <p:nvPr>
            <p:ph type="title" idx="2"/>
          </p:nvPr>
        </p:nvSpPr>
        <p:spPr>
          <a:xfrm>
            <a:off x="4956100" y="1402325"/>
            <a:ext cx="1650900" cy="978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04</a:t>
            </a:r>
            <a:endParaRPr/>
          </a:p>
        </p:txBody>
      </p:sp>
      <p:sp>
        <p:nvSpPr>
          <p:cNvPr id="704" name="Google Shape;704;p81">
            <a:extLst>
              <a:ext uri="{FF2B5EF4-FFF2-40B4-BE49-F238E27FC236}">
                <a16:creationId xmlns:a16="http://schemas.microsoft.com/office/drawing/2014/main" id="{749C82BC-1467-B4CC-C845-7C0355D9A428}"/>
              </a:ext>
            </a:extLst>
          </p:cNvPr>
          <p:cNvSpPr txBox="1">
            <a:spLocks noGrp="1"/>
          </p:cNvSpPr>
          <p:nvPr>
            <p:ph type="subTitle" idx="1"/>
          </p:nvPr>
        </p:nvSpPr>
        <p:spPr>
          <a:xfrm>
            <a:off x="4956100" y="3116275"/>
            <a:ext cx="2475300" cy="624900"/>
          </a:xfrm>
          <a:prstGeom prst="rect">
            <a:avLst/>
          </a:prstGeom>
        </p:spPr>
        <p:txBody>
          <a:bodyPr spcFirstLastPara="1" wrap="square" lIns="91425" tIns="91425" rIns="91425" bIns="91425" anchor="ctr" anchorCtr="0">
            <a:noAutofit/>
          </a:bodyPr>
          <a:lstStyle/>
          <a:p>
            <a:pPr marL="0" indent="0"/>
            <a:r>
              <a:rPr lang="en"/>
              <a:t>How does sound travel?</a:t>
            </a:r>
            <a:endParaRPr lang="en-US"/>
          </a:p>
        </p:txBody>
      </p:sp>
      <p:pic>
        <p:nvPicPr>
          <p:cNvPr id="2" name="Picture 1" descr="Acoustics: Introduction to MIDI and Computer Music: Center for Electronic  and Computer Music: Jacobs School of Music">
            <a:extLst>
              <a:ext uri="{FF2B5EF4-FFF2-40B4-BE49-F238E27FC236}">
                <a16:creationId xmlns:a16="http://schemas.microsoft.com/office/drawing/2014/main" id="{917DB1FF-7CD5-F899-BEA5-45FE4FFB3F10}"/>
              </a:ext>
            </a:extLst>
          </p:cNvPr>
          <p:cNvPicPr>
            <a:picLocks noChangeAspect="1"/>
          </p:cNvPicPr>
          <p:nvPr/>
        </p:nvPicPr>
        <p:blipFill>
          <a:blip r:embed="rId3"/>
          <a:stretch>
            <a:fillRect/>
          </a:stretch>
        </p:blipFill>
        <p:spPr>
          <a:xfrm>
            <a:off x="1086538" y="1111539"/>
            <a:ext cx="2963536" cy="2913535"/>
          </a:xfrm>
          <a:prstGeom prst="rect">
            <a:avLst/>
          </a:prstGeom>
          <a:ln w="28575">
            <a:solidFill>
              <a:schemeClr val="tx1"/>
            </a:solidFill>
          </a:ln>
        </p:spPr>
      </p:pic>
    </p:spTree>
    <p:extLst>
      <p:ext uri="{BB962C8B-B14F-4D97-AF65-F5344CB8AC3E}">
        <p14:creationId xmlns:p14="http://schemas.microsoft.com/office/powerpoint/2010/main" val="1891616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61"/>
          <p:cNvSpPr txBox="1">
            <a:spLocks noGrp="1"/>
          </p:cNvSpPr>
          <p:nvPr>
            <p:ph type="title"/>
          </p:nvPr>
        </p:nvSpPr>
        <p:spPr>
          <a:xfrm>
            <a:off x="713225" y="445025"/>
            <a:ext cx="4101384" cy="658964"/>
          </a:xfrm>
          <a:prstGeom prst="rect">
            <a:avLst/>
          </a:prstGeom>
        </p:spPr>
        <p:txBody>
          <a:bodyPr spcFirstLastPara="1" wrap="square" lIns="91425" tIns="91425" rIns="91425" bIns="91425" anchor="t" anchorCtr="0">
            <a:noAutofit/>
          </a:bodyPr>
          <a:lstStyle/>
          <a:p>
            <a:r>
              <a:rPr lang="en"/>
              <a:t>What are we learning?</a:t>
            </a:r>
            <a:endParaRPr lang="en-US"/>
          </a:p>
        </p:txBody>
      </p:sp>
      <p:sp>
        <p:nvSpPr>
          <p:cNvPr id="495" name="Google Shape;495;p61"/>
          <p:cNvSpPr txBox="1">
            <a:spLocks noGrp="1"/>
          </p:cNvSpPr>
          <p:nvPr>
            <p:ph type="subTitle" idx="3"/>
          </p:nvPr>
        </p:nvSpPr>
        <p:spPr>
          <a:xfrm>
            <a:off x="1655200" y="1942925"/>
            <a:ext cx="2486100" cy="35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Introduction</a:t>
            </a:r>
            <a:endParaRPr/>
          </a:p>
        </p:txBody>
      </p:sp>
      <p:sp>
        <p:nvSpPr>
          <p:cNvPr id="496" name="Google Shape;496;p61"/>
          <p:cNvSpPr txBox="1">
            <a:spLocks noGrp="1"/>
          </p:cNvSpPr>
          <p:nvPr>
            <p:ph type="subTitle" idx="1"/>
          </p:nvPr>
        </p:nvSpPr>
        <p:spPr>
          <a:xfrm>
            <a:off x="5001000" y="1942925"/>
            <a:ext cx="2486100" cy="357000"/>
          </a:xfrm>
          <a:prstGeom prst="rect">
            <a:avLst/>
          </a:prstGeom>
        </p:spPr>
        <p:txBody>
          <a:bodyPr spcFirstLastPara="1" wrap="square" lIns="91425" tIns="91425" rIns="91425" bIns="91425" anchor="ctr" anchorCtr="0">
            <a:noAutofit/>
          </a:bodyPr>
          <a:lstStyle/>
          <a:p>
            <a:pPr marL="0" indent="0"/>
            <a:r>
              <a:rPr lang="en"/>
              <a:t>Some history</a:t>
            </a:r>
            <a:endParaRPr lang="en-US"/>
          </a:p>
        </p:txBody>
      </p:sp>
      <p:sp>
        <p:nvSpPr>
          <p:cNvPr id="497" name="Google Shape;497;p61"/>
          <p:cNvSpPr txBox="1">
            <a:spLocks noGrp="1"/>
          </p:cNvSpPr>
          <p:nvPr>
            <p:ph type="subTitle" idx="2"/>
          </p:nvPr>
        </p:nvSpPr>
        <p:spPr>
          <a:xfrm>
            <a:off x="5001000" y="2255100"/>
            <a:ext cx="2486100" cy="618600"/>
          </a:xfrm>
          <a:prstGeom prst="rect">
            <a:avLst/>
          </a:prstGeom>
        </p:spPr>
        <p:txBody>
          <a:bodyPr spcFirstLastPara="1" wrap="square" lIns="91425" tIns="91425" rIns="91425" bIns="91425" anchor="t" anchorCtr="0">
            <a:noAutofit/>
          </a:bodyPr>
          <a:lstStyle/>
          <a:p>
            <a:pPr marL="0" indent="0"/>
            <a:r>
              <a:rPr lang="en"/>
              <a:t>A little background for context</a:t>
            </a:r>
            <a:endParaRPr lang="en-US"/>
          </a:p>
        </p:txBody>
      </p:sp>
      <p:sp>
        <p:nvSpPr>
          <p:cNvPr id="498" name="Google Shape;498;p61"/>
          <p:cNvSpPr txBox="1">
            <a:spLocks noGrp="1"/>
          </p:cNvSpPr>
          <p:nvPr>
            <p:ph type="subTitle" idx="4"/>
          </p:nvPr>
        </p:nvSpPr>
        <p:spPr>
          <a:xfrm>
            <a:off x="1655200" y="2255100"/>
            <a:ext cx="2486100" cy="618600"/>
          </a:xfrm>
          <a:prstGeom prst="rect">
            <a:avLst/>
          </a:prstGeom>
        </p:spPr>
        <p:txBody>
          <a:bodyPr spcFirstLastPara="1" wrap="square" lIns="91425" tIns="91425" rIns="91425" bIns="91425" anchor="t" anchorCtr="0">
            <a:noAutofit/>
          </a:bodyPr>
          <a:lstStyle/>
          <a:p>
            <a:pPr marL="0" indent="0"/>
            <a:r>
              <a:rPr lang="en"/>
              <a:t>What is acoustics?</a:t>
            </a:r>
            <a:endParaRPr lang="en-US"/>
          </a:p>
        </p:txBody>
      </p:sp>
      <p:sp>
        <p:nvSpPr>
          <p:cNvPr id="499" name="Google Shape;499;p61"/>
          <p:cNvSpPr txBox="1">
            <a:spLocks noGrp="1"/>
          </p:cNvSpPr>
          <p:nvPr>
            <p:ph type="subTitle" idx="5"/>
          </p:nvPr>
        </p:nvSpPr>
        <p:spPr>
          <a:xfrm>
            <a:off x="5001000" y="3723950"/>
            <a:ext cx="2486100" cy="3570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a:t>Propagation</a:t>
            </a:r>
            <a:endParaRPr lang="en-US"/>
          </a:p>
        </p:txBody>
      </p:sp>
      <p:sp>
        <p:nvSpPr>
          <p:cNvPr id="500" name="Google Shape;500;p61"/>
          <p:cNvSpPr txBox="1">
            <a:spLocks noGrp="1"/>
          </p:cNvSpPr>
          <p:nvPr>
            <p:ph type="subTitle" idx="6"/>
          </p:nvPr>
        </p:nvSpPr>
        <p:spPr>
          <a:xfrm>
            <a:off x="5001000" y="4036125"/>
            <a:ext cx="2486100" cy="618600"/>
          </a:xfrm>
          <a:prstGeom prst="rect">
            <a:avLst/>
          </a:prstGeom>
        </p:spPr>
        <p:txBody>
          <a:bodyPr spcFirstLastPara="1" wrap="square" lIns="91425" tIns="91425" rIns="91425" bIns="91425" anchor="t" anchorCtr="0">
            <a:noAutofit/>
          </a:bodyPr>
          <a:lstStyle/>
          <a:p>
            <a:pPr marL="0" indent="0"/>
            <a:r>
              <a:rPr lang="en"/>
              <a:t>Conceptual overview of the propagation of sound</a:t>
            </a:r>
            <a:endParaRPr lang="en-US"/>
          </a:p>
        </p:txBody>
      </p:sp>
      <p:sp>
        <p:nvSpPr>
          <p:cNvPr id="501" name="Google Shape;501;p61"/>
          <p:cNvSpPr txBox="1">
            <a:spLocks noGrp="1"/>
          </p:cNvSpPr>
          <p:nvPr>
            <p:ph type="subTitle" idx="7"/>
          </p:nvPr>
        </p:nvSpPr>
        <p:spPr>
          <a:xfrm>
            <a:off x="1655200" y="3723950"/>
            <a:ext cx="2486100" cy="3570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a:t>Terminology</a:t>
            </a:r>
            <a:endParaRPr lang="en-US"/>
          </a:p>
        </p:txBody>
      </p:sp>
      <p:sp>
        <p:nvSpPr>
          <p:cNvPr id="502" name="Google Shape;502;p61"/>
          <p:cNvSpPr txBox="1">
            <a:spLocks noGrp="1"/>
          </p:cNvSpPr>
          <p:nvPr>
            <p:ph type="subTitle" idx="8"/>
          </p:nvPr>
        </p:nvSpPr>
        <p:spPr>
          <a:xfrm>
            <a:off x="1655250" y="4036125"/>
            <a:ext cx="2486100" cy="618600"/>
          </a:xfrm>
          <a:prstGeom prst="rect">
            <a:avLst/>
          </a:prstGeom>
        </p:spPr>
        <p:txBody>
          <a:bodyPr spcFirstLastPara="1" wrap="square" lIns="91425" tIns="91425" rIns="91425" bIns="91425" anchor="t" anchorCtr="0">
            <a:noAutofit/>
          </a:bodyPr>
          <a:lstStyle/>
          <a:p>
            <a:pPr marL="0" indent="0"/>
            <a:r>
              <a:rPr lang="en"/>
              <a:t>Important quantities and how to use them</a:t>
            </a:r>
            <a:endParaRPr lang="en-US"/>
          </a:p>
        </p:txBody>
      </p:sp>
      <p:sp>
        <p:nvSpPr>
          <p:cNvPr id="503" name="Google Shape;503;p61"/>
          <p:cNvSpPr txBox="1">
            <a:spLocks noGrp="1"/>
          </p:cNvSpPr>
          <p:nvPr>
            <p:ph type="title" idx="9"/>
          </p:nvPr>
        </p:nvSpPr>
        <p:spPr>
          <a:xfrm>
            <a:off x="2378650" y="1303588"/>
            <a:ext cx="1039200" cy="66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504" name="Google Shape;504;p61"/>
          <p:cNvSpPr txBox="1">
            <a:spLocks noGrp="1"/>
          </p:cNvSpPr>
          <p:nvPr>
            <p:ph type="title" idx="13"/>
          </p:nvPr>
        </p:nvSpPr>
        <p:spPr>
          <a:xfrm>
            <a:off x="5724450" y="1303588"/>
            <a:ext cx="1039200" cy="66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505" name="Google Shape;505;p61"/>
          <p:cNvSpPr txBox="1">
            <a:spLocks noGrp="1"/>
          </p:cNvSpPr>
          <p:nvPr>
            <p:ph type="title" idx="14"/>
          </p:nvPr>
        </p:nvSpPr>
        <p:spPr>
          <a:xfrm>
            <a:off x="2378700" y="3082738"/>
            <a:ext cx="1039200" cy="66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506" name="Google Shape;506;p61"/>
          <p:cNvSpPr txBox="1">
            <a:spLocks noGrp="1"/>
          </p:cNvSpPr>
          <p:nvPr>
            <p:ph type="title" idx="15"/>
          </p:nvPr>
        </p:nvSpPr>
        <p:spPr>
          <a:xfrm>
            <a:off x="5724450" y="3082738"/>
            <a:ext cx="1039200" cy="66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59">
          <a:extLst>
            <a:ext uri="{FF2B5EF4-FFF2-40B4-BE49-F238E27FC236}">
              <a16:creationId xmlns:a16="http://schemas.microsoft.com/office/drawing/2014/main" id="{890F9E9D-A981-5697-306E-03938F8EC0C5}"/>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97A5821F-1DFA-5CBA-64E0-8ED66DDB8D07}"/>
              </a:ext>
            </a:extLst>
          </p:cNvPr>
          <p:cNvSpPr>
            <a:spLocks noGrp="1"/>
          </p:cNvSpPr>
          <p:nvPr/>
        </p:nvSpPr>
        <p:spPr>
          <a:xfrm>
            <a:off x="810895" y="250507"/>
            <a:ext cx="10509250" cy="1076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Times New Roman" panose="02020603050405020304" pitchFamily="18" charset="0"/>
                <a:cs typeface="Times New Roman" panose="02020603050405020304" pitchFamily="18" charset="0"/>
              </a:rPr>
              <a:t>Review on Waves</a:t>
            </a:r>
          </a:p>
        </p:txBody>
      </p:sp>
      <p:sp>
        <p:nvSpPr>
          <p:cNvPr id="5" name="Subtitle 3">
            <a:extLst>
              <a:ext uri="{FF2B5EF4-FFF2-40B4-BE49-F238E27FC236}">
                <a16:creationId xmlns:a16="http://schemas.microsoft.com/office/drawing/2014/main" id="{9EA9DC17-9ED8-3E11-5CC7-CD46C1A752E2}"/>
              </a:ext>
            </a:extLst>
          </p:cNvPr>
          <p:cNvSpPr txBox="1">
            <a:spLocks/>
          </p:cNvSpPr>
          <p:nvPr/>
        </p:nvSpPr>
        <p:spPr>
          <a:xfrm>
            <a:off x="445548" y="1326832"/>
            <a:ext cx="4263612" cy="2330768"/>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786384">
              <a:spcBef>
                <a:spcPts val="860"/>
              </a:spcBef>
              <a:buFont typeface="Arial" panose="020B0604020202020204" pitchFamily="34" charset="0"/>
              <a:buChar char="•"/>
            </a:pPr>
            <a:r>
              <a:rPr lang="en-US" sz="2400" b="1" kern="1200" dirty="0">
                <a:solidFill>
                  <a:schemeClr val="tx1"/>
                </a:solidFill>
                <a:latin typeface="Times New Roman" panose="02020603050405020304" pitchFamily="18" charset="0"/>
                <a:ea typeface="+mn-ea"/>
                <a:cs typeface="Times New Roman" panose="02020603050405020304" pitchFamily="18" charset="0"/>
              </a:rPr>
              <a:t>Transverse Waves</a:t>
            </a:r>
          </a:p>
          <a:p>
            <a:pPr marL="736092" lvl="1" indent="-342900" defTabSz="786384">
              <a:spcBef>
                <a:spcPts val="430"/>
              </a:spcBef>
              <a:buFont typeface="Arial" panose="020B0604020202020204" pitchFamily="34" charset="0"/>
              <a:buChar char="•"/>
            </a:pPr>
            <a:r>
              <a:rPr lang="en-US" kern="1200" dirty="0">
                <a:solidFill>
                  <a:schemeClr val="tx1"/>
                </a:solidFill>
                <a:latin typeface="Times New Roman"/>
                <a:ea typeface="+mn-ea"/>
                <a:cs typeface="Times New Roman"/>
              </a:rPr>
              <a:t>Displacement perpendicular to the direction of propagation</a:t>
            </a:r>
          </a:p>
          <a:p>
            <a:pPr marL="736092" lvl="1" indent="-342900" defTabSz="786384">
              <a:spcBef>
                <a:spcPts val="430"/>
              </a:spcBef>
              <a:buFont typeface="Arial" panose="020B0604020202020204" pitchFamily="34" charset="0"/>
              <a:buChar char="•"/>
            </a:pPr>
            <a:r>
              <a:rPr lang="en-US" kern="1200" dirty="0">
                <a:solidFill>
                  <a:schemeClr val="tx1"/>
                </a:solidFill>
                <a:latin typeface="Times New Roman"/>
                <a:ea typeface="+mn-ea"/>
                <a:cs typeface="Times New Roman"/>
              </a:rPr>
              <a:t>Ex) Wave on a string</a:t>
            </a:r>
            <a:endParaRPr lang="en-US" dirty="0">
              <a:latin typeface="Times New Roman"/>
              <a:cs typeface="Times New Roman"/>
            </a:endParaRPr>
          </a:p>
        </p:txBody>
      </p:sp>
      <p:sp>
        <p:nvSpPr>
          <p:cNvPr id="6" name="Subtitle 4">
            <a:extLst>
              <a:ext uri="{FF2B5EF4-FFF2-40B4-BE49-F238E27FC236}">
                <a16:creationId xmlns:a16="http://schemas.microsoft.com/office/drawing/2014/main" id="{251149AF-77CC-2B98-5D60-A97F3501434B}"/>
              </a:ext>
            </a:extLst>
          </p:cNvPr>
          <p:cNvSpPr txBox="1">
            <a:spLocks/>
          </p:cNvSpPr>
          <p:nvPr/>
        </p:nvSpPr>
        <p:spPr>
          <a:xfrm>
            <a:off x="415068" y="2928686"/>
            <a:ext cx="4949412" cy="1805239"/>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786384">
              <a:spcBef>
                <a:spcPts val="860"/>
              </a:spcBef>
              <a:buFont typeface="Arial" panose="020B0604020202020204" pitchFamily="34" charset="0"/>
              <a:buChar char="•"/>
            </a:pPr>
            <a:r>
              <a:rPr lang="en-US" sz="2400" b="1" kern="1200" dirty="0">
                <a:solidFill>
                  <a:schemeClr val="tx1"/>
                </a:solidFill>
                <a:latin typeface="Times New Roman" panose="02020603050405020304" pitchFamily="18" charset="0"/>
                <a:ea typeface="+mn-ea"/>
                <a:cs typeface="Times New Roman" panose="02020603050405020304" pitchFamily="18" charset="0"/>
              </a:rPr>
              <a:t>Longitudinal Waves</a:t>
            </a:r>
          </a:p>
          <a:p>
            <a:pPr marL="736092" lvl="1" indent="-342900" defTabSz="786384">
              <a:spcBef>
                <a:spcPts val="430"/>
              </a:spcBef>
              <a:buFont typeface="Arial" panose="020B0604020202020204" pitchFamily="34" charset="0"/>
              <a:buChar char="•"/>
            </a:pPr>
            <a:r>
              <a:rPr lang="en-US" kern="1200" dirty="0">
                <a:solidFill>
                  <a:schemeClr val="tx1"/>
                </a:solidFill>
                <a:latin typeface="Times New Roman"/>
                <a:ea typeface="+mn-ea"/>
                <a:cs typeface="Times New Roman"/>
              </a:rPr>
              <a:t>Displacement in the direction of propagation</a:t>
            </a:r>
          </a:p>
          <a:p>
            <a:pPr marL="736092" lvl="1" indent="-342900" defTabSz="786384">
              <a:spcBef>
                <a:spcPts val="430"/>
              </a:spcBef>
              <a:buFont typeface="Arial" panose="020B0604020202020204" pitchFamily="34" charset="0"/>
              <a:buChar char="•"/>
            </a:pPr>
            <a:r>
              <a:rPr lang="en-US" kern="1200" dirty="0">
                <a:solidFill>
                  <a:schemeClr val="tx1"/>
                </a:solidFill>
                <a:latin typeface="Times New Roman"/>
                <a:ea typeface="+mn-ea"/>
                <a:cs typeface="Times New Roman"/>
              </a:rPr>
              <a:t>Ex) Slinky or </a:t>
            </a:r>
            <a:r>
              <a:rPr lang="en-US" b="1" kern="1200" dirty="0">
                <a:solidFill>
                  <a:schemeClr val="tx1"/>
                </a:solidFill>
                <a:latin typeface="Times New Roman"/>
                <a:ea typeface="+mn-ea"/>
                <a:cs typeface="Times New Roman"/>
              </a:rPr>
              <a:t>Sound in air</a:t>
            </a:r>
            <a:endParaRPr lang="en-US" b="1" dirty="0">
              <a:latin typeface="Times New Roman"/>
              <a:cs typeface="Times New Roman"/>
            </a:endParaRPr>
          </a:p>
        </p:txBody>
      </p:sp>
      <p:pic>
        <p:nvPicPr>
          <p:cNvPr id="2050" name="Picture 2">
            <a:extLst>
              <a:ext uri="{FF2B5EF4-FFF2-40B4-BE49-F238E27FC236}">
                <a16:creationId xmlns:a16="http://schemas.microsoft.com/office/drawing/2014/main" id="{991F5B70-45E9-738E-4922-DC0B75C4F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23573"/>
            <a:ext cx="4163017" cy="9974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C56858A-94BF-370E-F743-7EDE308783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159197"/>
            <a:ext cx="4126452" cy="990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416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70">
          <a:extLst>
            <a:ext uri="{FF2B5EF4-FFF2-40B4-BE49-F238E27FC236}">
              <a16:creationId xmlns:a16="http://schemas.microsoft.com/office/drawing/2014/main" id="{E0BD7FBE-F47B-03C0-AA1B-A9798BE88320}"/>
            </a:ext>
          </a:extLst>
        </p:cNvPr>
        <p:cNvGrpSpPr/>
        <p:nvPr/>
      </p:nvGrpSpPr>
      <p:grpSpPr>
        <a:xfrm>
          <a:off x="0" y="0"/>
          <a:ext cx="0" cy="0"/>
          <a:chOff x="0" y="0"/>
          <a:chExt cx="0" cy="0"/>
        </a:xfrm>
      </p:grpSpPr>
      <p:sp>
        <p:nvSpPr>
          <p:cNvPr id="871" name="Google Shape;871;p88">
            <a:extLst>
              <a:ext uri="{FF2B5EF4-FFF2-40B4-BE49-F238E27FC236}">
                <a16:creationId xmlns:a16="http://schemas.microsoft.com/office/drawing/2014/main" id="{D40E51C0-03B5-20DF-88E0-607FD9B2D10C}"/>
              </a:ext>
            </a:extLst>
          </p:cNvPr>
          <p:cNvSpPr txBox="1">
            <a:spLocks noGrp="1"/>
          </p:cNvSpPr>
          <p:nvPr>
            <p:ph type="title"/>
          </p:nvPr>
        </p:nvSpPr>
        <p:spPr>
          <a:xfrm>
            <a:off x="5781002" y="1338466"/>
            <a:ext cx="3123000" cy="123328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Sound waves in air</a:t>
            </a:r>
            <a:endParaRPr dirty="0"/>
          </a:p>
        </p:txBody>
      </p:sp>
      <p:sp>
        <p:nvSpPr>
          <p:cNvPr id="872" name="Google Shape;872;p88">
            <a:extLst>
              <a:ext uri="{FF2B5EF4-FFF2-40B4-BE49-F238E27FC236}">
                <a16:creationId xmlns:a16="http://schemas.microsoft.com/office/drawing/2014/main" id="{7078A9E0-4FAB-2E4B-D1BB-05ADB0E7D465}"/>
              </a:ext>
            </a:extLst>
          </p:cNvPr>
          <p:cNvSpPr txBox="1">
            <a:spLocks noGrp="1"/>
          </p:cNvSpPr>
          <p:nvPr>
            <p:ph type="subTitle" idx="1"/>
          </p:nvPr>
        </p:nvSpPr>
        <p:spPr>
          <a:xfrm>
            <a:off x="5781002" y="2571749"/>
            <a:ext cx="3013500" cy="1609186"/>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Clr>
                <a:schemeClr val="dk1"/>
              </a:buClr>
              <a:buSzPts val="1100"/>
              <a:buFont typeface="Arial"/>
              <a:buNone/>
            </a:pPr>
            <a:r>
              <a:rPr lang="en" dirty="0"/>
              <a:t>Oftentimes, transverse waves are used graphically to describe the motion of sound in air</a:t>
            </a:r>
            <a:endParaRPr dirty="0"/>
          </a:p>
        </p:txBody>
      </p:sp>
      <p:pic>
        <p:nvPicPr>
          <p:cNvPr id="3074" name="Picture 2">
            <a:extLst>
              <a:ext uri="{FF2B5EF4-FFF2-40B4-BE49-F238E27FC236}">
                <a16:creationId xmlns:a16="http://schemas.microsoft.com/office/drawing/2014/main" id="{DE4845B6-0121-101E-8214-2734EA731A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260" y="1338466"/>
            <a:ext cx="5443242" cy="2457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3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71"/>
                                        </p:tgtEl>
                                        <p:attrNameLst>
                                          <p:attrName>style.visibility</p:attrName>
                                        </p:attrNameLst>
                                      </p:cBhvr>
                                      <p:to>
                                        <p:strVal val="visible"/>
                                      </p:to>
                                    </p:set>
                                    <p:anim calcmode="lin" valueType="num">
                                      <p:cBhvr additive="base">
                                        <p:cTn id="7" dur="1000"/>
                                        <p:tgtEl>
                                          <p:spTgt spid="871"/>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872"/>
                                        </p:tgtEl>
                                        <p:attrNameLst>
                                          <p:attrName>style.visibility</p:attrName>
                                        </p:attrNameLst>
                                      </p:cBhvr>
                                      <p:to>
                                        <p:strVal val="visible"/>
                                      </p:to>
                                    </p:set>
                                    <p:anim calcmode="lin" valueType="num">
                                      <p:cBhvr additive="base">
                                        <p:cTn id="10" dur="1000"/>
                                        <p:tgtEl>
                                          <p:spTgt spid="87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63">
          <a:extLst>
            <a:ext uri="{FF2B5EF4-FFF2-40B4-BE49-F238E27FC236}">
              <a16:creationId xmlns:a16="http://schemas.microsoft.com/office/drawing/2014/main" id="{B8647993-8EEE-4773-DB53-79AD1A6D4E74}"/>
            </a:ext>
          </a:extLst>
        </p:cNvPr>
        <p:cNvGrpSpPr/>
        <p:nvPr/>
      </p:nvGrpSpPr>
      <p:grpSpPr>
        <a:xfrm>
          <a:off x="0" y="0"/>
          <a:ext cx="0" cy="0"/>
          <a:chOff x="0" y="0"/>
          <a:chExt cx="0" cy="0"/>
        </a:xfrm>
      </p:grpSpPr>
      <p:sp>
        <p:nvSpPr>
          <p:cNvPr id="864" name="Google Shape;864;p87">
            <a:extLst>
              <a:ext uri="{FF2B5EF4-FFF2-40B4-BE49-F238E27FC236}">
                <a16:creationId xmlns:a16="http://schemas.microsoft.com/office/drawing/2014/main" id="{1DEDB1C4-8E61-A09B-E2FD-DA38A668E127}"/>
              </a:ext>
            </a:extLst>
          </p:cNvPr>
          <p:cNvSpPr txBox="1">
            <a:spLocks noGrp="1"/>
          </p:cNvSpPr>
          <p:nvPr>
            <p:ph type="title"/>
          </p:nvPr>
        </p:nvSpPr>
        <p:spPr>
          <a:xfrm>
            <a:off x="1043725" y="922567"/>
            <a:ext cx="3123000" cy="137631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Sound Propagation</a:t>
            </a:r>
            <a:endParaRPr dirty="0"/>
          </a:p>
        </p:txBody>
      </p:sp>
      <p:sp>
        <p:nvSpPr>
          <p:cNvPr id="865" name="Google Shape;865;p87">
            <a:extLst>
              <a:ext uri="{FF2B5EF4-FFF2-40B4-BE49-F238E27FC236}">
                <a16:creationId xmlns:a16="http://schemas.microsoft.com/office/drawing/2014/main" id="{245750D2-EDE8-2166-6427-2A483371216E}"/>
              </a:ext>
            </a:extLst>
          </p:cNvPr>
          <p:cNvSpPr txBox="1">
            <a:spLocks noGrp="1"/>
          </p:cNvSpPr>
          <p:nvPr>
            <p:ph type="subTitle" idx="1"/>
          </p:nvPr>
        </p:nvSpPr>
        <p:spPr>
          <a:xfrm>
            <a:off x="1043725" y="2104325"/>
            <a:ext cx="3013500" cy="1926762"/>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dirty="0"/>
              <a:t>Sound propagates in all directions around the sound source</a:t>
            </a:r>
          </a:p>
          <a:p>
            <a:pPr marL="0" lvl="0" indent="0" algn="l" rtl="0">
              <a:spcBef>
                <a:spcPts val="0"/>
              </a:spcBef>
              <a:spcAft>
                <a:spcPts val="1000"/>
              </a:spcAft>
              <a:buNone/>
            </a:pPr>
            <a:endParaRPr lang="en" dirty="0"/>
          </a:p>
          <a:p>
            <a:pPr marL="0" lvl="0" indent="0" algn="l" rtl="0">
              <a:spcBef>
                <a:spcPts val="0"/>
              </a:spcBef>
              <a:spcAft>
                <a:spcPts val="1000"/>
              </a:spcAft>
              <a:buNone/>
            </a:pPr>
            <a:r>
              <a:rPr lang="en-US" dirty="0"/>
              <a:t>As such, sound tends to propagate spherically unless interfered with</a:t>
            </a:r>
            <a:endParaRPr dirty="0"/>
          </a:p>
        </p:txBody>
      </p:sp>
      <p:pic>
        <p:nvPicPr>
          <p:cNvPr id="28" name="Picture 27" descr="Acoustics: Introduction to MIDI and Computer Music: Center for Electronic  and Computer Music: Jacobs School of Music">
            <a:extLst>
              <a:ext uri="{FF2B5EF4-FFF2-40B4-BE49-F238E27FC236}">
                <a16:creationId xmlns:a16="http://schemas.microsoft.com/office/drawing/2014/main" id="{3BCFCA44-2003-698C-8A02-1C70BE502DBC}"/>
              </a:ext>
            </a:extLst>
          </p:cNvPr>
          <p:cNvPicPr>
            <a:picLocks noChangeAspect="1"/>
          </p:cNvPicPr>
          <p:nvPr/>
        </p:nvPicPr>
        <p:blipFill>
          <a:blip r:embed="rId3"/>
          <a:stretch>
            <a:fillRect/>
          </a:stretch>
        </p:blipFill>
        <p:spPr>
          <a:xfrm>
            <a:off x="4166725" y="1117552"/>
            <a:ext cx="2963536" cy="2913535"/>
          </a:xfrm>
          <a:prstGeom prst="rect">
            <a:avLst/>
          </a:prstGeom>
          <a:ln w="28575">
            <a:solidFill>
              <a:schemeClr val="tx1"/>
            </a:solidFill>
          </a:ln>
        </p:spPr>
      </p:pic>
    </p:spTree>
    <p:extLst>
      <p:ext uri="{BB962C8B-B14F-4D97-AF65-F5344CB8AC3E}">
        <p14:creationId xmlns:p14="http://schemas.microsoft.com/office/powerpoint/2010/main" val="1006455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59">
          <a:extLst>
            <a:ext uri="{FF2B5EF4-FFF2-40B4-BE49-F238E27FC236}">
              <a16:creationId xmlns:a16="http://schemas.microsoft.com/office/drawing/2014/main" id="{D5CBE93C-4D23-0328-49DB-2C777224400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DCBDC18-E1BD-3946-4E7A-D796ECAD4FB1}"/>
              </a:ext>
            </a:extLst>
          </p:cNvPr>
          <p:cNvSpPr>
            <a:spLocks noGrp="1"/>
          </p:cNvSpPr>
          <p:nvPr/>
        </p:nvSpPr>
        <p:spPr>
          <a:xfrm>
            <a:off x="774727" y="1559424"/>
            <a:ext cx="3504355" cy="101232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dirty="0">
                <a:latin typeface="Vidaloka" panose="020B0604020202020204" charset="0"/>
                <a:cs typeface="Times New Roman"/>
              </a:rPr>
              <a:t>Sound Propagation in Air</a:t>
            </a:r>
          </a:p>
        </p:txBody>
      </p:sp>
      <p:pic>
        <p:nvPicPr>
          <p:cNvPr id="4098" name="Picture 2">
            <a:extLst>
              <a:ext uri="{FF2B5EF4-FFF2-40B4-BE49-F238E27FC236}">
                <a16:creationId xmlns:a16="http://schemas.microsoft.com/office/drawing/2014/main" id="{A6292753-2CA4-FA86-04F7-28ABEC6FE4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98973"/>
            <a:ext cx="4349094" cy="2145553"/>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865;p87">
            <a:extLst>
              <a:ext uri="{FF2B5EF4-FFF2-40B4-BE49-F238E27FC236}">
                <a16:creationId xmlns:a16="http://schemas.microsoft.com/office/drawing/2014/main" id="{50C1E01E-74BB-3284-F9C7-206973620341}"/>
              </a:ext>
            </a:extLst>
          </p:cNvPr>
          <p:cNvSpPr txBox="1">
            <a:spLocks/>
          </p:cNvSpPr>
          <p:nvPr/>
        </p:nvSpPr>
        <p:spPr>
          <a:xfrm>
            <a:off x="774727" y="2571750"/>
            <a:ext cx="3013500" cy="192676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l" rtl="0" fontAlgn="base">
              <a:buNone/>
            </a:pPr>
            <a:r>
              <a:rPr lang="en-US" sz="1400" b="0" i="0" u="none" strike="noStrike" dirty="0">
                <a:solidFill>
                  <a:srgbClr val="000000"/>
                </a:solidFill>
                <a:effectLst/>
                <a:latin typeface="Times New Roman" panose="02020603050405020304" pitchFamily="18" charset="0"/>
              </a:rPr>
              <a:t>Due to this spherical propagation, sound energy distributes following the inverse square law</a:t>
            </a:r>
            <a:endParaRPr lang="en-US" sz="1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534400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C9F0-C2C5-D6F8-06E8-447DA279F931}"/>
              </a:ext>
            </a:extLst>
          </p:cNvPr>
          <p:cNvSpPr>
            <a:spLocks noGrp="1"/>
          </p:cNvSpPr>
          <p:nvPr>
            <p:ph type="title"/>
          </p:nvPr>
        </p:nvSpPr>
        <p:spPr/>
        <p:txBody>
          <a:bodyPr/>
          <a:lstStyle/>
          <a:p>
            <a:r>
              <a:rPr lang="en-US" dirty="0"/>
              <a:t>The Inverse Square Law</a:t>
            </a:r>
          </a:p>
        </p:txBody>
      </p:sp>
      <p:pic>
        <p:nvPicPr>
          <p:cNvPr id="5122" name="Picture 2">
            <a:hlinkClick r:id="rId3"/>
            <a:extLst>
              <a:ext uri="{FF2B5EF4-FFF2-40B4-BE49-F238E27FC236}">
                <a16:creationId xmlns:a16="http://schemas.microsoft.com/office/drawing/2014/main" id="{32EDCFEC-8B67-F3BD-4BC0-D22533FBF1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8878"/>
            <a:ext cx="4754009" cy="256289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70A67E91-1228-565D-44BF-5B389F5159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4580" y="1623479"/>
            <a:ext cx="3699390" cy="238829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60E9BD77-08A9-B0C7-0C6C-A509670769D2}"/>
              </a:ext>
            </a:extLst>
          </p:cNvPr>
          <p:cNvCxnSpPr>
            <a:cxnSpLocks/>
          </p:cNvCxnSpPr>
          <p:nvPr/>
        </p:nvCxnSpPr>
        <p:spPr>
          <a:xfrm flipH="1" flipV="1">
            <a:off x="4527550" y="4011771"/>
            <a:ext cx="475892" cy="52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2409D61-1C24-B012-47BA-CB760B9EF09A}"/>
              </a:ext>
            </a:extLst>
          </p:cNvPr>
          <p:cNvSpPr txBox="1"/>
          <p:nvPr/>
        </p:nvSpPr>
        <p:spPr>
          <a:xfrm>
            <a:off x="4937539" y="4468548"/>
            <a:ext cx="1710725" cy="276999"/>
          </a:xfrm>
          <a:prstGeom prst="rect">
            <a:avLst/>
          </a:prstGeom>
          <a:noFill/>
        </p:spPr>
        <p:txBody>
          <a:bodyPr wrap="none" rtlCol="0">
            <a:spAutoFit/>
          </a:bodyPr>
          <a:lstStyle/>
          <a:p>
            <a:r>
              <a:rPr lang="en-US" sz="1200" dirty="0">
                <a:latin typeface="Montserrat" panose="00000500000000000000" pitchFamily="2" charset="0"/>
              </a:rPr>
              <a:t>Click for simulation!</a:t>
            </a:r>
          </a:p>
        </p:txBody>
      </p:sp>
    </p:spTree>
    <p:extLst>
      <p:ext uri="{BB962C8B-B14F-4D97-AF65-F5344CB8AC3E}">
        <p14:creationId xmlns:p14="http://schemas.microsoft.com/office/powerpoint/2010/main" val="5922037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8">
          <a:extLst>
            <a:ext uri="{FF2B5EF4-FFF2-40B4-BE49-F238E27FC236}">
              <a16:creationId xmlns:a16="http://schemas.microsoft.com/office/drawing/2014/main" id="{E4C2DA3C-2BF3-3F21-C522-83FC92CE2523}"/>
            </a:ext>
          </a:extLst>
        </p:cNvPr>
        <p:cNvGrpSpPr/>
        <p:nvPr/>
      </p:nvGrpSpPr>
      <p:grpSpPr>
        <a:xfrm>
          <a:off x="0" y="0"/>
          <a:ext cx="0" cy="0"/>
          <a:chOff x="0" y="0"/>
          <a:chExt cx="0" cy="0"/>
        </a:xfrm>
      </p:grpSpPr>
      <p:sp>
        <p:nvSpPr>
          <p:cNvPr id="339" name="Google Shape;339;p57">
            <a:extLst>
              <a:ext uri="{FF2B5EF4-FFF2-40B4-BE49-F238E27FC236}">
                <a16:creationId xmlns:a16="http://schemas.microsoft.com/office/drawing/2014/main" id="{7446E344-C59A-3198-4960-1564D626CDB1}"/>
              </a:ext>
            </a:extLst>
          </p:cNvPr>
          <p:cNvSpPr txBox="1">
            <a:spLocks noGrp="1"/>
          </p:cNvSpPr>
          <p:nvPr>
            <p:ph type="title"/>
          </p:nvPr>
        </p:nvSpPr>
        <p:spPr>
          <a:xfrm>
            <a:off x="667500" y="275383"/>
            <a:ext cx="7525524" cy="54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Numerical Context: Sound Propagation</a:t>
            </a:r>
            <a:endParaRPr dirty="0"/>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7C7E1FA0-C9A6-C66D-6F83-F44EFA709FEC}"/>
                  </a:ext>
                </a:extLst>
              </p:cNvPr>
              <p:cNvSpPr>
                <a:spLocks noGrp="1"/>
              </p:cNvSpPr>
              <p:nvPr>
                <p:ph type="body" idx="1"/>
              </p:nvPr>
            </p:nvSpPr>
            <p:spPr>
              <a:xfrm>
                <a:off x="713249" y="1034667"/>
                <a:ext cx="8211809" cy="3685437"/>
              </a:xfrm>
            </p:spPr>
            <p:txBody>
              <a:bodyPr/>
              <a:lstStyle/>
              <a:p>
                <a:r>
                  <a:rPr lang="en-US" sz="1400" dirty="0">
                    <a:latin typeface="Montserrat" panose="00000500000000000000" pitchFamily="2" charset="0"/>
                  </a:rPr>
                  <a:t>Consider a point source producing an acoustic power of 1 Watt in free air;</a:t>
                </a:r>
              </a:p>
              <a:p>
                <a:pPr lvl="1"/>
                <a:endParaRPr lang="en-US" dirty="0">
                  <a:latin typeface="Montserrat" panose="00000500000000000000" pitchFamily="2" charset="0"/>
                </a:endParaRPr>
              </a:p>
              <a:p>
                <a:pPr lvl="1"/>
                <a:endParaRPr lang="en-US" dirty="0">
                  <a:latin typeface="Montserrat" panose="00000500000000000000" pitchFamily="2" charset="0"/>
                </a:endParaRPr>
              </a:p>
              <a:p>
                <a:pPr lvl="1"/>
                <a:endParaRPr lang="en-US" dirty="0">
                  <a:latin typeface="Montserrat" panose="00000500000000000000" pitchFamily="2" charset="0"/>
                </a:endParaRPr>
              </a:p>
              <a:p>
                <a:pPr lvl="1"/>
                <a:endParaRPr lang="en-US" dirty="0">
                  <a:latin typeface="Montserrat" panose="00000500000000000000" pitchFamily="2" charset="0"/>
                </a:endParaRPr>
              </a:p>
              <a:p>
                <a:pPr lvl="1"/>
                <a:endParaRPr lang="en-US" dirty="0">
                  <a:latin typeface="Montserrat" panose="00000500000000000000" pitchFamily="2" charset="0"/>
                </a:endParaRPr>
              </a:p>
              <a:p>
                <a:pPr marL="596900" lvl="1" indent="0">
                  <a:buNone/>
                </a:pPr>
                <a:endParaRPr lang="en-US" dirty="0">
                  <a:latin typeface="Montserrat" panose="00000500000000000000" pitchFamily="2" charset="0"/>
                </a:endParaRPr>
              </a:p>
              <a:p>
                <a:pPr lvl="1">
                  <a:lnSpc>
                    <a:spcPct val="150000"/>
                  </a:lnSpc>
                </a:pPr>
                <a:r>
                  <a:rPr lang="en-US" dirty="0">
                    <a:latin typeface="Montserrat" panose="00000500000000000000" pitchFamily="2" charset="0"/>
                  </a:rPr>
                  <a:t>What is the difference in intensity heard by listener 1 when compared to listener 2?</a:t>
                </a:r>
              </a:p>
              <a:p>
                <a:pPr lvl="2">
                  <a:lnSpc>
                    <a:spcPct val="150000"/>
                  </a:lnSpc>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1</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𝑃</m:t>
                        </m:r>
                      </m:num>
                      <m:den>
                        <m:r>
                          <a:rPr lang="en-US" i="1">
                            <a:latin typeface="Cambria Math" panose="02040503050406030204" pitchFamily="18" charset="0"/>
                          </a:rPr>
                          <m:t>4</m:t>
                        </m:r>
                        <m:r>
                          <a:rPr lang="en-US" i="1">
                            <a:latin typeface="Cambria Math" panose="02040503050406030204" pitchFamily="18" charset="0"/>
                            <a:ea typeface="Cambria Math" panose="02040503050406030204" pitchFamily="18" charset="0"/>
                          </a:rPr>
                          <m:t>𝜋</m:t>
                        </m:r>
                        <m:sSup>
                          <m:sSupPr>
                            <m:ctrlPr>
                              <a:rPr lang="en-US" i="1">
                                <a:latin typeface="Cambria Math" panose="02040503050406030204" pitchFamily="18" charset="0"/>
                                <a:ea typeface="Cambria Math" panose="02040503050406030204" pitchFamily="18" charset="0"/>
                              </a:rPr>
                            </m:ctrlPr>
                          </m:sSup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𝑟</m:t>
                                </m:r>
                              </m:e>
                              <m:sub>
                                <m:r>
                                  <a:rPr lang="en-US" i="1">
                                    <a:latin typeface="Cambria Math" panose="02040503050406030204" pitchFamily="18" charset="0"/>
                                    <a:ea typeface="Cambria Math" panose="02040503050406030204" pitchFamily="18" charset="0"/>
                                  </a:rPr>
                                  <m:t>1</m:t>
                                </m:r>
                              </m:sub>
                            </m:sSub>
                          </m:e>
                          <m:sup>
                            <m:r>
                              <a:rPr lang="en-US" i="1">
                                <a:latin typeface="Cambria Math" panose="02040503050406030204" pitchFamily="18" charset="0"/>
                                <a:ea typeface="Cambria Math" panose="02040503050406030204" pitchFamily="18" charset="0"/>
                              </a:rPr>
                              <m:t>2</m:t>
                            </m:r>
                          </m:sup>
                        </m:sSup>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4</m:t>
                        </m:r>
                        <m:r>
                          <a:rPr lang="en-US" i="1">
                            <a:latin typeface="Cambria Math" panose="02040503050406030204" pitchFamily="18" charset="0"/>
                            <a:ea typeface="Cambria Math" panose="02040503050406030204" pitchFamily="18" charset="0"/>
                          </a:rPr>
                          <m:t>𝜋</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(3)</m:t>
                            </m:r>
                          </m:e>
                          <m:sup>
                            <m:r>
                              <a:rPr lang="en-US" i="1">
                                <a:latin typeface="Cambria Math" panose="02040503050406030204" pitchFamily="18" charset="0"/>
                                <a:ea typeface="Cambria Math" panose="02040503050406030204" pitchFamily="18" charset="0"/>
                              </a:rPr>
                              <m:t>2</m:t>
                            </m:r>
                          </m:sup>
                        </m:sSup>
                      </m:den>
                    </m:f>
                    <m:r>
                      <a:rPr lang="en-US" i="1">
                        <a:latin typeface="Cambria Math" panose="02040503050406030204" pitchFamily="18" charset="0"/>
                      </a:rPr>
                      <m:t>=0.0088</m:t>
                    </m:r>
                    <m:f>
                      <m:fPr>
                        <m:ctrlPr>
                          <a:rPr lang="en-US" i="1">
                            <a:latin typeface="Cambria Math" panose="02040503050406030204" pitchFamily="18" charset="0"/>
                          </a:rPr>
                        </m:ctrlPr>
                      </m:fPr>
                      <m:num>
                        <m:r>
                          <a:rPr lang="en-US" i="1">
                            <a:latin typeface="Cambria Math" panose="02040503050406030204" pitchFamily="18" charset="0"/>
                          </a:rPr>
                          <m:t>𝑊</m:t>
                        </m:r>
                      </m:num>
                      <m:den>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2</m:t>
                            </m:r>
                          </m:sup>
                        </m:sSup>
                      </m:den>
                    </m:f>
                  </m:oMath>
                </a14:m>
                <a:r>
                  <a:rPr lang="en-US" dirty="0">
                    <a:latin typeface="Montserrat" panose="00000500000000000000" pitchFamily="2" charset="0"/>
                  </a:rPr>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2</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𝑃</m:t>
                        </m:r>
                      </m:num>
                      <m:den>
                        <m:r>
                          <a:rPr lang="en-US" i="1">
                            <a:latin typeface="Cambria Math" panose="02040503050406030204" pitchFamily="18" charset="0"/>
                          </a:rPr>
                          <m:t>4</m:t>
                        </m:r>
                        <m:r>
                          <a:rPr lang="en-US" i="1">
                            <a:latin typeface="Cambria Math" panose="02040503050406030204" pitchFamily="18" charset="0"/>
                            <a:ea typeface="Cambria Math" panose="02040503050406030204" pitchFamily="18" charset="0"/>
                          </a:rPr>
                          <m:t>𝜋</m:t>
                        </m:r>
                        <m:sSup>
                          <m:sSupPr>
                            <m:ctrlPr>
                              <a:rPr lang="en-US" i="1">
                                <a:latin typeface="Cambria Math" panose="02040503050406030204" pitchFamily="18" charset="0"/>
                                <a:ea typeface="Cambria Math" panose="02040503050406030204" pitchFamily="18" charset="0"/>
                              </a:rPr>
                            </m:ctrlPr>
                          </m:sSup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𝑟</m:t>
                                </m:r>
                              </m:e>
                              <m:sub>
                                <m:r>
                                  <a:rPr lang="en-US" i="1">
                                    <a:latin typeface="Cambria Math" panose="02040503050406030204" pitchFamily="18" charset="0"/>
                                    <a:ea typeface="Cambria Math" panose="02040503050406030204" pitchFamily="18" charset="0"/>
                                  </a:rPr>
                                  <m:t>2</m:t>
                                </m:r>
                              </m:sub>
                            </m:sSub>
                          </m:e>
                          <m:sup>
                            <m:r>
                              <a:rPr lang="en-US" i="1">
                                <a:latin typeface="Cambria Math" panose="02040503050406030204" pitchFamily="18" charset="0"/>
                                <a:ea typeface="Cambria Math" panose="02040503050406030204" pitchFamily="18" charset="0"/>
                              </a:rPr>
                              <m:t>2</m:t>
                            </m:r>
                          </m:sup>
                        </m:sSup>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4</m:t>
                        </m:r>
                        <m:r>
                          <a:rPr lang="en-US" i="1">
                            <a:latin typeface="Cambria Math" panose="02040503050406030204" pitchFamily="18" charset="0"/>
                            <a:ea typeface="Cambria Math" panose="02040503050406030204" pitchFamily="18" charset="0"/>
                          </a:rPr>
                          <m:t>𝜋</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(7)</m:t>
                            </m:r>
                          </m:e>
                          <m:sup>
                            <m:r>
                              <a:rPr lang="en-US" i="1">
                                <a:latin typeface="Cambria Math" panose="02040503050406030204" pitchFamily="18" charset="0"/>
                                <a:ea typeface="Cambria Math" panose="02040503050406030204" pitchFamily="18" charset="0"/>
                              </a:rPr>
                              <m:t>2</m:t>
                            </m:r>
                          </m:sup>
                        </m:sSup>
                      </m:den>
                    </m:f>
                    <m:r>
                      <a:rPr lang="en-US" i="1">
                        <a:latin typeface="Cambria Math" panose="02040503050406030204" pitchFamily="18" charset="0"/>
                      </a:rPr>
                      <m:t>=0.0016</m:t>
                    </m:r>
                    <m:f>
                      <m:fPr>
                        <m:ctrlPr>
                          <a:rPr lang="en-US" i="1">
                            <a:latin typeface="Cambria Math" panose="02040503050406030204" pitchFamily="18" charset="0"/>
                          </a:rPr>
                        </m:ctrlPr>
                      </m:fPr>
                      <m:num>
                        <m:r>
                          <a:rPr lang="en-US" i="1">
                            <a:latin typeface="Cambria Math" panose="02040503050406030204" pitchFamily="18" charset="0"/>
                          </a:rPr>
                          <m:t>𝑊</m:t>
                        </m:r>
                      </m:num>
                      <m:den>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2</m:t>
                            </m:r>
                          </m:sup>
                        </m:sSup>
                      </m:den>
                    </m:f>
                  </m:oMath>
                </a14:m>
                <a:r>
                  <a:rPr lang="en-US" dirty="0">
                    <a:latin typeface="Montserrat" panose="00000500000000000000" pitchFamily="2" charset="0"/>
                  </a:rPr>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2</m:t>
                        </m:r>
                      </m:sub>
                    </m:sSub>
                    <m:r>
                      <a:rPr lang="en-US" i="1">
                        <a:latin typeface="Cambria Math" panose="02040503050406030204" pitchFamily="18" charset="0"/>
                      </a:rPr>
                      <m:t>=0.0072</m:t>
                    </m:r>
                    <m:f>
                      <m:fPr>
                        <m:ctrlPr>
                          <a:rPr lang="en-US" i="1">
                            <a:latin typeface="Cambria Math" panose="02040503050406030204" pitchFamily="18" charset="0"/>
                          </a:rPr>
                        </m:ctrlPr>
                      </m:fPr>
                      <m:num>
                        <m:r>
                          <a:rPr lang="en-US" i="1">
                            <a:latin typeface="Cambria Math" panose="02040503050406030204" pitchFamily="18" charset="0"/>
                          </a:rPr>
                          <m:t>𝑊</m:t>
                        </m:r>
                      </m:num>
                      <m:den>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2</m:t>
                            </m:r>
                          </m:sup>
                        </m:sSup>
                      </m:den>
                    </m:f>
                  </m:oMath>
                </a14:m>
                <a:endParaRPr lang="en-US" dirty="0">
                  <a:latin typeface="Montserrat" panose="00000500000000000000" pitchFamily="2" charset="0"/>
                </a:endParaRPr>
              </a:p>
              <a:p>
                <a:pPr lvl="1">
                  <a:lnSpc>
                    <a:spcPct val="150000"/>
                  </a:lnSpc>
                </a:pPr>
                <a:r>
                  <a:rPr lang="en-US" dirty="0">
                    <a:latin typeface="Montserrat" panose="00000500000000000000" pitchFamily="2" charset="0"/>
                  </a:rPr>
                  <a:t>What would this difference be in decibels?</a:t>
                </a:r>
              </a:p>
              <a:p>
                <a:pPr lvl="2">
                  <a:lnSpc>
                    <a:spcPct val="150000"/>
                  </a:lnSpc>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2</m:t>
                        </m:r>
                      </m:sub>
                    </m:sSub>
                    <m:r>
                      <a:rPr lang="en-US" i="1">
                        <a:latin typeface="Cambria Math" panose="02040503050406030204" pitchFamily="18" charset="0"/>
                      </a:rPr>
                      <m:t>=0.0072</m:t>
                    </m:r>
                    <m:f>
                      <m:fPr>
                        <m:ctrlPr>
                          <a:rPr lang="en-US" i="1">
                            <a:latin typeface="Cambria Math" panose="02040503050406030204" pitchFamily="18" charset="0"/>
                          </a:rPr>
                        </m:ctrlPr>
                      </m:fPr>
                      <m:num>
                        <m:r>
                          <a:rPr lang="en-US" i="1">
                            <a:latin typeface="Cambria Math" panose="02040503050406030204" pitchFamily="18" charset="0"/>
                          </a:rPr>
                          <m:t>𝑊</m:t>
                        </m:r>
                      </m:num>
                      <m:den>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2</m:t>
                            </m:r>
                          </m:sup>
                        </m:sSup>
                      </m:den>
                    </m:f>
                  </m:oMath>
                </a14:m>
                <a:r>
                  <a:rPr lang="en-US" dirty="0">
                    <a:latin typeface="Montserrat" panose="00000500000000000000" pitchFamily="2" charset="0"/>
                  </a:rPr>
                  <a:t>, </a:t>
                </a:r>
                <a14:m>
                  <m:oMath xmlns:m="http://schemas.openxmlformats.org/officeDocument/2006/math">
                    <m:r>
                      <a:rPr lang="en-US" b="0" i="1" smtClean="0">
                        <a:latin typeface="Cambria Math" panose="02040503050406030204" pitchFamily="18" charset="0"/>
                      </a:rPr>
                      <m:t>20</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0.0072</m:t>
                                </m:r>
                              </m:num>
                              <m:den>
                                <m:r>
                                  <a:rPr lang="en-US" b="0" i="1" smtClean="0">
                                    <a:latin typeface="Cambria Math" panose="02040503050406030204" pitchFamily="18" charset="0"/>
                                  </a:rPr>
                                  <m:t>0.000002</m:t>
                                </m:r>
                              </m:den>
                            </m:f>
                          </m:e>
                        </m:d>
                      </m:e>
                    </m:func>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50</m:t>
                    </m:r>
                    <m:r>
                      <a:rPr lang="en-US" b="0" i="1" smtClean="0">
                        <a:latin typeface="Cambria Math" panose="02040503050406030204" pitchFamily="18" charset="0"/>
                        <a:ea typeface="Cambria Math" panose="02040503050406030204" pitchFamily="18" charset="0"/>
                      </a:rPr>
                      <m:t>𝑑𝐵</m:t>
                    </m:r>
                  </m:oMath>
                </a14:m>
                <a:endParaRPr lang="en-US" dirty="0">
                  <a:latin typeface="Montserrat" panose="00000500000000000000" pitchFamily="2" charset="0"/>
                </a:endParaRPr>
              </a:p>
              <a:p>
                <a:endParaRPr lang="en-US" dirty="0">
                  <a:latin typeface="Montserrat" panose="00000500000000000000" pitchFamily="2" charset="0"/>
                </a:endParaRPr>
              </a:p>
            </p:txBody>
          </p:sp>
        </mc:Choice>
        <mc:Fallback>
          <p:sp>
            <p:nvSpPr>
              <p:cNvPr id="3" name="Text Placeholder 2">
                <a:extLst>
                  <a:ext uri="{FF2B5EF4-FFF2-40B4-BE49-F238E27FC236}">
                    <a16:creationId xmlns:a16="http://schemas.microsoft.com/office/drawing/2014/main" id="{7C7E1FA0-C9A6-C66D-6F83-F44EFA709FEC}"/>
                  </a:ext>
                </a:extLst>
              </p:cNvPr>
              <p:cNvSpPr>
                <a:spLocks noGrp="1" noRot="1" noChangeAspect="1" noMove="1" noResize="1" noEditPoints="1" noAdjustHandles="1" noChangeArrowheads="1" noChangeShapeType="1" noTextEdit="1"/>
              </p:cNvSpPr>
              <p:nvPr>
                <p:ph type="body" idx="1"/>
              </p:nvPr>
            </p:nvSpPr>
            <p:spPr>
              <a:xfrm>
                <a:off x="713249" y="1034667"/>
                <a:ext cx="8211809" cy="3685437"/>
              </a:xfrm>
              <a:blipFill>
                <a:blip r:embed="rId3"/>
                <a:stretch>
                  <a:fillRect t="-1159" b="-1325"/>
                </a:stretch>
              </a:blipFill>
            </p:spPr>
            <p:txBody>
              <a:bodyPr/>
              <a:lstStyle/>
              <a:p>
                <a:r>
                  <a:rPr lang="en-US">
                    <a:noFill/>
                  </a:rPr>
                  <a:t> </a:t>
                </a:r>
              </a:p>
            </p:txBody>
          </p:sp>
        </mc:Fallback>
      </mc:AlternateContent>
      <p:pic>
        <p:nvPicPr>
          <p:cNvPr id="4" name="Graphic 3" descr="Man with solid fill">
            <a:extLst>
              <a:ext uri="{FF2B5EF4-FFF2-40B4-BE49-F238E27FC236}">
                <a16:creationId xmlns:a16="http://schemas.microsoft.com/office/drawing/2014/main" id="{8F00C1AB-E0E0-FD20-A083-A3B3363FD8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67447" y="1596573"/>
            <a:ext cx="914400" cy="914400"/>
          </a:xfrm>
          <a:prstGeom prst="rect">
            <a:avLst/>
          </a:prstGeom>
        </p:spPr>
      </p:pic>
      <p:sp>
        <p:nvSpPr>
          <p:cNvPr id="5" name="Oval 4">
            <a:extLst>
              <a:ext uri="{FF2B5EF4-FFF2-40B4-BE49-F238E27FC236}">
                <a16:creationId xmlns:a16="http://schemas.microsoft.com/office/drawing/2014/main" id="{C501512C-A037-E008-7C7F-3C3281437E51}"/>
              </a:ext>
            </a:extLst>
          </p:cNvPr>
          <p:cNvSpPr/>
          <p:nvPr/>
        </p:nvSpPr>
        <p:spPr>
          <a:xfrm>
            <a:off x="2042095" y="1638142"/>
            <a:ext cx="91440" cy="914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Man with solid fill">
            <a:extLst>
              <a:ext uri="{FF2B5EF4-FFF2-40B4-BE49-F238E27FC236}">
                <a16:creationId xmlns:a16="http://schemas.microsoft.com/office/drawing/2014/main" id="{0E3946BA-8E27-E238-D4D2-270F040E9F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18662" y="1586628"/>
            <a:ext cx="914400" cy="914400"/>
          </a:xfrm>
          <a:prstGeom prst="rect">
            <a:avLst/>
          </a:prstGeom>
        </p:spPr>
      </p:pic>
      <p:cxnSp>
        <p:nvCxnSpPr>
          <p:cNvPr id="10" name="Straight Arrow Connector 9">
            <a:extLst>
              <a:ext uri="{FF2B5EF4-FFF2-40B4-BE49-F238E27FC236}">
                <a16:creationId xmlns:a16="http://schemas.microsoft.com/office/drawing/2014/main" id="{5E9E2086-74D5-F74B-F110-FFAAB286C38D}"/>
              </a:ext>
            </a:extLst>
          </p:cNvPr>
          <p:cNvCxnSpPr>
            <a:cxnSpLocks/>
          </p:cNvCxnSpPr>
          <p:nvPr/>
        </p:nvCxnSpPr>
        <p:spPr>
          <a:xfrm>
            <a:off x="2152852" y="1683862"/>
            <a:ext cx="178164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DA1E58D-0AB3-96DB-DBDB-2D5EEBAFB893}"/>
              </a:ext>
            </a:extLst>
          </p:cNvPr>
          <p:cNvCxnSpPr>
            <a:cxnSpLocks/>
          </p:cNvCxnSpPr>
          <p:nvPr/>
        </p:nvCxnSpPr>
        <p:spPr>
          <a:xfrm>
            <a:off x="4101855" y="1681914"/>
            <a:ext cx="2279626" cy="194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1C07127-C498-CD34-F418-D594D4FA064B}"/>
              </a:ext>
            </a:extLst>
          </p:cNvPr>
          <p:cNvSpPr txBox="1"/>
          <p:nvPr/>
        </p:nvSpPr>
        <p:spPr>
          <a:xfrm>
            <a:off x="2724827" y="1421805"/>
            <a:ext cx="433132" cy="307777"/>
          </a:xfrm>
          <a:prstGeom prst="rect">
            <a:avLst/>
          </a:prstGeom>
          <a:noFill/>
        </p:spPr>
        <p:txBody>
          <a:bodyPr wrap="none" rtlCol="0">
            <a:spAutoFit/>
          </a:bodyPr>
          <a:lstStyle/>
          <a:p>
            <a:r>
              <a:rPr lang="en-US" dirty="0"/>
              <a:t>3m</a:t>
            </a:r>
          </a:p>
        </p:txBody>
      </p:sp>
      <p:sp>
        <p:nvSpPr>
          <p:cNvPr id="16" name="TextBox 15">
            <a:extLst>
              <a:ext uri="{FF2B5EF4-FFF2-40B4-BE49-F238E27FC236}">
                <a16:creationId xmlns:a16="http://schemas.microsoft.com/office/drawing/2014/main" id="{E502EAE4-8C7D-52E7-DDA6-C033A897ABED}"/>
              </a:ext>
            </a:extLst>
          </p:cNvPr>
          <p:cNvSpPr txBox="1"/>
          <p:nvPr/>
        </p:nvSpPr>
        <p:spPr>
          <a:xfrm>
            <a:off x="5177453" y="1411341"/>
            <a:ext cx="433132" cy="307777"/>
          </a:xfrm>
          <a:prstGeom prst="rect">
            <a:avLst/>
          </a:prstGeom>
          <a:noFill/>
        </p:spPr>
        <p:txBody>
          <a:bodyPr wrap="none" rtlCol="0">
            <a:spAutoFit/>
          </a:bodyPr>
          <a:lstStyle/>
          <a:p>
            <a:r>
              <a:rPr lang="en-US" dirty="0"/>
              <a:t>4m</a:t>
            </a: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A08B57AD-5F4C-1AE7-77B4-58187BB2090B}"/>
                  </a:ext>
                </a:extLst>
              </p:cNvPr>
              <p:cNvSpPr txBox="1"/>
              <p:nvPr/>
            </p:nvSpPr>
            <p:spPr>
              <a:xfrm>
                <a:off x="3820937" y="2405639"/>
                <a:ext cx="40741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oMath>
                  </m:oMathPara>
                </a14:m>
                <a:endParaRPr lang="en-US" dirty="0"/>
              </a:p>
            </p:txBody>
          </p:sp>
        </mc:Choice>
        <mc:Fallback>
          <p:sp>
            <p:nvSpPr>
              <p:cNvPr id="17" name="TextBox 16">
                <a:extLst>
                  <a:ext uri="{FF2B5EF4-FFF2-40B4-BE49-F238E27FC236}">
                    <a16:creationId xmlns:a16="http://schemas.microsoft.com/office/drawing/2014/main" id="{A08B57AD-5F4C-1AE7-77B4-58187BB2090B}"/>
                  </a:ext>
                </a:extLst>
              </p:cNvPr>
              <p:cNvSpPr txBox="1">
                <a:spLocks noRot="1" noChangeAspect="1" noMove="1" noResize="1" noEditPoints="1" noAdjustHandles="1" noChangeArrowheads="1" noChangeShapeType="1" noTextEdit="1"/>
              </p:cNvSpPr>
              <p:nvPr/>
            </p:nvSpPr>
            <p:spPr>
              <a:xfrm>
                <a:off x="3820937" y="2405639"/>
                <a:ext cx="407419" cy="3077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A99E3C85-87E0-08C4-1F98-AEE878FA53BE}"/>
                  </a:ext>
                </a:extLst>
              </p:cNvPr>
              <p:cNvSpPr txBox="1"/>
              <p:nvPr/>
            </p:nvSpPr>
            <p:spPr>
              <a:xfrm>
                <a:off x="6272152" y="2400251"/>
                <a:ext cx="41158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oMath>
                  </m:oMathPara>
                </a14:m>
                <a:endParaRPr lang="en-US" dirty="0"/>
              </a:p>
            </p:txBody>
          </p:sp>
        </mc:Choice>
        <mc:Fallback>
          <p:sp>
            <p:nvSpPr>
              <p:cNvPr id="18" name="TextBox 17">
                <a:extLst>
                  <a:ext uri="{FF2B5EF4-FFF2-40B4-BE49-F238E27FC236}">
                    <a16:creationId xmlns:a16="http://schemas.microsoft.com/office/drawing/2014/main" id="{A99E3C85-87E0-08C4-1F98-AEE878FA53BE}"/>
                  </a:ext>
                </a:extLst>
              </p:cNvPr>
              <p:cNvSpPr txBox="1">
                <a:spLocks noRot="1" noChangeAspect="1" noMove="1" noResize="1" noEditPoints="1" noAdjustHandles="1" noChangeArrowheads="1" noChangeShapeType="1" noTextEdit="1"/>
              </p:cNvSpPr>
              <p:nvPr/>
            </p:nvSpPr>
            <p:spPr>
              <a:xfrm>
                <a:off x="6272152" y="2400251"/>
                <a:ext cx="411588" cy="307777"/>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96906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07">
          <a:extLst>
            <a:ext uri="{FF2B5EF4-FFF2-40B4-BE49-F238E27FC236}">
              <a16:creationId xmlns:a16="http://schemas.microsoft.com/office/drawing/2014/main" id="{CFD0E297-4726-B196-8B2E-EC0093948213}"/>
            </a:ext>
          </a:extLst>
        </p:cNvPr>
        <p:cNvGrpSpPr/>
        <p:nvPr/>
      </p:nvGrpSpPr>
      <p:grpSpPr>
        <a:xfrm>
          <a:off x="0" y="0"/>
          <a:ext cx="0" cy="0"/>
          <a:chOff x="0" y="0"/>
          <a:chExt cx="0" cy="0"/>
        </a:xfrm>
      </p:grpSpPr>
      <p:sp>
        <p:nvSpPr>
          <p:cNvPr id="808" name="Google Shape;808;p86">
            <a:extLst>
              <a:ext uri="{FF2B5EF4-FFF2-40B4-BE49-F238E27FC236}">
                <a16:creationId xmlns:a16="http://schemas.microsoft.com/office/drawing/2014/main" id="{0B9C0D88-803D-FCC9-6708-8AB0236A64B9}"/>
              </a:ext>
            </a:extLst>
          </p:cNvPr>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dirty="0"/>
              <a:t>Speed of Sound</a:t>
            </a:r>
            <a:endParaRPr lang="en-US" dirty="0"/>
          </a:p>
        </p:txBody>
      </p:sp>
      <p:sp>
        <p:nvSpPr>
          <p:cNvPr id="856" name="Google Shape;856;p86">
            <a:extLst>
              <a:ext uri="{FF2B5EF4-FFF2-40B4-BE49-F238E27FC236}">
                <a16:creationId xmlns:a16="http://schemas.microsoft.com/office/drawing/2014/main" id="{778131B8-F8CC-F4E7-3D90-382056CBC270}"/>
              </a:ext>
            </a:extLst>
          </p:cNvPr>
          <p:cNvSpPr txBox="1"/>
          <p:nvPr/>
        </p:nvSpPr>
        <p:spPr>
          <a:xfrm flipH="1">
            <a:off x="4786114" y="691662"/>
            <a:ext cx="4357885" cy="492600"/>
          </a:xfrm>
          <a:prstGeom prst="rect">
            <a:avLst/>
          </a:prstGeom>
          <a:noFill/>
          <a:ln>
            <a:noFill/>
          </a:ln>
        </p:spPr>
        <p:txBody>
          <a:bodyPr spcFirstLastPara="1" wrap="square" lIns="91425" tIns="91425" rIns="91425" bIns="91425" anchor="t" anchorCtr="0">
            <a:noAutofit/>
          </a:bodyPr>
          <a:lstStyle/>
          <a:p>
            <a:r>
              <a:rPr lang="en" sz="2400" dirty="0">
                <a:solidFill>
                  <a:schemeClr val="accent1"/>
                </a:solidFill>
                <a:latin typeface="Vidaloka"/>
                <a:ea typeface="Vidaloka"/>
                <a:cs typeface="Vidaloka"/>
              </a:rPr>
              <a:t>Dependent on Medium and Temperature</a:t>
            </a:r>
          </a:p>
        </p:txBody>
      </p:sp>
      <p:sp>
        <p:nvSpPr>
          <p:cNvPr id="857" name="Google Shape;857;p86">
            <a:extLst>
              <a:ext uri="{FF2B5EF4-FFF2-40B4-BE49-F238E27FC236}">
                <a16:creationId xmlns:a16="http://schemas.microsoft.com/office/drawing/2014/main" id="{519C9FE2-8781-EF33-DFB5-35C20363D51E}"/>
              </a:ext>
            </a:extLst>
          </p:cNvPr>
          <p:cNvSpPr txBox="1"/>
          <p:nvPr/>
        </p:nvSpPr>
        <p:spPr>
          <a:xfrm flipH="1">
            <a:off x="4648890" y="1525266"/>
            <a:ext cx="4192412" cy="1423249"/>
          </a:xfrm>
          <a:prstGeom prst="rect">
            <a:avLst/>
          </a:prstGeom>
          <a:noFill/>
          <a:ln>
            <a:noFill/>
          </a:ln>
        </p:spPr>
        <p:txBody>
          <a:bodyPr spcFirstLastPara="1" wrap="square" lIns="91425" tIns="91425" rIns="91425" bIns="91425" anchor="t" anchorCtr="0">
            <a:noAutofit/>
          </a:bodyPr>
          <a:lstStyle/>
          <a:p>
            <a:pPr marL="457200" indent="-317500">
              <a:buClr>
                <a:schemeClr val="dk2"/>
              </a:buClr>
              <a:buSzPts val="1400"/>
              <a:buFont typeface="Montserrat"/>
              <a:buChar char="●"/>
            </a:pPr>
            <a:r>
              <a:rPr lang="en" dirty="0">
                <a:solidFill>
                  <a:schemeClr val="dk2"/>
                </a:solidFill>
                <a:latin typeface="Montserrat"/>
                <a:ea typeface="Montserrat"/>
                <a:cs typeface="Montserrat"/>
              </a:rPr>
              <a:t>Generally, the speed of sound is not dependent on:</a:t>
            </a:r>
          </a:p>
          <a:p>
            <a:pPr marL="457200" lvl="8" indent="-317500">
              <a:buClr>
                <a:schemeClr val="dk2"/>
              </a:buClr>
              <a:buSzPts val="1400"/>
              <a:buFont typeface="Montserrat"/>
              <a:buChar char="●"/>
            </a:pPr>
            <a:r>
              <a:rPr lang="en" dirty="0">
                <a:solidFill>
                  <a:schemeClr val="dk2"/>
                </a:solidFill>
                <a:latin typeface="Montserrat"/>
                <a:ea typeface="Montserrat"/>
                <a:cs typeface="Montserrat"/>
              </a:rPr>
              <a:t>Frequency</a:t>
            </a:r>
          </a:p>
          <a:p>
            <a:pPr marL="457200" lvl="8" indent="-317500">
              <a:buClr>
                <a:schemeClr val="dk2"/>
              </a:buClr>
              <a:buSzPts val="1400"/>
              <a:buFont typeface="Montserrat"/>
              <a:buChar char="●"/>
            </a:pPr>
            <a:r>
              <a:rPr lang="en" dirty="0">
                <a:solidFill>
                  <a:schemeClr val="dk2"/>
                </a:solidFill>
                <a:latin typeface="Montserrat"/>
                <a:ea typeface="Montserrat"/>
                <a:cs typeface="Montserrat"/>
              </a:rPr>
              <a:t>Period</a:t>
            </a:r>
          </a:p>
          <a:p>
            <a:pPr marL="457200" lvl="8" indent="-317500">
              <a:buClr>
                <a:schemeClr val="dk2"/>
              </a:buClr>
              <a:buSzPts val="1400"/>
              <a:buFont typeface="Montserrat"/>
              <a:buChar char="●"/>
            </a:pPr>
            <a:r>
              <a:rPr lang="en" dirty="0">
                <a:solidFill>
                  <a:schemeClr val="dk2"/>
                </a:solidFill>
                <a:latin typeface="Montserrat"/>
                <a:ea typeface="Montserrat"/>
                <a:cs typeface="Montserrat"/>
              </a:rPr>
              <a:t>Amplitude</a:t>
            </a:r>
          </a:p>
          <a:p>
            <a:pPr marL="457200" lvl="8" indent="-317500">
              <a:buClr>
                <a:schemeClr val="dk2"/>
              </a:buClr>
              <a:buSzPts val="1400"/>
              <a:buFont typeface="Montserrat"/>
              <a:buChar char="●"/>
            </a:pPr>
            <a:r>
              <a:rPr lang="en" dirty="0">
                <a:solidFill>
                  <a:schemeClr val="dk2"/>
                </a:solidFill>
                <a:latin typeface="Montserrat"/>
                <a:ea typeface="Montserrat"/>
                <a:cs typeface="Montserrat"/>
              </a:rPr>
              <a:t>Etc.</a:t>
            </a:r>
            <a:endParaRPr dirty="0">
              <a:solidFill>
                <a:schemeClr val="dk1"/>
              </a:solidFill>
              <a:latin typeface="Montserrat"/>
              <a:ea typeface="Montserrat"/>
              <a:cs typeface="Montserrat"/>
            </a:endParaRPr>
          </a:p>
          <a:p>
            <a:pPr marL="457200" lvl="0" algn="l" rtl="0">
              <a:spcBef>
                <a:spcPts val="0"/>
              </a:spcBef>
              <a:spcAft>
                <a:spcPts val="0"/>
              </a:spcAft>
              <a:buClr>
                <a:schemeClr val="dk1"/>
              </a:buClr>
            </a:pPr>
            <a:endParaRPr lang="en" dirty="0">
              <a:solidFill>
                <a:schemeClr val="dk1"/>
              </a:solidFill>
              <a:latin typeface="Montserrat"/>
              <a:ea typeface="Montserrat"/>
              <a:cs typeface="Montserrat"/>
            </a:endParaRPr>
          </a:p>
        </p:txBody>
      </p:sp>
      <p:sp>
        <p:nvSpPr>
          <p:cNvPr id="858" name="Google Shape;858;p86">
            <a:extLst>
              <a:ext uri="{FF2B5EF4-FFF2-40B4-BE49-F238E27FC236}">
                <a16:creationId xmlns:a16="http://schemas.microsoft.com/office/drawing/2014/main" id="{7B93D7D3-5329-84F0-69C4-E94531D852FE}"/>
              </a:ext>
            </a:extLst>
          </p:cNvPr>
          <p:cNvSpPr txBox="1"/>
          <p:nvPr/>
        </p:nvSpPr>
        <p:spPr>
          <a:xfrm flipH="1">
            <a:off x="4717413" y="2852889"/>
            <a:ext cx="4426586" cy="492600"/>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None/>
            </a:pPr>
            <a:r>
              <a:rPr lang="en" sz="2400" dirty="0">
                <a:solidFill>
                  <a:schemeClr val="accent1"/>
                </a:solidFill>
                <a:latin typeface="Vidaloka"/>
                <a:sym typeface="Vidaloka"/>
              </a:rPr>
              <a:t>Variables Affecting Speed</a:t>
            </a:r>
            <a:endParaRPr lang="en-US" dirty="0"/>
          </a:p>
        </p:txBody>
      </p:sp>
      <mc:AlternateContent xmlns:mc="http://schemas.openxmlformats.org/markup-compatibility/2006">
        <mc:Choice xmlns:a14="http://schemas.microsoft.com/office/drawing/2010/main" Requires="a14">
          <p:sp>
            <p:nvSpPr>
              <p:cNvPr id="4" name="Google Shape;857;p86">
                <a:extLst>
                  <a:ext uri="{FF2B5EF4-FFF2-40B4-BE49-F238E27FC236}">
                    <a16:creationId xmlns:a16="http://schemas.microsoft.com/office/drawing/2014/main" id="{31B70015-3119-F560-BADD-9AEA42A7A3B3}"/>
                  </a:ext>
                </a:extLst>
              </p:cNvPr>
              <p:cNvSpPr txBox="1"/>
              <p:nvPr/>
            </p:nvSpPr>
            <p:spPr>
              <a:xfrm flipH="1">
                <a:off x="4648889" y="3348279"/>
                <a:ext cx="4192412" cy="1423249"/>
              </a:xfrm>
              <a:prstGeom prst="rect">
                <a:avLst/>
              </a:prstGeom>
              <a:noFill/>
              <a:ln>
                <a:noFill/>
              </a:ln>
            </p:spPr>
            <p:txBody>
              <a:bodyPr spcFirstLastPara="1" wrap="square" lIns="91425" tIns="91425" rIns="91425" bIns="91425" anchor="t" anchorCtr="0">
                <a:noAutofit/>
              </a:bodyPr>
              <a:lstStyle/>
              <a:p>
                <a:pPr marL="457200" indent="-317500">
                  <a:buClr>
                    <a:schemeClr val="dk2"/>
                  </a:buClr>
                  <a:buSzPts val="1400"/>
                  <a:buFont typeface="Montserrat"/>
                  <a:buChar char="●"/>
                </a:pPr>
                <a:r>
                  <a:rPr lang="en-US" dirty="0">
                    <a:solidFill>
                      <a:schemeClr val="dk2"/>
                    </a:solidFill>
                    <a:latin typeface="Montserrat"/>
                  </a:rPr>
                  <a:t>Elastic property; Bulk Modulus, </a:t>
                </a:r>
                <a14:m>
                  <m:oMath xmlns:m="http://schemas.openxmlformats.org/officeDocument/2006/math">
                    <m:r>
                      <a:rPr lang="en-US" b="0" i="1" smtClean="0">
                        <a:solidFill>
                          <a:schemeClr val="dk2"/>
                        </a:solidFill>
                        <a:latin typeface="Cambria Math" panose="02040503050406030204" pitchFamily="18" charset="0"/>
                      </a:rPr>
                      <m:t>𝐵</m:t>
                    </m:r>
                  </m:oMath>
                </a14:m>
                <a:endParaRPr lang="en-US" dirty="0">
                  <a:solidFill>
                    <a:schemeClr val="dk2"/>
                  </a:solidFill>
                  <a:latin typeface="Montserrat"/>
                </a:endParaRPr>
              </a:p>
              <a:p>
                <a:pPr marL="457200" indent="-317500">
                  <a:buClr>
                    <a:schemeClr val="dk2"/>
                  </a:buClr>
                  <a:buSzPts val="1400"/>
                  <a:buFont typeface="Montserrat"/>
                  <a:buChar char="●"/>
                </a:pPr>
                <a:r>
                  <a:rPr lang="en-US" dirty="0">
                    <a:solidFill>
                      <a:schemeClr val="dk2"/>
                    </a:solidFill>
                    <a:latin typeface="Montserrat"/>
                    <a:ea typeface="Montserrat"/>
                  </a:rPr>
                  <a:t>Inertial Property; Density, </a:t>
                </a:r>
                <a14:m>
                  <m:oMath xmlns:m="http://schemas.openxmlformats.org/officeDocument/2006/math">
                    <m:r>
                      <a:rPr lang="en-US" i="1" smtClean="0">
                        <a:solidFill>
                          <a:schemeClr val="dk2"/>
                        </a:solidFill>
                        <a:latin typeface="Cambria Math" panose="02040503050406030204" pitchFamily="18" charset="0"/>
                        <a:ea typeface="Cambria Math" panose="02040503050406030204" pitchFamily="18" charset="0"/>
                      </a:rPr>
                      <m:t>𝜌</m:t>
                    </m:r>
                  </m:oMath>
                </a14:m>
                <a:endParaRPr lang="en" dirty="0">
                  <a:solidFill>
                    <a:schemeClr val="dk2"/>
                  </a:solidFill>
                  <a:latin typeface="Montserrat"/>
                  <a:ea typeface="Montserrat"/>
                </a:endParaRPr>
              </a:p>
              <a:p>
                <a:pPr marL="457200" indent="-317500">
                  <a:buClr>
                    <a:schemeClr val="dk2"/>
                  </a:buClr>
                  <a:buSzPts val="1400"/>
                  <a:buFont typeface="Montserrat"/>
                  <a:buChar char="●"/>
                </a:pPr>
                <a:r>
                  <a:rPr lang="en" dirty="0">
                    <a:solidFill>
                      <a:schemeClr val="dk2"/>
                    </a:solidFill>
                    <a:latin typeface="Montserrat"/>
                    <a:ea typeface="Montserrat"/>
                  </a:rPr>
                  <a:t>Related by:</a:t>
                </a:r>
              </a:p>
              <a:p>
                <a:pPr marL="139700">
                  <a:buClr>
                    <a:schemeClr val="dk2"/>
                  </a:buClr>
                  <a:buSzPts val="1400"/>
                </a:pPr>
                <a14:m>
                  <m:oMathPara xmlns:m="http://schemas.openxmlformats.org/officeDocument/2006/math">
                    <m:oMathParaPr>
                      <m:jc m:val="centerGroup"/>
                    </m:oMathParaPr>
                    <m:oMath xmlns:m="http://schemas.openxmlformats.org/officeDocument/2006/math">
                      <m:r>
                        <a:rPr lang="en-US" b="0" i="1" smtClean="0">
                          <a:solidFill>
                            <a:schemeClr val="dk2"/>
                          </a:solidFill>
                          <a:latin typeface="Cambria Math" panose="02040503050406030204" pitchFamily="18" charset="0"/>
                          <a:ea typeface="Montserrat"/>
                        </a:rPr>
                        <m:t>𝑣</m:t>
                      </m:r>
                      <m:r>
                        <a:rPr lang="en-US" b="0" i="1" smtClean="0">
                          <a:solidFill>
                            <a:schemeClr val="dk2"/>
                          </a:solidFill>
                          <a:latin typeface="Cambria Math" panose="02040503050406030204" pitchFamily="18" charset="0"/>
                          <a:ea typeface="Montserrat"/>
                        </a:rPr>
                        <m:t>=</m:t>
                      </m:r>
                      <m:rad>
                        <m:radPr>
                          <m:degHide m:val="on"/>
                          <m:ctrlPr>
                            <a:rPr lang="en-US" b="0" i="1" smtClean="0">
                              <a:solidFill>
                                <a:schemeClr val="dk2"/>
                              </a:solidFill>
                              <a:latin typeface="Cambria Math" panose="02040503050406030204" pitchFamily="18" charset="0"/>
                            </a:rPr>
                          </m:ctrlPr>
                        </m:radPr>
                        <m:deg/>
                        <m:e>
                          <m:f>
                            <m:fPr>
                              <m:ctrlPr>
                                <a:rPr lang="en-US" b="0" i="1" smtClean="0">
                                  <a:solidFill>
                                    <a:schemeClr val="dk2"/>
                                  </a:solidFill>
                                  <a:latin typeface="Cambria Math" panose="02040503050406030204" pitchFamily="18" charset="0"/>
                                </a:rPr>
                              </m:ctrlPr>
                            </m:fPr>
                            <m:num>
                              <m:r>
                                <a:rPr lang="en-US" b="0" i="1" smtClean="0">
                                  <a:solidFill>
                                    <a:schemeClr val="dk2"/>
                                  </a:solidFill>
                                  <a:latin typeface="Cambria Math" panose="02040503050406030204" pitchFamily="18" charset="0"/>
                                </a:rPr>
                                <m:t>𝐵</m:t>
                              </m:r>
                            </m:num>
                            <m:den>
                              <m:r>
                                <a:rPr lang="en-US" b="0" i="1" smtClean="0">
                                  <a:solidFill>
                                    <a:schemeClr val="dk2"/>
                                  </a:solidFill>
                                  <a:latin typeface="Cambria Math" panose="02040503050406030204" pitchFamily="18" charset="0"/>
                                  <a:ea typeface="Cambria Math" panose="02040503050406030204" pitchFamily="18" charset="0"/>
                                </a:rPr>
                                <m:t>𝜌</m:t>
                              </m:r>
                            </m:den>
                          </m:f>
                        </m:e>
                      </m:rad>
                    </m:oMath>
                  </m:oMathPara>
                </a14:m>
                <a:endParaRPr lang="en" dirty="0">
                  <a:solidFill>
                    <a:schemeClr val="dk2"/>
                  </a:solidFill>
                  <a:latin typeface="Montserrat"/>
                  <a:ea typeface="Montserrat"/>
                </a:endParaRPr>
              </a:p>
              <a:p>
                <a:pPr marL="457200">
                  <a:buClr>
                    <a:schemeClr val="dk1"/>
                  </a:buClr>
                </a:pPr>
                <a:endParaRPr lang="en" dirty="0">
                  <a:solidFill>
                    <a:schemeClr val="dk2"/>
                  </a:solidFill>
                  <a:latin typeface="Montserrat"/>
                  <a:ea typeface="Montserrat"/>
                </a:endParaRPr>
              </a:p>
            </p:txBody>
          </p:sp>
        </mc:Choice>
        <mc:Fallback>
          <p:sp>
            <p:nvSpPr>
              <p:cNvPr id="4" name="Google Shape;857;p86">
                <a:extLst>
                  <a:ext uri="{FF2B5EF4-FFF2-40B4-BE49-F238E27FC236}">
                    <a16:creationId xmlns:a16="http://schemas.microsoft.com/office/drawing/2014/main" id="{31B70015-3119-F560-BADD-9AEA42A7A3B3}"/>
                  </a:ext>
                </a:extLst>
              </p:cNvPr>
              <p:cNvSpPr txBox="1">
                <a:spLocks noRot="1" noChangeAspect="1" noMove="1" noResize="1" noEditPoints="1" noAdjustHandles="1" noChangeArrowheads="1" noChangeShapeType="1" noTextEdit="1"/>
              </p:cNvSpPr>
              <p:nvPr/>
            </p:nvSpPr>
            <p:spPr>
              <a:xfrm flipH="1">
                <a:off x="4648889" y="3348279"/>
                <a:ext cx="4192412" cy="1423249"/>
              </a:xfrm>
              <a:prstGeom prst="rect">
                <a:avLst/>
              </a:prstGeom>
              <a:blipFill>
                <a:blip r:embed="rId3"/>
                <a:stretch>
                  <a:fillRect/>
                </a:stretch>
              </a:blipFill>
              <a:ln>
                <a:noFill/>
              </a:ln>
            </p:spPr>
            <p:txBody>
              <a:bodyPr/>
              <a:lstStyle/>
              <a:p>
                <a:r>
                  <a:rPr lang="en-US">
                    <a:noFill/>
                  </a:rPr>
                  <a:t> </a:t>
                </a:r>
              </a:p>
            </p:txBody>
          </p:sp>
        </mc:Fallback>
      </mc:AlternateContent>
      <p:pic>
        <p:nvPicPr>
          <p:cNvPr id="1026" name="Picture 2" descr="How Sound Waves Travel - Sound Waves">
            <a:extLst>
              <a:ext uri="{FF2B5EF4-FFF2-40B4-BE49-F238E27FC236}">
                <a16:creationId xmlns:a16="http://schemas.microsoft.com/office/drawing/2014/main" id="{7CBA539D-2E2D-18C4-DB5E-9924FFAEB6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274" y="1255726"/>
            <a:ext cx="3924300" cy="284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38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7">
                                            <p:txEl>
                                              <p:pRg st="0" end="0"/>
                                            </p:txEl>
                                          </p:spTgt>
                                        </p:tgtEl>
                                        <p:attrNameLst>
                                          <p:attrName>style.visibility</p:attrName>
                                        </p:attrNameLst>
                                      </p:cBhvr>
                                      <p:to>
                                        <p:strVal val="visible"/>
                                      </p:to>
                                    </p:set>
                                    <p:animEffect transition="in" filter="fade">
                                      <p:cBhvr>
                                        <p:cTn id="7" dur="500"/>
                                        <p:tgtEl>
                                          <p:spTgt spid="8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7">
                                            <p:txEl>
                                              <p:pRg st="1" end="1"/>
                                            </p:txEl>
                                          </p:spTgt>
                                        </p:tgtEl>
                                        <p:attrNameLst>
                                          <p:attrName>style.visibility</p:attrName>
                                        </p:attrNameLst>
                                      </p:cBhvr>
                                      <p:to>
                                        <p:strVal val="visible"/>
                                      </p:to>
                                    </p:set>
                                    <p:animEffect transition="in" filter="fade">
                                      <p:cBhvr>
                                        <p:cTn id="12" dur="500"/>
                                        <p:tgtEl>
                                          <p:spTgt spid="8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57">
                                            <p:txEl>
                                              <p:pRg st="2" end="2"/>
                                            </p:txEl>
                                          </p:spTgt>
                                        </p:tgtEl>
                                        <p:attrNameLst>
                                          <p:attrName>style.visibility</p:attrName>
                                        </p:attrNameLst>
                                      </p:cBhvr>
                                      <p:to>
                                        <p:strVal val="visible"/>
                                      </p:to>
                                    </p:set>
                                    <p:animEffect transition="in" filter="fade">
                                      <p:cBhvr>
                                        <p:cTn id="17" dur="500"/>
                                        <p:tgtEl>
                                          <p:spTgt spid="85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7">
                                            <p:txEl>
                                              <p:pRg st="3" end="3"/>
                                            </p:txEl>
                                          </p:spTgt>
                                        </p:tgtEl>
                                        <p:attrNameLst>
                                          <p:attrName>style.visibility</p:attrName>
                                        </p:attrNameLst>
                                      </p:cBhvr>
                                      <p:to>
                                        <p:strVal val="visible"/>
                                      </p:to>
                                    </p:set>
                                    <p:animEffect transition="in" filter="fade">
                                      <p:cBhvr>
                                        <p:cTn id="22" dur="500"/>
                                        <p:tgtEl>
                                          <p:spTgt spid="85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57">
                                            <p:txEl>
                                              <p:pRg st="4" end="4"/>
                                            </p:txEl>
                                          </p:spTgt>
                                        </p:tgtEl>
                                        <p:attrNameLst>
                                          <p:attrName>style.visibility</p:attrName>
                                        </p:attrNameLst>
                                      </p:cBhvr>
                                      <p:to>
                                        <p:strVal val="visible"/>
                                      </p:to>
                                    </p:set>
                                    <p:animEffect transition="in" filter="fade">
                                      <p:cBhvr>
                                        <p:cTn id="27" dur="500"/>
                                        <p:tgtEl>
                                          <p:spTgt spid="85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fade">
                                      <p:cBhvr>
                                        <p:cTn id="35" dur="500"/>
                                        <p:tgtEl>
                                          <p:spTgt spid="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fade">
                                      <p:cBhvr>
                                        <p:cTn id="40" dur="500"/>
                                        <p:tgtEl>
                                          <p:spTgt spid="4">
                                            <p:txEl>
                                              <p:pRg st="2" end="2"/>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Effect transition="in" filter="fade">
                                      <p:cBhvr>
                                        <p:cTn id="4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2">
          <a:extLst>
            <a:ext uri="{FF2B5EF4-FFF2-40B4-BE49-F238E27FC236}">
              <a16:creationId xmlns:a16="http://schemas.microsoft.com/office/drawing/2014/main" id="{B39B6229-FD9E-0B54-A5E5-042928B0BAD8}"/>
            </a:ext>
          </a:extLst>
        </p:cNvPr>
        <p:cNvGrpSpPr/>
        <p:nvPr/>
      </p:nvGrpSpPr>
      <p:grpSpPr>
        <a:xfrm>
          <a:off x="0" y="0"/>
          <a:ext cx="0" cy="0"/>
          <a:chOff x="0" y="0"/>
          <a:chExt cx="0" cy="0"/>
        </a:xfrm>
      </p:grpSpPr>
      <p:sp>
        <p:nvSpPr>
          <p:cNvPr id="603" name="Google Shape;603;p72">
            <a:extLst>
              <a:ext uri="{FF2B5EF4-FFF2-40B4-BE49-F238E27FC236}">
                <a16:creationId xmlns:a16="http://schemas.microsoft.com/office/drawing/2014/main" id="{4AF61CDF-B2C8-F2B1-859F-CDAB531EFF75}"/>
              </a:ext>
            </a:extLst>
          </p:cNvPr>
          <p:cNvSpPr txBox="1">
            <a:spLocks noGrp="1"/>
          </p:cNvSpPr>
          <p:nvPr>
            <p:ph type="title"/>
          </p:nvPr>
        </p:nvSpPr>
        <p:spPr>
          <a:xfrm>
            <a:off x="713225" y="303366"/>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Table of Propagation Speeds</a:t>
            </a:r>
            <a:endParaRPr dirty="0"/>
          </a:p>
        </p:txBody>
      </p:sp>
      <mc:AlternateContent xmlns:mc="http://schemas.openxmlformats.org/markup-compatibility/2006">
        <mc:Choice xmlns:a14="http://schemas.microsoft.com/office/drawing/2010/main" Requires="a14">
          <p:graphicFrame>
            <p:nvGraphicFramePr>
              <p:cNvPr id="4" name="Table 3">
                <a:extLst>
                  <a:ext uri="{FF2B5EF4-FFF2-40B4-BE49-F238E27FC236}">
                    <a16:creationId xmlns:a16="http://schemas.microsoft.com/office/drawing/2014/main" id="{F73C7737-A7E0-409F-AE03-585FE7B5CF3C}"/>
                  </a:ext>
                </a:extLst>
              </p:cNvPr>
              <p:cNvGraphicFramePr>
                <a:graphicFrameLocks noGrp="1"/>
              </p:cNvGraphicFramePr>
              <p:nvPr>
                <p:extLst>
                  <p:ext uri="{D42A27DB-BD31-4B8C-83A1-F6EECF244321}">
                    <p14:modId xmlns:p14="http://schemas.microsoft.com/office/powerpoint/2010/main" val="1928283828"/>
                  </p:ext>
                </p:extLst>
              </p:nvPr>
            </p:nvGraphicFramePr>
            <p:xfrm>
              <a:off x="1676387" y="927575"/>
              <a:ext cx="5791226" cy="3840480"/>
            </p:xfrm>
            <a:graphic>
              <a:graphicData uri="http://schemas.openxmlformats.org/drawingml/2006/table">
                <a:tbl>
                  <a:tblPr firstRow="1" bandRow="1">
                    <a:tableStyleId>{625C19A4-F02F-41EE-B11F-4C87D19DE7D2}</a:tableStyleId>
                  </a:tblPr>
                  <a:tblGrid>
                    <a:gridCol w="2895613">
                      <a:extLst>
                        <a:ext uri="{9D8B030D-6E8A-4147-A177-3AD203B41FA5}">
                          <a16:colId xmlns:a16="http://schemas.microsoft.com/office/drawing/2014/main" val="3410689667"/>
                        </a:ext>
                      </a:extLst>
                    </a:gridCol>
                    <a:gridCol w="2895613">
                      <a:extLst>
                        <a:ext uri="{9D8B030D-6E8A-4147-A177-3AD203B41FA5}">
                          <a16:colId xmlns:a16="http://schemas.microsoft.com/office/drawing/2014/main" val="3147935755"/>
                        </a:ext>
                      </a:extLst>
                    </a:gridCol>
                  </a:tblGrid>
                  <a:tr h="265755">
                    <a:tc gridSpan="2">
                      <a:txBody>
                        <a:bodyPr/>
                        <a:lstStyle/>
                        <a:p>
                          <a:pPr algn="ctr"/>
                          <a:r>
                            <a:rPr lang="en-US" sz="1200" dirty="0"/>
                            <a:t>Gases</a:t>
                          </a:r>
                        </a:p>
                      </a:txBody>
                      <a:tcPr/>
                    </a:tc>
                    <a:tc hMerge="1">
                      <a:txBody>
                        <a:bodyPr/>
                        <a:lstStyle/>
                        <a:p>
                          <a:endParaRPr lang="en-US" dirty="0"/>
                        </a:p>
                      </a:txBody>
                      <a:tcPr/>
                    </a:tc>
                    <a:extLst>
                      <a:ext uri="{0D108BD9-81ED-4DB2-BD59-A6C34878D82A}">
                        <a16:rowId xmlns:a16="http://schemas.microsoft.com/office/drawing/2014/main" val="1377016846"/>
                      </a:ext>
                    </a:extLst>
                  </a:tr>
                  <a:tr h="264643">
                    <a:tc>
                      <a:txBody>
                        <a:bodyPr/>
                        <a:lstStyle/>
                        <a:p>
                          <a:pPr algn="ctr"/>
                          <a:r>
                            <a:rPr lang="en-US" sz="1200" dirty="0"/>
                            <a:t>Hydrogen (0</a:t>
                          </a:r>
                          <a14:m>
                            <m:oMath xmlns:m="http://schemas.openxmlformats.org/officeDocument/2006/math">
                              <m:r>
                                <a:rPr lang="en-US" sz="120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𝐶</m:t>
                              </m:r>
                              <m:r>
                                <a:rPr lang="en-US" sz="1200" b="0" i="1" smtClean="0">
                                  <a:latin typeface="Cambria Math" panose="02040503050406030204" pitchFamily="18" charset="0"/>
                                  <a:ea typeface="Cambria Math" panose="02040503050406030204" pitchFamily="18" charset="0"/>
                                </a:rPr>
                                <m:t>)</m:t>
                              </m:r>
                            </m:oMath>
                          </a14:m>
                          <a:endParaRPr lang="en-US" sz="1200" dirty="0"/>
                        </a:p>
                      </a:txBody>
                      <a:tcPr/>
                    </a:tc>
                    <a:tc>
                      <a:txBody>
                        <a:bodyPr/>
                        <a:lstStyle/>
                        <a:p>
                          <a:pPr algn="ctr"/>
                          <a:r>
                            <a:rPr lang="en-US" sz="1200" dirty="0"/>
                            <a:t>1286</a:t>
                          </a:r>
                        </a:p>
                      </a:txBody>
                      <a:tcPr/>
                    </a:tc>
                    <a:extLst>
                      <a:ext uri="{0D108BD9-81ED-4DB2-BD59-A6C34878D82A}">
                        <a16:rowId xmlns:a16="http://schemas.microsoft.com/office/drawing/2014/main" val="671774402"/>
                      </a:ext>
                    </a:extLst>
                  </a:tr>
                  <a:tr h="26218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Helium (0</a:t>
                          </a:r>
                          <a14:m>
                            <m:oMath xmlns:m="http://schemas.openxmlformats.org/officeDocument/2006/math">
                              <m:r>
                                <a:rPr lang="en-US" sz="120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𝐶</m:t>
                              </m:r>
                              <m:r>
                                <a:rPr lang="en-US" sz="1200" b="0" i="1" smtClean="0">
                                  <a:latin typeface="Cambria Math" panose="02040503050406030204" pitchFamily="18" charset="0"/>
                                  <a:ea typeface="Cambria Math" panose="02040503050406030204" pitchFamily="18" charset="0"/>
                                </a:rPr>
                                <m:t>)</m:t>
                              </m:r>
                            </m:oMath>
                          </a14:m>
                          <a:endParaRPr lang="en-US" sz="1200" dirty="0"/>
                        </a:p>
                      </a:txBody>
                      <a:tcPr/>
                    </a:tc>
                    <a:tc>
                      <a:txBody>
                        <a:bodyPr/>
                        <a:lstStyle/>
                        <a:p>
                          <a:pPr algn="ctr"/>
                          <a:r>
                            <a:rPr lang="en-US" sz="1200" dirty="0"/>
                            <a:t>972</a:t>
                          </a:r>
                        </a:p>
                      </a:txBody>
                      <a:tcPr/>
                    </a:tc>
                    <a:extLst>
                      <a:ext uri="{0D108BD9-81ED-4DB2-BD59-A6C34878D82A}">
                        <a16:rowId xmlns:a16="http://schemas.microsoft.com/office/drawing/2014/main" val="1594046837"/>
                      </a:ext>
                    </a:extLst>
                  </a:tr>
                  <a:tr h="26218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Air (0</a:t>
                          </a:r>
                          <a14:m>
                            <m:oMath xmlns:m="http://schemas.openxmlformats.org/officeDocument/2006/math">
                              <m:r>
                                <a:rPr lang="en-US" sz="120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𝐶</m:t>
                              </m:r>
                              <m:r>
                                <a:rPr lang="en-US" sz="1200" b="0" i="1" smtClean="0">
                                  <a:latin typeface="Cambria Math" panose="02040503050406030204" pitchFamily="18" charset="0"/>
                                  <a:ea typeface="Cambria Math" panose="02040503050406030204" pitchFamily="18" charset="0"/>
                                </a:rPr>
                                <m:t>)</m:t>
                              </m:r>
                            </m:oMath>
                          </a14:m>
                          <a:endParaRPr lang="en-US" sz="1200" dirty="0"/>
                        </a:p>
                      </a:txBody>
                      <a:tcPr/>
                    </a:tc>
                    <a:tc>
                      <a:txBody>
                        <a:bodyPr/>
                        <a:lstStyle/>
                        <a:p>
                          <a:pPr algn="ctr"/>
                          <a:r>
                            <a:rPr lang="en-US" sz="1200" dirty="0"/>
                            <a:t>343</a:t>
                          </a:r>
                        </a:p>
                      </a:txBody>
                      <a:tcPr/>
                    </a:tc>
                    <a:extLst>
                      <a:ext uri="{0D108BD9-81ED-4DB2-BD59-A6C34878D82A}">
                        <a16:rowId xmlns:a16="http://schemas.microsoft.com/office/drawing/2014/main" val="3899472049"/>
                      </a:ext>
                    </a:extLst>
                  </a:tr>
                  <a:tr h="26218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Air (20</a:t>
                          </a:r>
                          <a14:m>
                            <m:oMath xmlns:m="http://schemas.openxmlformats.org/officeDocument/2006/math">
                              <m:r>
                                <a:rPr lang="en-US" sz="120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𝐶</m:t>
                              </m:r>
                              <m:r>
                                <a:rPr lang="en-US" sz="1200" b="0" i="1" smtClean="0">
                                  <a:latin typeface="Cambria Math" panose="02040503050406030204" pitchFamily="18" charset="0"/>
                                  <a:ea typeface="Cambria Math" panose="02040503050406030204" pitchFamily="18" charset="0"/>
                                </a:rPr>
                                <m:t>)</m:t>
                              </m:r>
                            </m:oMath>
                          </a14:m>
                          <a:endParaRPr lang="en-US" sz="1200" dirty="0"/>
                        </a:p>
                      </a:txBody>
                      <a:tcPr/>
                    </a:tc>
                    <a:tc>
                      <a:txBody>
                        <a:bodyPr/>
                        <a:lstStyle/>
                        <a:p>
                          <a:pPr algn="ctr"/>
                          <a:r>
                            <a:rPr lang="en-US" sz="1200" dirty="0"/>
                            <a:t>331</a:t>
                          </a:r>
                        </a:p>
                      </a:txBody>
                      <a:tcPr/>
                    </a:tc>
                    <a:extLst>
                      <a:ext uri="{0D108BD9-81ED-4DB2-BD59-A6C34878D82A}">
                        <a16:rowId xmlns:a16="http://schemas.microsoft.com/office/drawing/2014/main" val="2030987071"/>
                      </a:ext>
                    </a:extLst>
                  </a:tr>
                  <a:tr h="262182">
                    <a:tc gridSpan="2">
                      <a:txBody>
                        <a:bodyPr/>
                        <a:lstStyle/>
                        <a:p>
                          <a:pPr algn="ctr"/>
                          <a:r>
                            <a:rPr lang="en-US" sz="1200" dirty="0"/>
                            <a:t>Liquids at 25</a:t>
                          </a:r>
                          <a14:m>
                            <m:oMath xmlns:m="http://schemas.openxmlformats.org/officeDocument/2006/math">
                              <m:r>
                                <a:rPr lang="en-US" sz="120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𝐶</m:t>
                              </m:r>
                            </m:oMath>
                          </a14:m>
                          <a:endParaRPr lang="en-US" sz="1200" dirty="0"/>
                        </a:p>
                      </a:txBody>
                      <a:tcPr/>
                    </a:tc>
                    <a:tc hMerge="1">
                      <a:txBody>
                        <a:bodyPr/>
                        <a:lstStyle/>
                        <a:p>
                          <a:pPr algn="ctr"/>
                          <a:endParaRPr lang="en-US" dirty="0"/>
                        </a:p>
                      </a:txBody>
                      <a:tcPr/>
                    </a:tc>
                    <a:extLst>
                      <a:ext uri="{0D108BD9-81ED-4DB2-BD59-A6C34878D82A}">
                        <a16:rowId xmlns:a16="http://schemas.microsoft.com/office/drawing/2014/main" val="1240004224"/>
                      </a:ext>
                    </a:extLst>
                  </a:tr>
                  <a:tr h="262182">
                    <a:tc>
                      <a:txBody>
                        <a:bodyPr/>
                        <a:lstStyle/>
                        <a:p>
                          <a:pPr algn="ctr"/>
                          <a:r>
                            <a:rPr lang="en-US" sz="1200" dirty="0"/>
                            <a:t>Water</a:t>
                          </a:r>
                        </a:p>
                      </a:txBody>
                      <a:tcPr/>
                    </a:tc>
                    <a:tc>
                      <a:txBody>
                        <a:bodyPr/>
                        <a:lstStyle/>
                        <a:p>
                          <a:pPr algn="ctr"/>
                          <a:r>
                            <a:rPr lang="en-US" sz="1200" dirty="0"/>
                            <a:t>1493</a:t>
                          </a:r>
                        </a:p>
                      </a:txBody>
                      <a:tcPr/>
                    </a:tc>
                    <a:extLst>
                      <a:ext uri="{0D108BD9-81ED-4DB2-BD59-A6C34878D82A}">
                        <a16:rowId xmlns:a16="http://schemas.microsoft.com/office/drawing/2014/main" val="2561208427"/>
                      </a:ext>
                    </a:extLst>
                  </a:tr>
                  <a:tr h="262182">
                    <a:tc>
                      <a:txBody>
                        <a:bodyPr/>
                        <a:lstStyle/>
                        <a:p>
                          <a:pPr algn="ctr"/>
                          <a:r>
                            <a:rPr lang="en-US" sz="1200" dirty="0"/>
                            <a:t>Sea Water</a:t>
                          </a:r>
                        </a:p>
                      </a:txBody>
                      <a:tcPr/>
                    </a:tc>
                    <a:tc>
                      <a:txBody>
                        <a:bodyPr/>
                        <a:lstStyle/>
                        <a:p>
                          <a:pPr algn="ctr"/>
                          <a:r>
                            <a:rPr lang="en-US" sz="1200" dirty="0"/>
                            <a:t>1533</a:t>
                          </a:r>
                        </a:p>
                      </a:txBody>
                      <a:tcPr/>
                    </a:tc>
                    <a:extLst>
                      <a:ext uri="{0D108BD9-81ED-4DB2-BD59-A6C34878D82A}">
                        <a16:rowId xmlns:a16="http://schemas.microsoft.com/office/drawing/2014/main" val="4053750458"/>
                      </a:ext>
                    </a:extLst>
                  </a:tr>
                  <a:tr h="262182">
                    <a:tc>
                      <a:txBody>
                        <a:bodyPr/>
                        <a:lstStyle/>
                        <a:p>
                          <a:pPr algn="ctr"/>
                          <a:r>
                            <a:rPr lang="en-US" sz="1200" dirty="0"/>
                            <a:t>Mercury</a:t>
                          </a:r>
                        </a:p>
                      </a:txBody>
                      <a:tcPr/>
                    </a:tc>
                    <a:tc>
                      <a:txBody>
                        <a:bodyPr/>
                        <a:lstStyle/>
                        <a:p>
                          <a:pPr algn="ctr"/>
                          <a:r>
                            <a:rPr lang="en-US" sz="1200" dirty="0"/>
                            <a:t>1450</a:t>
                          </a:r>
                        </a:p>
                      </a:txBody>
                      <a:tcPr/>
                    </a:tc>
                    <a:extLst>
                      <a:ext uri="{0D108BD9-81ED-4DB2-BD59-A6C34878D82A}">
                        <a16:rowId xmlns:a16="http://schemas.microsoft.com/office/drawing/2014/main" val="1966677632"/>
                      </a:ext>
                    </a:extLst>
                  </a:tr>
                  <a:tr h="266353">
                    <a:tc gridSpan="2">
                      <a:txBody>
                        <a:bodyPr/>
                        <a:lstStyle/>
                        <a:p>
                          <a:pPr algn="ctr"/>
                          <a:r>
                            <a:rPr lang="en-US" sz="1200" dirty="0"/>
                            <a:t>Solids</a:t>
                          </a:r>
                        </a:p>
                      </a:txBody>
                      <a:tcPr/>
                    </a:tc>
                    <a:tc hMerge="1">
                      <a:txBody>
                        <a:bodyPr/>
                        <a:lstStyle/>
                        <a:p>
                          <a:pPr algn="ctr"/>
                          <a:endParaRPr lang="en-US" dirty="0"/>
                        </a:p>
                      </a:txBody>
                      <a:tcPr/>
                    </a:tc>
                    <a:extLst>
                      <a:ext uri="{0D108BD9-81ED-4DB2-BD59-A6C34878D82A}">
                        <a16:rowId xmlns:a16="http://schemas.microsoft.com/office/drawing/2014/main" val="3866339370"/>
                      </a:ext>
                    </a:extLst>
                  </a:tr>
                  <a:tr h="262182">
                    <a:tc>
                      <a:txBody>
                        <a:bodyPr/>
                        <a:lstStyle/>
                        <a:p>
                          <a:pPr algn="ctr"/>
                          <a:r>
                            <a:rPr lang="en-US" sz="1200" dirty="0"/>
                            <a:t>Diamond</a:t>
                          </a:r>
                        </a:p>
                      </a:txBody>
                      <a:tcPr/>
                    </a:tc>
                    <a:tc>
                      <a:txBody>
                        <a:bodyPr/>
                        <a:lstStyle/>
                        <a:p>
                          <a:pPr algn="ctr"/>
                          <a:r>
                            <a:rPr lang="en-US" sz="1200" dirty="0"/>
                            <a:t>12000</a:t>
                          </a:r>
                        </a:p>
                      </a:txBody>
                      <a:tcPr/>
                    </a:tc>
                    <a:extLst>
                      <a:ext uri="{0D108BD9-81ED-4DB2-BD59-A6C34878D82A}">
                        <a16:rowId xmlns:a16="http://schemas.microsoft.com/office/drawing/2014/main" val="3873431682"/>
                      </a:ext>
                    </a:extLst>
                  </a:tr>
                  <a:tr h="262182">
                    <a:tc>
                      <a:txBody>
                        <a:bodyPr/>
                        <a:lstStyle/>
                        <a:p>
                          <a:pPr algn="ctr"/>
                          <a:r>
                            <a:rPr lang="en-US" sz="1200" dirty="0"/>
                            <a:t>Iron</a:t>
                          </a:r>
                        </a:p>
                      </a:txBody>
                      <a:tcPr/>
                    </a:tc>
                    <a:tc>
                      <a:txBody>
                        <a:bodyPr/>
                        <a:lstStyle/>
                        <a:p>
                          <a:pPr algn="ctr"/>
                          <a:r>
                            <a:rPr lang="en-US" sz="1200" dirty="0"/>
                            <a:t>5130</a:t>
                          </a:r>
                        </a:p>
                      </a:txBody>
                      <a:tcPr/>
                    </a:tc>
                    <a:extLst>
                      <a:ext uri="{0D108BD9-81ED-4DB2-BD59-A6C34878D82A}">
                        <a16:rowId xmlns:a16="http://schemas.microsoft.com/office/drawing/2014/main" val="4218406552"/>
                      </a:ext>
                    </a:extLst>
                  </a:tr>
                  <a:tr h="262182">
                    <a:tc>
                      <a:txBody>
                        <a:bodyPr/>
                        <a:lstStyle/>
                        <a:p>
                          <a:pPr algn="ctr"/>
                          <a:r>
                            <a:rPr lang="en-US" sz="1200" dirty="0"/>
                            <a:t>Aluminum</a:t>
                          </a:r>
                        </a:p>
                      </a:txBody>
                      <a:tcPr/>
                    </a:tc>
                    <a:tc>
                      <a:txBody>
                        <a:bodyPr/>
                        <a:lstStyle/>
                        <a:p>
                          <a:pPr algn="ctr"/>
                          <a:r>
                            <a:rPr lang="en-US" sz="1200" dirty="0"/>
                            <a:t>5100</a:t>
                          </a:r>
                        </a:p>
                      </a:txBody>
                      <a:tcPr/>
                    </a:tc>
                    <a:extLst>
                      <a:ext uri="{0D108BD9-81ED-4DB2-BD59-A6C34878D82A}">
                        <a16:rowId xmlns:a16="http://schemas.microsoft.com/office/drawing/2014/main" val="1514264111"/>
                      </a:ext>
                    </a:extLst>
                  </a:tr>
                  <a:tr h="262182">
                    <a:tc>
                      <a:txBody>
                        <a:bodyPr/>
                        <a:lstStyle/>
                        <a:p>
                          <a:pPr algn="ctr"/>
                          <a:r>
                            <a:rPr lang="en-US" sz="1200" dirty="0"/>
                            <a:t>Brass</a:t>
                          </a:r>
                        </a:p>
                      </a:txBody>
                      <a:tcPr/>
                    </a:tc>
                    <a:tc>
                      <a:txBody>
                        <a:bodyPr/>
                        <a:lstStyle/>
                        <a:p>
                          <a:pPr algn="ctr"/>
                          <a:r>
                            <a:rPr lang="en-US" sz="1200" dirty="0"/>
                            <a:t>4700</a:t>
                          </a:r>
                        </a:p>
                      </a:txBody>
                      <a:tcPr/>
                    </a:tc>
                    <a:extLst>
                      <a:ext uri="{0D108BD9-81ED-4DB2-BD59-A6C34878D82A}">
                        <a16:rowId xmlns:a16="http://schemas.microsoft.com/office/drawing/2014/main" val="263138189"/>
                      </a:ext>
                    </a:extLst>
                  </a:tr>
                </a:tbl>
              </a:graphicData>
            </a:graphic>
          </p:graphicFrame>
        </mc:Choice>
        <mc:Fallback>
          <p:graphicFrame>
            <p:nvGraphicFramePr>
              <p:cNvPr id="4" name="Table 3">
                <a:extLst>
                  <a:ext uri="{FF2B5EF4-FFF2-40B4-BE49-F238E27FC236}">
                    <a16:creationId xmlns:a16="http://schemas.microsoft.com/office/drawing/2014/main" id="{F73C7737-A7E0-409F-AE03-585FE7B5CF3C}"/>
                  </a:ext>
                </a:extLst>
              </p:cNvPr>
              <p:cNvGraphicFramePr>
                <a:graphicFrameLocks noGrp="1"/>
              </p:cNvGraphicFramePr>
              <p:nvPr>
                <p:extLst>
                  <p:ext uri="{D42A27DB-BD31-4B8C-83A1-F6EECF244321}">
                    <p14:modId xmlns:p14="http://schemas.microsoft.com/office/powerpoint/2010/main" val="1928283828"/>
                  </p:ext>
                </p:extLst>
              </p:nvPr>
            </p:nvGraphicFramePr>
            <p:xfrm>
              <a:off x="1676387" y="927575"/>
              <a:ext cx="5791226" cy="3840480"/>
            </p:xfrm>
            <a:graphic>
              <a:graphicData uri="http://schemas.openxmlformats.org/drawingml/2006/table">
                <a:tbl>
                  <a:tblPr firstRow="1" bandRow="1">
                    <a:tableStyleId>{625C19A4-F02F-41EE-B11F-4C87D19DE7D2}</a:tableStyleId>
                  </a:tblPr>
                  <a:tblGrid>
                    <a:gridCol w="2895613">
                      <a:extLst>
                        <a:ext uri="{9D8B030D-6E8A-4147-A177-3AD203B41FA5}">
                          <a16:colId xmlns:a16="http://schemas.microsoft.com/office/drawing/2014/main" val="3410689667"/>
                        </a:ext>
                      </a:extLst>
                    </a:gridCol>
                    <a:gridCol w="2895613">
                      <a:extLst>
                        <a:ext uri="{9D8B030D-6E8A-4147-A177-3AD203B41FA5}">
                          <a16:colId xmlns:a16="http://schemas.microsoft.com/office/drawing/2014/main" val="3147935755"/>
                        </a:ext>
                      </a:extLst>
                    </a:gridCol>
                  </a:tblGrid>
                  <a:tr h="274320">
                    <a:tc gridSpan="2">
                      <a:txBody>
                        <a:bodyPr/>
                        <a:lstStyle/>
                        <a:p>
                          <a:pPr algn="ctr"/>
                          <a:r>
                            <a:rPr lang="en-US" sz="1200" dirty="0"/>
                            <a:t>Gases</a:t>
                          </a:r>
                        </a:p>
                      </a:txBody>
                      <a:tcPr/>
                    </a:tc>
                    <a:tc hMerge="1">
                      <a:txBody>
                        <a:bodyPr/>
                        <a:lstStyle/>
                        <a:p>
                          <a:endParaRPr lang="en-US" dirty="0"/>
                        </a:p>
                      </a:txBody>
                      <a:tcPr/>
                    </a:tc>
                    <a:extLst>
                      <a:ext uri="{0D108BD9-81ED-4DB2-BD59-A6C34878D82A}">
                        <a16:rowId xmlns:a16="http://schemas.microsoft.com/office/drawing/2014/main" val="1377016846"/>
                      </a:ext>
                    </a:extLst>
                  </a:tr>
                  <a:tr h="274320">
                    <a:tc>
                      <a:txBody>
                        <a:bodyPr/>
                        <a:lstStyle/>
                        <a:p>
                          <a:endParaRPr lang="en-US"/>
                        </a:p>
                      </a:txBody>
                      <a:tcPr>
                        <a:blipFill>
                          <a:blip r:embed="rId3"/>
                          <a:stretch>
                            <a:fillRect t="-102222" r="-100210" b="-1215556"/>
                          </a:stretch>
                        </a:blipFill>
                      </a:tcPr>
                    </a:tc>
                    <a:tc>
                      <a:txBody>
                        <a:bodyPr/>
                        <a:lstStyle/>
                        <a:p>
                          <a:pPr algn="ctr"/>
                          <a:r>
                            <a:rPr lang="en-US" sz="1200" dirty="0"/>
                            <a:t>1286</a:t>
                          </a:r>
                        </a:p>
                      </a:txBody>
                      <a:tcPr/>
                    </a:tc>
                    <a:extLst>
                      <a:ext uri="{0D108BD9-81ED-4DB2-BD59-A6C34878D82A}">
                        <a16:rowId xmlns:a16="http://schemas.microsoft.com/office/drawing/2014/main" val="671774402"/>
                      </a:ext>
                    </a:extLst>
                  </a:tr>
                  <a:tr h="274320">
                    <a:tc>
                      <a:txBody>
                        <a:bodyPr/>
                        <a:lstStyle/>
                        <a:p>
                          <a:endParaRPr lang="en-US"/>
                        </a:p>
                      </a:txBody>
                      <a:tcPr>
                        <a:blipFill>
                          <a:blip r:embed="rId3"/>
                          <a:stretch>
                            <a:fillRect t="-202222" r="-100210" b="-1115556"/>
                          </a:stretch>
                        </a:blipFill>
                      </a:tcPr>
                    </a:tc>
                    <a:tc>
                      <a:txBody>
                        <a:bodyPr/>
                        <a:lstStyle/>
                        <a:p>
                          <a:pPr algn="ctr"/>
                          <a:r>
                            <a:rPr lang="en-US" sz="1200" dirty="0"/>
                            <a:t>972</a:t>
                          </a:r>
                        </a:p>
                      </a:txBody>
                      <a:tcPr/>
                    </a:tc>
                    <a:extLst>
                      <a:ext uri="{0D108BD9-81ED-4DB2-BD59-A6C34878D82A}">
                        <a16:rowId xmlns:a16="http://schemas.microsoft.com/office/drawing/2014/main" val="1594046837"/>
                      </a:ext>
                    </a:extLst>
                  </a:tr>
                  <a:tr h="274320">
                    <a:tc>
                      <a:txBody>
                        <a:bodyPr/>
                        <a:lstStyle/>
                        <a:p>
                          <a:endParaRPr lang="en-US"/>
                        </a:p>
                      </a:txBody>
                      <a:tcPr>
                        <a:blipFill>
                          <a:blip r:embed="rId3"/>
                          <a:stretch>
                            <a:fillRect t="-302222" r="-100210" b="-1015556"/>
                          </a:stretch>
                        </a:blipFill>
                      </a:tcPr>
                    </a:tc>
                    <a:tc>
                      <a:txBody>
                        <a:bodyPr/>
                        <a:lstStyle/>
                        <a:p>
                          <a:pPr algn="ctr"/>
                          <a:r>
                            <a:rPr lang="en-US" sz="1200" dirty="0"/>
                            <a:t>343</a:t>
                          </a:r>
                        </a:p>
                      </a:txBody>
                      <a:tcPr/>
                    </a:tc>
                    <a:extLst>
                      <a:ext uri="{0D108BD9-81ED-4DB2-BD59-A6C34878D82A}">
                        <a16:rowId xmlns:a16="http://schemas.microsoft.com/office/drawing/2014/main" val="3899472049"/>
                      </a:ext>
                    </a:extLst>
                  </a:tr>
                  <a:tr h="274320">
                    <a:tc>
                      <a:txBody>
                        <a:bodyPr/>
                        <a:lstStyle/>
                        <a:p>
                          <a:endParaRPr lang="en-US"/>
                        </a:p>
                      </a:txBody>
                      <a:tcPr>
                        <a:blipFill>
                          <a:blip r:embed="rId3"/>
                          <a:stretch>
                            <a:fillRect t="-402222" r="-100210" b="-915556"/>
                          </a:stretch>
                        </a:blipFill>
                      </a:tcPr>
                    </a:tc>
                    <a:tc>
                      <a:txBody>
                        <a:bodyPr/>
                        <a:lstStyle/>
                        <a:p>
                          <a:pPr algn="ctr"/>
                          <a:r>
                            <a:rPr lang="en-US" sz="1200" dirty="0"/>
                            <a:t>331</a:t>
                          </a:r>
                        </a:p>
                      </a:txBody>
                      <a:tcPr/>
                    </a:tc>
                    <a:extLst>
                      <a:ext uri="{0D108BD9-81ED-4DB2-BD59-A6C34878D82A}">
                        <a16:rowId xmlns:a16="http://schemas.microsoft.com/office/drawing/2014/main" val="2030987071"/>
                      </a:ext>
                    </a:extLst>
                  </a:tr>
                  <a:tr h="274320">
                    <a:tc gridSpan="2">
                      <a:txBody>
                        <a:bodyPr/>
                        <a:lstStyle/>
                        <a:p>
                          <a:endParaRPr lang="en-US"/>
                        </a:p>
                      </a:txBody>
                      <a:tcPr>
                        <a:blipFill>
                          <a:blip r:embed="rId3"/>
                          <a:stretch>
                            <a:fillRect t="-502222" r="-105" b="-815556"/>
                          </a:stretch>
                        </a:blipFill>
                      </a:tcPr>
                    </a:tc>
                    <a:tc hMerge="1">
                      <a:txBody>
                        <a:bodyPr/>
                        <a:lstStyle/>
                        <a:p>
                          <a:pPr algn="ctr"/>
                          <a:endParaRPr lang="en-US" dirty="0"/>
                        </a:p>
                      </a:txBody>
                      <a:tcPr/>
                    </a:tc>
                    <a:extLst>
                      <a:ext uri="{0D108BD9-81ED-4DB2-BD59-A6C34878D82A}">
                        <a16:rowId xmlns:a16="http://schemas.microsoft.com/office/drawing/2014/main" val="1240004224"/>
                      </a:ext>
                    </a:extLst>
                  </a:tr>
                  <a:tr h="274320">
                    <a:tc>
                      <a:txBody>
                        <a:bodyPr/>
                        <a:lstStyle/>
                        <a:p>
                          <a:pPr algn="ctr"/>
                          <a:r>
                            <a:rPr lang="en-US" sz="1200" dirty="0"/>
                            <a:t>Water</a:t>
                          </a:r>
                        </a:p>
                      </a:txBody>
                      <a:tcPr/>
                    </a:tc>
                    <a:tc>
                      <a:txBody>
                        <a:bodyPr/>
                        <a:lstStyle/>
                        <a:p>
                          <a:pPr algn="ctr"/>
                          <a:r>
                            <a:rPr lang="en-US" sz="1200" dirty="0"/>
                            <a:t>1493</a:t>
                          </a:r>
                        </a:p>
                      </a:txBody>
                      <a:tcPr/>
                    </a:tc>
                    <a:extLst>
                      <a:ext uri="{0D108BD9-81ED-4DB2-BD59-A6C34878D82A}">
                        <a16:rowId xmlns:a16="http://schemas.microsoft.com/office/drawing/2014/main" val="2561208427"/>
                      </a:ext>
                    </a:extLst>
                  </a:tr>
                  <a:tr h="274320">
                    <a:tc>
                      <a:txBody>
                        <a:bodyPr/>
                        <a:lstStyle/>
                        <a:p>
                          <a:pPr algn="ctr"/>
                          <a:r>
                            <a:rPr lang="en-US" sz="1200" dirty="0"/>
                            <a:t>Sea Water</a:t>
                          </a:r>
                        </a:p>
                      </a:txBody>
                      <a:tcPr/>
                    </a:tc>
                    <a:tc>
                      <a:txBody>
                        <a:bodyPr/>
                        <a:lstStyle/>
                        <a:p>
                          <a:pPr algn="ctr"/>
                          <a:r>
                            <a:rPr lang="en-US" sz="1200" dirty="0"/>
                            <a:t>1533</a:t>
                          </a:r>
                        </a:p>
                      </a:txBody>
                      <a:tcPr/>
                    </a:tc>
                    <a:extLst>
                      <a:ext uri="{0D108BD9-81ED-4DB2-BD59-A6C34878D82A}">
                        <a16:rowId xmlns:a16="http://schemas.microsoft.com/office/drawing/2014/main" val="4053750458"/>
                      </a:ext>
                    </a:extLst>
                  </a:tr>
                  <a:tr h="274320">
                    <a:tc>
                      <a:txBody>
                        <a:bodyPr/>
                        <a:lstStyle/>
                        <a:p>
                          <a:pPr algn="ctr"/>
                          <a:r>
                            <a:rPr lang="en-US" sz="1200" dirty="0"/>
                            <a:t>Mercury</a:t>
                          </a:r>
                        </a:p>
                      </a:txBody>
                      <a:tcPr/>
                    </a:tc>
                    <a:tc>
                      <a:txBody>
                        <a:bodyPr/>
                        <a:lstStyle/>
                        <a:p>
                          <a:pPr algn="ctr"/>
                          <a:r>
                            <a:rPr lang="en-US" sz="1200" dirty="0"/>
                            <a:t>1450</a:t>
                          </a:r>
                        </a:p>
                      </a:txBody>
                      <a:tcPr/>
                    </a:tc>
                    <a:extLst>
                      <a:ext uri="{0D108BD9-81ED-4DB2-BD59-A6C34878D82A}">
                        <a16:rowId xmlns:a16="http://schemas.microsoft.com/office/drawing/2014/main" val="1966677632"/>
                      </a:ext>
                    </a:extLst>
                  </a:tr>
                  <a:tr h="274320">
                    <a:tc gridSpan="2">
                      <a:txBody>
                        <a:bodyPr/>
                        <a:lstStyle/>
                        <a:p>
                          <a:pPr algn="ctr"/>
                          <a:r>
                            <a:rPr lang="en-US" sz="1200" dirty="0"/>
                            <a:t>Solids</a:t>
                          </a:r>
                        </a:p>
                      </a:txBody>
                      <a:tcPr/>
                    </a:tc>
                    <a:tc hMerge="1">
                      <a:txBody>
                        <a:bodyPr/>
                        <a:lstStyle/>
                        <a:p>
                          <a:pPr algn="ctr"/>
                          <a:endParaRPr lang="en-US" dirty="0"/>
                        </a:p>
                      </a:txBody>
                      <a:tcPr/>
                    </a:tc>
                    <a:extLst>
                      <a:ext uri="{0D108BD9-81ED-4DB2-BD59-A6C34878D82A}">
                        <a16:rowId xmlns:a16="http://schemas.microsoft.com/office/drawing/2014/main" val="3866339370"/>
                      </a:ext>
                    </a:extLst>
                  </a:tr>
                  <a:tr h="274320">
                    <a:tc>
                      <a:txBody>
                        <a:bodyPr/>
                        <a:lstStyle/>
                        <a:p>
                          <a:pPr algn="ctr"/>
                          <a:r>
                            <a:rPr lang="en-US" sz="1200" dirty="0"/>
                            <a:t>Diamond</a:t>
                          </a:r>
                        </a:p>
                      </a:txBody>
                      <a:tcPr/>
                    </a:tc>
                    <a:tc>
                      <a:txBody>
                        <a:bodyPr/>
                        <a:lstStyle/>
                        <a:p>
                          <a:pPr algn="ctr"/>
                          <a:r>
                            <a:rPr lang="en-US" sz="1200" dirty="0"/>
                            <a:t>12000</a:t>
                          </a:r>
                        </a:p>
                      </a:txBody>
                      <a:tcPr/>
                    </a:tc>
                    <a:extLst>
                      <a:ext uri="{0D108BD9-81ED-4DB2-BD59-A6C34878D82A}">
                        <a16:rowId xmlns:a16="http://schemas.microsoft.com/office/drawing/2014/main" val="3873431682"/>
                      </a:ext>
                    </a:extLst>
                  </a:tr>
                  <a:tr h="274320">
                    <a:tc>
                      <a:txBody>
                        <a:bodyPr/>
                        <a:lstStyle/>
                        <a:p>
                          <a:pPr algn="ctr"/>
                          <a:r>
                            <a:rPr lang="en-US" sz="1200" dirty="0"/>
                            <a:t>Iron</a:t>
                          </a:r>
                        </a:p>
                      </a:txBody>
                      <a:tcPr/>
                    </a:tc>
                    <a:tc>
                      <a:txBody>
                        <a:bodyPr/>
                        <a:lstStyle/>
                        <a:p>
                          <a:pPr algn="ctr"/>
                          <a:r>
                            <a:rPr lang="en-US" sz="1200" dirty="0"/>
                            <a:t>5130</a:t>
                          </a:r>
                        </a:p>
                      </a:txBody>
                      <a:tcPr/>
                    </a:tc>
                    <a:extLst>
                      <a:ext uri="{0D108BD9-81ED-4DB2-BD59-A6C34878D82A}">
                        <a16:rowId xmlns:a16="http://schemas.microsoft.com/office/drawing/2014/main" val="4218406552"/>
                      </a:ext>
                    </a:extLst>
                  </a:tr>
                  <a:tr h="274320">
                    <a:tc>
                      <a:txBody>
                        <a:bodyPr/>
                        <a:lstStyle/>
                        <a:p>
                          <a:pPr algn="ctr"/>
                          <a:r>
                            <a:rPr lang="en-US" sz="1200" dirty="0"/>
                            <a:t>Aluminum</a:t>
                          </a:r>
                        </a:p>
                      </a:txBody>
                      <a:tcPr/>
                    </a:tc>
                    <a:tc>
                      <a:txBody>
                        <a:bodyPr/>
                        <a:lstStyle/>
                        <a:p>
                          <a:pPr algn="ctr"/>
                          <a:r>
                            <a:rPr lang="en-US" sz="1200" dirty="0"/>
                            <a:t>5100</a:t>
                          </a:r>
                        </a:p>
                      </a:txBody>
                      <a:tcPr/>
                    </a:tc>
                    <a:extLst>
                      <a:ext uri="{0D108BD9-81ED-4DB2-BD59-A6C34878D82A}">
                        <a16:rowId xmlns:a16="http://schemas.microsoft.com/office/drawing/2014/main" val="1514264111"/>
                      </a:ext>
                    </a:extLst>
                  </a:tr>
                  <a:tr h="274320">
                    <a:tc>
                      <a:txBody>
                        <a:bodyPr/>
                        <a:lstStyle/>
                        <a:p>
                          <a:pPr algn="ctr"/>
                          <a:r>
                            <a:rPr lang="en-US" sz="1200" dirty="0"/>
                            <a:t>Brass</a:t>
                          </a:r>
                        </a:p>
                      </a:txBody>
                      <a:tcPr/>
                    </a:tc>
                    <a:tc>
                      <a:txBody>
                        <a:bodyPr/>
                        <a:lstStyle/>
                        <a:p>
                          <a:pPr algn="ctr"/>
                          <a:r>
                            <a:rPr lang="en-US" sz="1200" dirty="0"/>
                            <a:t>4700</a:t>
                          </a:r>
                        </a:p>
                      </a:txBody>
                      <a:tcPr/>
                    </a:tc>
                    <a:extLst>
                      <a:ext uri="{0D108BD9-81ED-4DB2-BD59-A6C34878D82A}">
                        <a16:rowId xmlns:a16="http://schemas.microsoft.com/office/drawing/2014/main" val="263138189"/>
                      </a:ext>
                    </a:extLst>
                  </a:tr>
                </a:tbl>
              </a:graphicData>
            </a:graphic>
          </p:graphicFrame>
        </mc:Fallback>
      </mc:AlternateContent>
    </p:spTree>
    <p:extLst>
      <p:ext uri="{BB962C8B-B14F-4D97-AF65-F5344CB8AC3E}">
        <p14:creationId xmlns:p14="http://schemas.microsoft.com/office/powerpoint/2010/main" val="3490623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02">
          <a:extLst>
            <a:ext uri="{FF2B5EF4-FFF2-40B4-BE49-F238E27FC236}">
              <a16:creationId xmlns:a16="http://schemas.microsoft.com/office/drawing/2014/main" id="{33E5195D-6C58-438B-0C6B-F875FC7E1114}"/>
            </a:ext>
          </a:extLst>
        </p:cNvPr>
        <p:cNvGrpSpPr/>
        <p:nvPr/>
      </p:nvGrpSpPr>
      <p:grpSpPr>
        <a:xfrm>
          <a:off x="0" y="0"/>
          <a:ext cx="0" cy="0"/>
          <a:chOff x="0" y="0"/>
          <a:chExt cx="0" cy="0"/>
        </a:xfrm>
      </p:grpSpPr>
      <p:sp>
        <p:nvSpPr>
          <p:cNvPr id="603" name="Google Shape;603;p72">
            <a:extLst>
              <a:ext uri="{FF2B5EF4-FFF2-40B4-BE49-F238E27FC236}">
                <a16:creationId xmlns:a16="http://schemas.microsoft.com/office/drawing/2014/main" id="{9B31021C-29DB-A49B-790D-F31E1C4DF411}"/>
              </a:ext>
            </a:extLst>
          </p:cNvPr>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Reflection</a:t>
            </a:r>
            <a:endParaRPr dirty="0"/>
          </a:p>
        </p:txBody>
      </p:sp>
      <mc:AlternateContent xmlns:mc="http://schemas.openxmlformats.org/markup-compatibility/2006">
        <mc:Choice xmlns:a14="http://schemas.microsoft.com/office/drawing/2010/main" Requires="a14">
          <p:sp>
            <p:nvSpPr>
              <p:cNvPr id="608" name="Google Shape;608;p72">
                <a:extLst>
                  <a:ext uri="{FF2B5EF4-FFF2-40B4-BE49-F238E27FC236}">
                    <a16:creationId xmlns:a16="http://schemas.microsoft.com/office/drawing/2014/main" id="{846701AC-C8E4-1505-6BDB-17F86AF59F12}"/>
                  </a:ext>
                </a:extLst>
              </p:cNvPr>
              <p:cNvSpPr txBox="1"/>
              <p:nvPr/>
            </p:nvSpPr>
            <p:spPr>
              <a:xfrm>
                <a:off x="5939841" y="3359289"/>
                <a:ext cx="3204159" cy="8114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latin typeface="Montserrat"/>
                    <a:ea typeface="Montserrat"/>
                    <a:cs typeface="Montserrat"/>
                    <a:sym typeface="Montserrat"/>
                  </a:rPr>
                  <a:t>When sound reflects off a perpendicular wall a </a:t>
                </a:r>
                <a14:m>
                  <m:oMath xmlns:m="http://schemas.openxmlformats.org/officeDocument/2006/math">
                    <m:r>
                      <a:rPr lang="en-US" b="0" i="1" smtClean="0">
                        <a:solidFill>
                          <a:schemeClr val="dk1"/>
                        </a:solidFill>
                        <a:latin typeface="Cambria Math" panose="02040503050406030204" pitchFamily="18" charset="0"/>
                        <a:ea typeface="Montserrat"/>
                        <a:cs typeface="Montserrat"/>
                        <a:sym typeface="Montserrat"/>
                      </a:rPr>
                      <m:t>180</m:t>
                    </m:r>
                    <m:r>
                      <a:rPr lang="en-US" b="0" i="1" smtClean="0">
                        <a:solidFill>
                          <a:schemeClr val="dk1"/>
                        </a:solidFill>
                        <a:latin typeface="Cambria Math" panose="02040503050406030204" pitchFamily="18" charset="0"/>
                        <a:ea typeface="Cambria Math" panose="02040503050406030204" pitchFamily="18" charset="0"/>
                        <a:cs typeface="Montserrat"/>
                        <a:sym typeface="Montserrat"/>
                      </a:rPr>
                      <m:t>°</m:t>
                    </m:r>
                  </m:oMath>
                </a14:m>
                <a:r>
                  <a:rPr lang="en-US" dirty="0">
                    <a:solidFill>
                      <a:schemeClr val="dk2"/>
                    </a:solidFill>
                    <a:latin typeface="Montserrat"/>
                    <a:ea typeface="Montserrat"/>
                    <a:cs typeface="Montserrat"/>
                    <a:sym typeface="Montserrat"/>
                  </a:rPr>
                  <a:t> phase shift occurs</a:t>
                </a:r>
                <a:endParaRPr dirty="0">
                  <a:solidFill>
                    <a:schemeClr val="dk2"/>
                  </a:solidFill>
                  <a:latin typeface="Montserrat"/>
                  <a:ea typeface="Montserrat"/>
                  <a:cs typeface="Montserrat"/>
                  <a:sym typeface="Montserrat"/>
                </a:endParaRPr>
              </a:p>
            </p:txBody>
          </p:sp>
        </mc:Choice>
        <mc:Fallback>
          <p:sp>
            <p:nvSpPr>
              <p:cNvPr id="608" name="Google Shape;608;p72">
                <a:extLst>
                  <a:ext uri="{FF2B5EF4-FFF2-40B4-BE49-F238E27FC236}">
                    <a16:creationId xmlns:a16="http://schemas.microsoft.com/office/drawing/2014/main" id="{846701AC-C8E4-1505-6BDB-17F86AF59F12}"/>
                  </a:ext>
                </a:extLst>
              </p:cNvPr>
              <p:cNvSpPr txBox="1">
                <a:spLocks noRot="1" noChangeAspect="1" noMove="1" noResize="1" noEditPoints="1" noAdjustHandles="1" noChangeArrowheads="1" noChangeShapeType="1" noTextEdit="1"/>
              </p:cNvSpPr>
              <p:nvPr/>
            </p:nvSpPr>
            <p:spPr>
              <a:xfrm>
                <a:off x="5939841" y="3359289"/>
                <a:ext cx="3204159" cy="811420"/>
              </a:xfrm>
              <a:prstGeom prst="rect">
                <a:avLst/>
              </a:prstGeom>
              <a:blipFill>
                <a:blip r:embed="rId3"/>
                <a:stretch>
                  <a:fillRect l="-570" b="-3759"/>
                </a:stretch>
              </a:blipFill>
              <a:ln>
                <a:noFill/>
              </a:ln>
            </p:spPr>
            <p:txBody>
              <a:bodyPr/>
              <a:lstStyle/>
              <a:p>
                <a:r>
                  <a:rPr lang="en-US">
                    <a:noFill/>
                  </a:rPr>
                  <a:t> </a:t>
                </a:r>
              </a:p>
            </p:txBody>
          </p:sp>
        </mc:Fallback>
      </mc:AlternateContent>
      <p:sp>
        <p:nvSpPr>
          <p:cNvPr id="609" name="Google Shape;609;p72">
            <a:extLst>
              <a:ext uri="{FF2B5EF4-FFF2-40B4-BE49-F238E27FC236}">
                <a16:creationId xmlns:a16="http://schemas.microsoft.com/office/drawing/2014/main" id="{48809CFA-C785-773A-05BE-CC7353973A14}"/>
              </a:ext>
            </a:extLst>
          </p:cNvPr>
          <p:cNvSpPr txBox="1"/>
          <p:nvPr/>
        </p:nvSpPr>
        <p:spPr>
          <a:xfrm>
            <a:off x="5939842" y="2960526"/>
            <a:ext cx="3204159" cy="4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chemeClr val="dk1"/>
                </a:solidFill>
                <a:latin typeface="Vidaloka"/>
                <a:ea typeface="Vidaloka"/>
                <a:cs typeface="Vidaloka"/>
                <a:sym typeface="Vidaloka"/>
              </a:rPr>
              <a:t>Phase Change</a:t>
            </a:r>
            <a:endParaRPr sz="2400" dirty="0">
              <a:solidFill>
                <a:schemeClr val="dk1"/>
              </a:solidFill>
              <a:latin typeface="Vidaloka"/>
              <a:ea typeface="Vidaloka"/>
              <a:cs typeface="Vidaloka"/>
              <a:sym typeface="Vidaloka"/>
            </a:endParaRPr>
          </a:p>
        </p:txBody>
      </p:sp>
      <p:sp>
        <p:nvSpPr>
          <p:cNvPr id="611" name="Google Shape;611;p72">
            <a:extLst>
              <a:ext uri="{FF2B5EF4-FFF2-40B4-BE49-F238E27FC236}">
                <a16:creationId xmlns:a16="http://schemas.microsoft.com/office/drawing/2014/main" id="{53CC18A9-CA54-AD10-E2C1-FFA2C16631D7}"/>
              </a:ext>
            </a:extLst>
          </p:cNvPr>
          <p:cNvSpPr txBox="1"/>
          <p:nvPr/>
        </p:nvSpPr>
        <p:spPr>
          <a:xfrm>
            <a:off x="162260" y="3713446"/>
            <a:ext cx="964641" cy="31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dirty="0">
                <a:solidFill>
                  <a:schemeClr val="dk1"/>
                </a:solidFill>
                <a:latin typeface="Vidaloka"/>
                <a:ea typeface="Vidaloka"/>
                <a:cs typeface="Vidaloka"/>
                <a:sym typeface="Vidaloka"/>
              </a:rPr>
              <a:t>Free End</a:t>
            </a:r>
            <a:endParaRPr sz="1300" dirty="0">
              <a:solidFill>
                <a:schemeClr val="dk1"/>
              </a:solidFill>
              <a:latin typeface="Vidaloka"/>
              <a:ea typeface="Vidaloka"/>
              <a:cs typeface="Vidaloka"/>
              <a:sym typeface="Vidaloka"/>
            </a:endParaRPr>
          </a:p>
        </p:txBody>
      </p:sp>
      <p:sp>
        <p:nvSpPr>
          <p:cNvPr id="613" name="Google Shape;613;p72">
            <a:extLst>
              <a:ext uri="{FF2B5EF4-FFF2-40B4-BE49-F238E27FC236}">
                <a16:creationId xmlns:a16="http://schemas.microsoft.com/office/drawing/2014/main" id="{7ABF5BA4-56DF-29EF-9B4F-B873BF2C1340}"/>
              </a:ext>
            </a:extLst>
          </p:cNvPr>
          <p:cNvSpPr txBox="1"/>
          <p:nvPr/>
        </p:nvSpPr>
        <p:spPr>
          <a:xfrm>
            <a:off x="4861791" y="3713446"/>
            <a:ext cx="951076" cy="31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dirty="0">
                <a:solidFill>
                  <a:schemeClr val="dk1"/>
                </a:solidFill>
                <a:latin typeface="Vidaloka"/>
                <a:ea typeface="Vidaloka"/>
                <a:cs typeface="Vidaloka"/>
                <a:sym typeface="Vidaloka"/>
              </a:rPr>
              <a:t>Fixed End</a:t>
            </a:r>
            <a:endParaRPr sz="1300" dirty="0">
              <a:solidFill>
                <a:schemeClr val="dk1"/>
              </a:solidFill>
              <a:latin typeface="Vidaloka"/>
              <a:ea typeface="Vidaloka"/>
              <a:cs typeface="Vidaloka"/>
              <a:sym typeface="Vidaloka"/>
            </a:endParaRPr>
          </a:p>
        </p:txBody>
      </p:sp>
      <p:pic>
        <p:nvPicPr>
          <p:cNvPr id="6152" name="Picture 8">
            <a:hlinkClick r:id="rId4"/>
            <a:extLst>
              <a:ext uri="{FF2B5EF4-FFF2-40B4-BE49-F238E27FC236}">
                <a16:creationId xmlns:a16="http://schemas.microsoft.com/office/drawing/2014/main" id="{58349CDB-9622-5370-8FA4-DE7A7DE7A5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499" y="1264553"/>
            <a:ext cx="5715000" cy="256222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29150150-A887-FB0D-9E5E-F73F38F04AB5}"/>
              </a:ext>
            </a:extLst>
          </p:cNvPr>
          <p:cNvCxnSpPr>
            <a:cxnSpLocks/>
          </p:cNvCxnSpPr>
          <p:nvPr/>
        </p:nvCxnSpPr>
        <p:spPr>
          <a:xfrm flipH="1" flipV="1">
            <a:off x="1816545" y="3734603"/>
            <a:ext cx="108844" cy="407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7FB57D1-B6A2-AF58-2F0C-8F48B2BA86BC}"/>
              </a:ext>
            </a:extLst>
          </p:cNvPr>
          <p:cNvSpPr txBox="1"/>
          <p:nvPr/>
        </p:nvSpPr>
        <p:spPr>
          <a:xfrm>
            <a:off x="1835862" y="4082399"/>
            <a:ext cx="901209" cy="276999"/>
          </a:xfrm>
          <a:prstGeom prst="rect">
            <a:avLst/>
          </a:prstGeom>
          <a:noFill/>
        </p:spPr>
        <p:txBody>
          <a:bodyPr wrap="none" rtlCol="0">
            <a:spAutoFit/>
          </a:bodyPr>
          <a:lstStyle/>
          <a:p>
            <a:r>
              <a:rPr lang="en-US" sz="1200" dirty="0">
                <a:latin typeface="Montserrat" panose="00000500000000000000" pitchFamily="2" charset="0"/>
              </a:rPr>
              <a:t>Antinode</a:t>
            </a:r>
          </a:p>
        </p:txBody>
      </p:sp>
      <p:cxnSp>
        <p:nvCxnSpPr>
          <p:cNvPr id="8" name="Straight Arrow Connector 7">
            <a:extLst>
              <a:ext uri="{FF2B5EF4-FFF2-40B4-BE49-F238E27FC236}">
                <a16:creationId xmlns:a16="http://schemas.microsoft.com/office/drawing/2014/main" id="{8568F7D8-1CBF-AC30-14FE-FD8C44012A60}"/>
              </a:ext>
            </a:extLst>
          </p:cNvPr>
          <p:cNvCxnSpPr>
            <a:cxnSpLocks/>
          </p:cNvCxnSpPr>
          <p:nvPr/>
        </p:nvCxnSpPr>
        <p:spPr>
          <a:xfrm flipH="1" flipV="1">
            <a:off x="3355586" y="3734603"/>
            <a:ext cx="108844" cy="407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01BA6BA-42F6-A84C-B418-69A6167BB3F8}"/>
              </a:ext>
            </a:extLst>
          </p:cNvPr>
          <p:cNvSpPr txBox="1"/>
          <p:nvPr/>
        </p:nvSpPr>
        <p:spPr>
          <a:xfrm>
            <a:off x="3374903" y="4082399"/>
            <a:ext cx="603050" cy="276999"/>
          </a:xfrm>
          <a:prstGeom prst="rect">
            <a:avLst/>
          </a:prstGeom>
          <a:noFill/>
        </p:spPr>
        <p:txBody>
          <a:bodyPr wrap="none" rtlCol="0">
            <a:spAutoFit/>
          </a:bodyPr>
          <a:lstStyle/>
          <a:p>
            <a:r>
              <a:rPr lang="en-US" sz="1200" dirty="0">
                <a:latin typeface="Montserrat" panose="00000500000000000000" pitchFamily="2" charset="0"/>
              </a:rPr>
              <a:t>Node</a:t>
            </a:r>
          </a:p>
        </p:txBody>
      </p:sp>
      <p:sp>
        <p:nvSpPr>
          <p:cNvPr id="11" name="Google Shape;609;p72">
            <a:extLst>
              <a:ext uri="{FF2B5EF4-FFF2-40B4-BE49-F238E27FC236}">
                <a16:creationId xmlns:a16="http://schemas.microsoft.com/office/drawing/2014/main" id="{577094F8-3C91-858D-78B0-7223761795A0}"/>
              </a:ext>
            </a:extLst>
          </p:cNvPr>
          <p:cNvSpPr txBox="1"/>
          <p:nvPr/>
        </p:nvSpPr>
        <p:spPr>
          <a:xfrm>
            <a:off x="5939842" y="1293433"/>
            <a:ext cx="3204159" cy="4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chemeClr val="dk1"/>
                </a:solidFill>
                <a:latin typeface="Vidaloka"/>
                <a:ea typeface="Vidaloka"/>
                <a:cs typeface="Vidaloka"/>
                <a:sym typeface="Vidaloka"/>
              </a:rPr>
              <a:t>Angle of reflection</a:t>
            </a:r>
            <a:endParaRPr sz="2400" dirty="0">
              <a:solidFill>
                <a:schemeClr val="dk1"/>
              </a:solidFill>
              <a:latin typeface="Vidaloka"/>
              <a:ea typeface="Vidaloka"/>
              <a:cs typeface="Vidaloka"/>
              <a:sym typeface="Vidaloka"/>
            </a:endParaRPr>
          </a:p>
        </p:txBody>
      </p:sp>
      <p:pic>
        <p:nvPicPr>
          <p:cNvPr id="6154" name="Picture 10">
            <a:extLst>
              <a:ext uri="{FF2B5EF4-FFF2-40B4-BE49-F238E27FC236}">
                <a16:creationId xmlns:a16="http://schemas.microsoft.com/office/drawing/2014/main" id="{5567CDFA-3E89-9553-B923-14040DE5795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9562"/>
          <a:stretch/>
        </p:blipFill>
        <p:spPr bwMode="auto">
          <a:xfrm>
            <a:off x="5939841" y="1600005"/>
            <a:ext cx="2314910" cy="12858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8FB13478-10BA-ADE4-ECB2-8274C933B8ED}"/>
              </a:ext>
            </a:extLst>
          </p:cNvPr>
          <p:cNvCxnSpPr>
            <a:cxnSpLocks/>
          </p:cNvCxnSpPr>
          <p:nvPr/>
        </p:nvCxnSpPr>
        <p:spPr>
          <a:xfrm flipH="1" flipV="1">
            <a:off x="4571975" y="3780691"/>
            <a:ext cx="431467" cy="759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88166D7-61BB-7CDD-8426-20AAE9574DE6}"/>
              </a:ext>
            </a:extLst>
          </p:cNvPr>
          <p:cNvSpPr txBox="1"/>
          <p:nvPr/>
        </p:nvSpPr>
        <p:spPr>
          <a:xfrm>
            <a:off x="4937539" y="4468548"/>
            <a:ext cx="1710725" cy="276999"/>
          </a:xfrm>
          <a:prstGeom prst="rect">
            <a:avLst/>
          </a:prstGeom>
          <a:noFill/>
        </p:spPr>
        <p:txBody>
          <a:bodyPr wrap="none" rtlCol="0">
            <a:spAutoFit/>
          </a:bodyPr>
          <a:lstStyle/>
          <a:p>
            <a:r>
              <a:rPr lang="en-US" sz="1200" dirty="0">
                <a:latin typeface="Montserrat" panose="00000500000000000000" pitchFamily="2" charset="0"/>
              </a:rPr>
              <a:t>Click for simulation!</a:t>
            </a:r>
          </a:p>
        </p:txBody>
      </p:sp>
    </p:spTree>
    <p:extLst>
      <p:ext uri="{BB962C8B-B14F-4D97-AF65-F5344CB8AC3E}">
        <p14:creationId xmlns:p14="http://schemas.microsoft.com/office/powerpoint/2010/main" val="28698802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66">
          <a:extLst>
            <a:ext uri="{FF2B5EF4-FFF2-40B4-BE49-F238E27FC236}">
              <a16:creationId xmlns:a16="http://schemas.microsoft.com/office/drawing/2014/main" id="{993CF19F-DEC6-D38B-CF02-CF98F33A19F1}"/>
            </a:ext>
          </a:extLst>
        </p:cNvPr>
        <p:cNvGrpSpPr/>
        <p:nvPr/>
      </p:nvGrpSpPr>
      <p:grpSpPr>
        <a:xfrm>
          <a:off x="0" y="0"/>
          <a:ext cx="0" cy="0"/>
          <a:chOff x="0" y="0"/>
          <a:chExt cx="0" cy="0"/>
        </a:xfrm>
      </p:grpSpPr>
      <p:sp>
        <p:nvSpPr>
          <p:cNvPr id="667" name="Google Shape;667;p78">
            <a:extLst>
              <a:ext uri="{FF2B5EF4-FFF2-40B4-BE49-F238E27FC236}">
                <a16:creationId xmlns:a16="http://schemas.microsoft.com/office/drawing/2014/main" id="{0E4D0AD9-9584-1487-274E-00E813A1278B}"/>
              </a:ext>
            </a:extLst>
          </p:cNvPr>
          <p:cNvSpPr txBox="1">
            <a:spLocks noGrp="1"/>
          </p:cNvSpPr>
          <p:nvPr>
            <p:ph type="title"/>
          </p:nvPr>
        </p:nvSpPr>
        <p:spPr>
          <a:xfrm>
            <a:off x="449210" y="1229468"/>
            <a:ext cx="3858774" cy="74744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dirty="0"/>
              <a:t>Standing Waves</a:t>
            </a:r>
            <a:endParaRPr sz="4000" dirty="0"/>
          </a:p>
        </p:txBody>
      </p:sp>
      <p:sp>
        <p:nvSpPr>
          <p:cNvPr id="668" name="Google Shape;668;p78">
            <a:extLst>
              <a:ext uri="{FF2B5EF4-FFF2-40B4-BE49-F238E27FC236}">
                <a16:creationId xmlns:a16="http://schemas.microsoft.com/office/drawing/2014/main" id="{D126C1A2-55C9-C8F9-CE08-784A7F3B6180}"/>
              </a:ext>
            </a:extLst>
          </p:cNvPr>
          <p:cNvSpPr txBox="1">
            <a:spLocks noGrp="1"/>
          </p:cNvSpPr>
          <p:nvPr>
            <p:ph type="subTitle" idx="1"/>
          </p:nvPr>
        </p:nvSpPr>
        <p:spPr>
          <a:xfrm>
            <a:off x="449209" y="1976911"/>
            <a:ext cx="3858775" cy="1931831"/>
          </a:xfrm>
          <a:prstGeom prst="rect">
            <a:avLst/>
          </a:prstGeom>
        </p:spPr>
        <p:txBody>
          <a:bodyPr spcFirstLastPara="1" wrap="square" lIns="91425" tIns="91425" rIns="91425" bIns="91425" anchor="t" anchorCtr="0">
            <a:noAutofit/>
          </a:bodyPr>
          <a:lstStyle/>
          <a:p>
            <a:pPr marL="0" lvl="0" indent="0">
              <a:spcAft>
                <a:spcPts val="1200"/>
              </a:spcAft>
            </a:pPr>
            <a:r>
              <a:rPr lang="en-US" dirty="0"/>
              <a:t>Standing wave appear to stand still, oscillating around nodes and antinodes</a:t>
            </a:r>
          </a:p>
          <a:p>
            <a:pPr marL="0" lvl="0" indent="0">
              <a:spcAft>
                <a:spcPts val="1200"/>
              </a:spcAft>
            </a:pPr>
            <a:r>
              <a:rPr lang="en-US" dirty="0"/>
              <a:t>Standing wave amplitude is twice the incident wave amplitude</a:t>
            </a:r>
            <a:endParaRPr dirty="0"/>
          </a:p>
        </p:txBody>
      </p:sp>
      <p:pic>
        <p:nvPicPr>
          <p:cNvPr id="7170" name="Picture 2" descr="Teaching Physics of Sound - Dmitry Garanin">
            <a:hlinkClick r:id="rId3"/>
            <a:extLst>
              <a:ext uri="{FF2B5EF4-FFF2-40B4-BE49-F238E27FC236}">
                <a16:creationId xmlns:a16="http://schemas.microsoft.com/office/drawing/2014/main" id="{E34AFCFF-128A-C300-0815-EE956A0F1B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84621"/>
            <a:ext cx="4030398" cy="2774257"/>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00B8BECB-A24A-3448-EFC7-B6D474D3C36D}"/>
              </a:ext>
            </a:extLst>
          </p:cNvPr>
          <p:cNvCxnSpPr>
            <a:cxnSpLocks/>
          </p:cNvCxnSpPr>
          <p:nvPr/>
        </p:nvCxnSpPr>
        <p:spPr>
          <a:xfrm>
            <a:off x="4572000" y="926641"/>
            <a:ext cx="399245" cy="6765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B6D2D9B-E8B4-6E2F-790E-185F6EDAEA19}"/>
              </a:ext>
            </a:extLst>
          </p:cNvPr>
          <p:cNvSpPr txBox="1"/>
          <p:nvPr/>
        </p:nvSpPr>
        <p:spPr>
          <a:xfrm>
            <a:off x="3912204" y="650826"/>
            <a:ext cx="1492716" cy="307777"/>
          </a:xfrm>
          <a:prstGeom prst="rect">
            <a:avLst/>
          </a:prstGeom>
          <a:noFill/>
        </p:spPr>
        <p:txBody>
          <a:bodyPr wrap="none" rtlCol="0">
            <a:spAutoFit/>
          </a:bodyPr>
          <a:lstStyle/>
          <a:p>
            <a:r>
              <a:rPr lang="en-US" dirty="0">
                <a:latin typeface="Montserrat" panose="00000500000000000000" pitchFamily="2" charset="0"/>
              </a:rPr>
              <a:t>Incident Wave</a:t>
            </a:r>
          </a:p>
        </p:txBody>
      </p:sp>
      <p:cxnSp>
        <p:nvCxnSpPr>
          <p:cNvPr id="7" name="Straight Arrow Connector 6">
            <a:extLst>
              <a:ext uri="{FF2B5EF4-FFF2-40B4-BE49-F238E27FC236}">
                <a16:creationId xmlns:a16="http://schemas.microsoft.com/office/drawing/2014/main" id="{306CDE24-1B3E-1E33-70CB-A5646154C879}"/>
              </a:ext>
            </a:extLst>
          </p:cNvPr>
          <p:cNvCxnSpPr>
            <a:cxnSpLocks/>
          </p:cNvCxnSpPr>
          <p:nvPr/>
        </p:nvCxnSpPr>
        <p:spPr>
          <a:xfrm flipH="1">
            <a:off x="7418234" y="926641"/>
            <a:ext cx="545182" cy="12692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470624C-A9B4-CC05-FFC4-CB22A424B3C6}"/>
              </a:ext>
            </a:extLst>
          </p:cNvPr>
          <p:cNvSpPr txBox="1"/>
          <p:nvPr/>
        </p:nvSpPr>
        <p:spPr>
          <a:xfrm>
            <a:off x="7472736" y="650826"/>
            <a:ext cx="1096775" cy="307777"/>
          </a:xfrm>
          <a:prstGeom prst="rect">
            <a:avLst/>
          </a:prstGeom>
          <a:noFill/>
        </p:spPr>
        <p:txBody>
          <a:bodyPr wrap="none" rtlCol="0">
            <a:spAutoFit/>
          </a:bodyPr>
          <a:lstStyle/>
          <a:p>
            <a:r>
              <a:rPr lang="en-US" dirty="0">
                <a:latin typeface="Montserrat" panose="00000500000000000000" pitchFamily="2" charset="0"/>
              </a:rPr>
              <a:t>Reflection</a:t>
            </a:r>
          </a:p>
        </p:txBody>
      </p:sp>
      <p:cxnSp>
        <p:nvCxnSpPr>
          <p:cNvPr id="12" name="Straight Arrow Connector 11">
            <a:extLst>
              <a:ext uri="{FF2B5EF4-FFF2-40B4-BE49-F238E27FC236}">
                <a16:creationId xmlns:a16="http://schemas.microsoft.com/office/drawing/2014/main" id="{8670F44D-6AC2-D158-2F3B-281FBC806B28}"/>
              </a:ext>
            </a:extLst>
          </p:cNvPr>
          <p:cNvCxnSpPr>
            <a:cxnSpLocks/>
          </p:cNvCxnSpPr>
          <p:nvPr/>
        </p:nvCxnSpPr>
        <p:spPr>
          <a:xfrm flipV="1">
            <a:off x="7667222" y="3295650"/>
            <a:ext cx="613178" cy="10445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2B8EBA1-1899-08EE-4825-0483D140E290}"/>
              </a:ext>
            </a:extLst>
          </p:cNvPr>
          <p:cNvSpPr txBox="1"/>
          <p:nvPr/>
        </p:nvSpPr>
        <p:spPr>
          <a:xfrm>
            <a:off x="4658896" y="4343310"/>
            <a:ext cx="3621504" cy="307777"/>
          </a:xfrm>
          <a:prstGeom prst="rect">
            <a:avLst/>
          </a:prstGeom>
          <a:noFill/>
        </p:spPr>
        <p:txBody>
          <a:bodyPr wrap="none" rtlCol="0">
            <a:spAutoFit/>
          </a:bodyPr>
          <a:lstStyle/>
          <a:p>
            <a:r>
              <a:rPr lang="en-US" dirty="0">
                <a:latin typeface="Montserrat" panose="00000500000000000000" pitchFamily="2" charset="0"/>
              </a:rPr>
              <a:t>Incident + Reflection = Standing Wave</a:t>
            </a:r>
          </a:p>
        </p:txBody>
      </p:sp>
      <p:cxnSp>
        <p:nvCxnSpPr>
          <p:cNvPr id="17" name="Straight Arrow Connector 16">
            <a:extLst>
              <a:ext uri="{FF2B5EF4-FFF2-40B4-BE49-F238E27FC236}">
                <a16:creationId xmlns:a16="http://schemas.microsoft.com/office/drawing/2014/main" id="{D5836A2D-FDD2-7DD7-E9FC-4FD54E20A7F2}"/>
              </a:ext>
            </a:extLst>
          </p:cNvPr>
          <p:cNvCxnSpPr>
            <a:cxnSpLocks/>
          </p:cNvCxnSpPr>
          <p:nvPr/>
        </p:nvCxnSpPr>
        <p:spPr>
          <a:xfrm flipV="1">
            <a:off x="3758392" y="3251200"/>
            <a:ext cx="1077626" cy="9336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C75FB0E-E4ED-77EC-CDCB-682527097948}"/>
              </a:ext>
            </a:extLst>
          </p:cNvPr>
          <p:cNvSpPr txBox="1"/>
          <p:nvPr/>
        </p:nvSpPr>
        <p:spPr>
          <a:xfrm>
            <a:off x="1953013" y="4184896"/>
            <a:ext cx="1959191" cy="307777"/>
          </a:xfrm>
          <a:prstGeom prst="rect">
            <a:avLst/>
          </a:prstGeom>
          <a:noFill/>
        </p:spPr>
        <p:txBody>
          <a:bodyPr wrap="none" rtlCol="0">
            <a:spAutoFit/>
          </a:bodyPr>
          <a:lstStyle/>
          <a:p>
            <a:r>
              <a:rPr lang="en-US" dirty="0">
                <a:latin typeface="Montserrat" panose="00000500000000000000" pitchFamily="2" charset="0"/>
              </a:rPr>
              <a:t>Click for simulation!</a:t>
            </a:r>
          </a:p>
        </p:txBody>
      </p:sp>
    </p:spTree>
    <p:extLst>
      <p:ext uri="{BB962C8B-B14F-4D97-AF65-F5344CB8AC3E}">
        <p14:creationId xmlns:p14="http://schemas.microsoft.com/office/powerpoint/2010/main" val="195677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67"/>
                                        </p:tgtEl>
                                        <p:attrNameLst>
                                          <p:attrName>style.visibility</p:attrName>
                                        </p:attrNameLst>
                                      </p:cBhvr>
                                      <p:to>
                                        <p:strVal val="visible"/>
                                      </p:to>
                                    </p:set>
                                    <p:anim calcmode="lin" valueType="num">
                                      <p:cBhvr additive="base">
                                        <p:cTn id="7" dur="1000"/>
                                        <p:tgtEl>
                                          <p:spTgt spid="667"/>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 calcmode="lin" valueType="num">
                                      <p:cBhvr additive="base">
                                        <p:cTn id="10" dur="1000"/>
                                        <p:tgtEl>
                                          <p:spTgt spid="66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3"/>
          <p:cNvSpPr txBox="1">
            <a:spLocks noGrp="1"/>
          </p:cNvSpPr>
          <p:nvPr>
            <p:ph type="title"/>
          </p:nvPr>
        </p:nvSpPr>
        <p:spPr>
          <a:xfrm>
            <a:off x="1407679" y="3412102"/>
            <a:ext cx="6328640" cy="465351"/>
          </a:xfrm>
          <a:prstGeom prst="rect">
            <a:avLst/>
          </a:prstGeom>
        </p:spPr>
        <p:txBody>
          <a:bodyPr spcFirstLastPara="1" wrap="square" lIns="91425" tIns="91425" rIns="91425" bIns="91425" anchor="t" anchorCtr="0">
            <a:noAutofit/>
          </a:bodyPr>
          <a:lstStyle/>
          <a:p>
            <a:r>
              <a:rPr lang="en"/>
              <a:t>—Ning Xiang and Jens </a:t>
            </a:r>
            <a:r>
              <a:rPr lang="en" err="1"/>
              <a:t>Blaubert</a:t>
            </a:r>
            <a:endParaRPr lang="en-US" err="1"/>
          </a:p>
        </p:txBody>
      </p:sp>
      <p:sp>
        <p:nvSpPr>
          <p:cNvPr id="535" name="Google Shape;535;p63"/>
          <p:cNvSpPr txBox="1">
            <a:spLocks noGrp="1"/>
          </p:cNvSpPr>
          <p:nvPr>
            <p:ph type="subTitle" idx="1"/>
          </p:nvPr>
        </p:nvSpPr>
        <p:spPr>
          <a:xfrm>
            <a:off x="1842900" y="1058114"/>
            <a:ext cx="5458200" cy="2345077"/>
          </a:xfrm>
          <a:prstGeom prst="rect">
            <a:avLst/>
          </a:prstGeom>
        </p:spPr>
        <p:txBody>
          <a:bodyPr spcFirstLastPara="1" wrap="square" lIns="91425" tIns="91425" rIns="91425" bIns="91425" anchor="t" anchorCtr="0">
            <a:noAutofit/>
          </a:bodyPr>
          <a:lstStyle/>
          <a:p>
            <a:pPr marL="0" indent="0">
              <a:spcAft>
                <a:spcPts val="1200"/>
              </a:spcAft>
            </a:pPr>
            <a:r>
              <a:rPr lang="en"/>
              <a:t>“It is audition and not vision that is the most relevant social sense of human beings.  The auditory system is their most prominent communication organ, particularly in speech communication. Take as proof that it is much easier to educate blind people than deaf ones.” </a:t>
            </a: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80">
          <a:extLst>
            <a:ext uri="{FF2B5EF4-FFF2-40B4-BE49-F238E27FC236}">
              <a16:creationId xmlns:a16="http://schemas.microsoft.com/office/drawing/2014/main" id="{8F388BA3-CFC4-66D3-E6CF-317A4DE208E2}"/>
            </a:ext>
          </a:extLst>
        </p:cNvPr>
        <p:cNvGrpSpPr/>
        <p:nvPr/>
      </p:nvGrpSpPr>
      <p:grpSpPr>
        <a:xfrm>
          <a:off x="0" y="0"/>
          <a:ext cx="0" cy="0"/>
          <a:chOff x="0" y="0"/>
          <a:chExt cx="0" cy="0"/>
        </a:xfrm>
      </p:grpSpPr>
      <p:sp>
        <p:nvSpPr>
          <p:cNvPr id="1481" name="Google Shape;1481;p115">
            <a:extLst>
              <a:ext uri="{FF2B5EF4-FFF2-40B4-BE49-F238E27FC236}">
                <a16:creationId xmlns:a16="http://schemas.microsoft.com/office/drawing/2014/main" id="{2B398643-0FCA-AE28-1B7C-C1F6ED47A46A}"/>
              </a:ext>
            </a:extLst>
          </p:cNvPr>
          <p:cNvSpPr txBox="1">
            <a:spLocks noGrp="1"/>
          </p:cNvSpPr>
          <p:nvPr>
            <p:ph type="title"/>
          </p:nvPr>
        </p:nvSpPr>
        <p:spPr>
          <a:xfrm>
            <a:off x="803750" y="2040496"/>
            <a:ext cx="4087500" cy="67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dirty="0"/>
              <a:t>Interference</a:t>
            </a:r>
            <a:endParaRPr sz="4000" dirty="0"/>
          </a:p>
        </p:txBody>
      </p:sp>
      <p:sp>
        <p:nvSpPr>
          <p:cNvPr id="1482" name="Google Shape;1482;p115">
            <a:extLst>
              <a:ext uri="{FF2B5EF4-FFF2-40B4-BE49-F238E27FC236}">
                <a16:creationId xmlns:a16="http://schemas.microsoft.com/office/drawing/2014/main" id="{08D92C31-95A4-46D6-174C-96ADED205585}"/>
              </a:ext>
            </a:extLst>
          </p:cNvPr>
          <p:cNvSpPr txBox="1">
            <a:spLocks noGrp="1"/>
          </p:cNvSpPr>
          <p:nvPr>
            <p:ph type="subTitle" idx="1"/>
          </p:nvPr>
        </p:nvSpPr>
        <p:spPr>
          <a:xfrm>
            <a:off x="803750" y="2693525"/>
            <a:ext cx="3159300" cy="558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dirty="0"/>
              <a:t>Two travelling waves that exist in the same medium will interfere with each other</a:t>
            </a:r>
            <a:endParaRPr dirty="0"/>
          </a:p>
        </p:txBody>
      </p:sp>
      <p:pic>
        <p:nvPicPr>
          <p:cNvPr id="10242" name="Picture 2">
            <a:extLst>
              <a:ext uri="{FF2B5EF4-FFF2-40B4-BE49-F238E27FC236}">
                <a16:creationId xmlns:a16="http://schemas.microsoft.com/office/drawing/2014/main" id="{9DDBB761-22A1-1D0D-D886-DC7659359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136101"/>
            <a:ext cx="3656677" cy="3155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748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8">
          <a:extLst>
            <a:ext uri="{FF2B5EF4-FFF2-40B4-BE49-F238E27FC236}">
              <a16:creationId xmlns:a16="http://schemas.microsoft.com/office/drawing/2014/main" id="{E570BA9D-F3A5-E139-2251-ADAE10675915}"/>
            </a:ext>
          </a:extLst>
        </p:cNvPr>
        <p:cNvGrpSpPr/>
        <p:nvPr/>
      </p:nvGrpSpPr>
      <p:grpSpPr>
        <a:xfrm>
          <a:off x="0" y="0"/>
          <a:ext cx="0" cy="0"/>
          <a:chOff x="0" y="0"/>
          <a:chExt cx="0" cy="0"/>
        </a:xfrm>
      </p:grpSpPr>
      <p:sp>
        <p:nvSpPr>
          <p:cNvPr id="619" name="Google Shape;619;p73">
            <a:extLst>
              <a:ext uri="{FF2B5EF4-FFF2-40B4-BE49-F238E27FC236}">
                <a16:creationId xmlns:a16="http://schemas.microsoft.com/office/drawing/2014/main" id="{D866EEF9-1480-84C1-8BC6-993E487055CB}"/>
              </a:ext>
            </a:extLst>
          </p:cNvPr>
          <p:cNvSpPr txBox="1">
            <a:spLocks noGrp="1"/>
          </p:cNvSpPr>
          <p:nvPr>
            <p:ph type="title"/>
          </p:nvPr>
        </p:nvSpPr>
        <p:spPr>
          <a:xfrm>
            <a:off x="1408500" y="418492"/>
            <a:ext cx="6327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t>Interference</a:t>
            </a:r>
            <a:endParaRPr dirty="0"/>
          </a:p>
        </p:txBody>
      </p:sp>
      <p:sp>
        <p:nvSpPr>
          <p:cNvPr id="621" name="Google Shape;621;p73">
            <a:extLst>
              <a:ext uri="{FF2B5EF4-FFF2-40B4-BE49-F238E27FC236}">
                <a16:creationId xmlns:a16="http://schemas.microsoft.com/office/drawing/2014/main" id="{6E066491-3234-2271-F483-21C97AA70AB5}"/>
              </a:ext>
            </a:extLst>
          </p:cNvPr>
          <p:cNvSpPr txBox="1">
            <a:spLocks noGrp="1"/>
          </p:cNvSpPr>
          <p:nvPr>
            <p:ph type="subTitle" idx="2"/>
          </p:nvPr>
        </p:nvSpPr>
        <p:spPr>
          <a:xfrm>
            <a:off x="5477125" y="3012363"/>
            <a:ext cx="2486100" cy="902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If phases misalign and amplitudes subtract, it is considered destructive</a:t>
            </a:r>
            <a:endParaRPr dirty="0"/>
          </a:p>
        </p:txBody>
      </p:sp>
      <p:sp>
        <p:nvSpPr>
          <p:cNvPr id="622" name="Google Shape;622;p73">
            <a:extLst>
              <a:ext uri="{FF2B5EF4-FFF2-40B4-BE49-F238E27FC236}">
                <a16:creationId xmlns:a16="http://schemas.microsoft.com/office/drawing/2014/main" id="{F275D14C-59D0-A2A4-BE17-9994380621F9}"/>
              </a:ext>
            </a:extLst>
          </p:cNvPr>
          <p:cNvSpPr txBox="1">
            <a:spLocks noGrp="1"/>
          </p:cNvSpPr>
          <p:nvPr>
            <p:ph type="subTitle" idx="3"/>
          </p:nvPr>
        </p:nvSpPr>
        <p:spPr>
          <a:xfrm>
            <a:off x="1390625" y="2602962"/>
            <a:ext cx="2486100" cy="501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Constructive</a:t>
            </a:r>
            <a:endParaRPr dirty="0"/>
          </a:p>
        </p:txBody>
      </p:sp>
      <p:sp>
        <p:nvSpPr>
          <p:cNvPr id="623" name="Google Shape;623;p73">
            <a:extLst>
              <a:ext uri="{FF2B5EF4-FFF2-40B4-BE49-F238E27FC236}">
                <a16:creationId xmlns:a16="http://schemas.microsoft.com/office/drawing/2014/main" id="{C8F3062A-AECE-4CF8-D08C-064EC4166768}"/>
              </a:ext>
            </a:extLst>
          </p:cNvPr>
          <p:cNvSpPr txBox="1">
            <a:spLocks noGrp="1"/>
          </p:cNvSpPr>
          <p:nvPr>
            <p:ph type="subTitle" idx="4"/>
          </p:nvPr>
        </p:nvSpPr>
        <p:spPr>
          <a:xfrm>
            <a:off x="1390625" y="3012713"/>
            <a:ext cx="2486100" cy="902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If phases align and amplitudes add, it is considered constructive</a:t>
            </a:r>
            <a:endParaRPr dirty="0"/>
          </a:p>
        </p:txBody>
      </p:sp>
      <p:sp>
        <p:nvSpPr>
          <p:cNvPr id="3" name="Subtitle 2">
            <a:extLst>
              <a:ext uri="{FF2B5EF4-FFF2-40B4-BE49-F238E27FC236}">
                <a16:creationId xmlns:a16="http://schemas.microsoft.com/office/drawing/2014/main" id="{FC5F0BC2-EBBF-6E71-B24C-AD5D33EEEE99}"/>
              </a:ext>
            </a:extLst>
          </p:cNvPr>
          <p:cNvSpPr>
            <a:spLocks noGrp="1"/>
          </p:cNvSpPr>
          <p:nvPr>
            <p:ph type="subTitle" idx="1"/>
          </p:nvPr>
        </p:nvSpPr>
        <p:spPr>
          <a:xfrm>
            <a:off x="5477125" y="2602612"/>
            <a:ext cx="2486100" cy="501300"/>
          </a:xfrm>
        </p:spPr>
        <p:txBody>
          <a:bodyPr/>
          <a:lstStyle/>
          <a:p>
            <a:r>
              <a:rPr lang="en-US" dirty="0"/>
              <a:t>Destructive</a:t>
            </a:r>
          </a:p>
        </p:txBody>
      </p:sp>
      <p:pic>
        <p:nvPicPr>
          <p:cNvPr id="9218" name="Picture 2">
            <a:extLst>
              <a:ext uri="{FF2B5EF4-FFF2-40B4-BE49-F238E27FC236}">
                <a16:creationId xmlns:a16="http://schemas.microsoft.com/office/drawing/2014/main" id="{F3D268B4-A0DF-7900-D524-9DE506B16C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594"/>
          <a:stretch/>
        </p:blipFill>
        <p:spPr bwMode="auto">
          <a:xfrm>
            <a:off x="710550" y="1331713"/>
            <a:ext cx="3740150" cy="11056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8BEAAEA3-1CBE-2871-AA62-CE041A51D6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630" b="963"/>
          <a:stretch/>
        </p:blipFill>
        <p:spPr bwMode="auto">
          <a:xfrm>
            <a:off x="4693302" y="1331713"/>
            <a:ext cx="3740150" cy="1105642"/>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619;p73">
            <a:extLst>
              <a:ext uri="{FF2B5EF4-FFF2-40B4-BE49-F238E27FC236}">
                <a16:creationId xmlns:a16="http://schemas.microsoft.com/office/drawing/2014/main" id="{F7764079-7014-A716-C5AF-2830C4A4A3CD}"/>
              </a:ext>
            </a:extLst>
          </p:cNvPr>
          <p:cNvSpPr txBox="1">
            <a:spLocks/>
          </p:cNvSpPr>
          <p:nvPr/>
        </p:nvSpPr>
        <p:spPr>
          <a:xfrm>
            <a:off x="1529802" y="4324214"/>
            <a:ext cx="6327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Vidaloka"/>
              <a:buNone/>
              <a:defRPr sz="3000" b="0" i="0" u="none" strike="noStrike" cap="none">
                <a:solidFill>
                  <a:schemeClr val="dk1"/>
                </a:solidFill>
                <a:latin typeface="Vidaloka"/>
                <a:ea typeface="Vidaloka"/>
                <a:cs typeface="Vidaloka"/>
                <a:sym typeface="Vidaloka"/>
              </a:defRPr>
            </a:lvl1pPr>
            <a:lvl2pPr marR="0" lvl="1" algn="l" rtl="0">
              <a:lnSpc>
                <a:spcPct val="100000"/>
              </a:lnSpc>
              <a:spcBef>
                <a:spcPts val="0"/>
              </a:spcBef>
              <a:spcAft>
                <a:spcPts val="0"/>
              </a:spcAft>
              <a:buClr>
                <a:schemeClr val="dk1"/>
              </a:buClr>
              <a:buSzPts val="3000"/>
              <a:buFont typeface="Arial"/>
              <a:buNone/>
              <a:defRPr sz="3000" b="0" i="1"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000"/>
              <a:buFont typeface="Arial"/>
              <a:buNone/>
              <a:defRPr sz="3000" b="0" i="1"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000"/>
              <a:buFont typeface="Arial"/>
              <a:buNone/>
              <a:defRPr sz="3000" b="0" i="1"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000"/>
              <a:buFont typeface="Arial"/>
              <a:buNone/>
              <a:defRPr sz="3000" b="0" i="1"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000"/>
              <a:buFont typeface="Arial"/>
              <a:buNone/>
              <a:defRPr sz="3000" b="0" i="1"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000"/>
              <a:buFont typeface="Arial"/>
              <a:buNone/>
              <a:defRPr sz="3000" b="0" i="1"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000"/>
              <a:buFont typeface="Arial"/>
              <a:buNone/>
              <a:defRPr sz="3000" b="0" i="1"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000"/>
              <a:buFont typeface="Arial"/>
              <a:buNone/>
              <a:defRPr sz="3000" b="0" i="1" u="none" strike="noStrike" cap="none">
                <a:solidFill>
                  <a:schemeClr val="dk1"/>
                </a:solidFill>
                <a:latin typeface="Arial"/>
                <a:ea typeface="Arial"/>
                <a:cs typeface="Arial"/>
                <a:sym typeface="Arial"/>
              </a:defRPr>
            </a:lvl9pPr>
          </a:lstStyle>
          <a:p>
            <a:pPr algn="ctr">
              <a:buSzPts val="1100"/>
              <a:buFont typeface="Arial"/>
              <a:buNone/>
            </a:pPr>
            <a:r>
              <a:rPr lang="en-US" sz="1600" dirty="0">
                <a:hlinkClick r:id="rId4"/>
              </a:rPr>
              <a:t>Simulation</a:t>
            </a:r>
            <a:endParaRPr lang="en-US" sz="1600" dirty="0"/>
          </a:p>
        </p:txBody>
      </p:sp>
    </p:spTree>
    <p:extLst>
      <p:ext uri="{BB962C8B-B14F-4D97-AF65-F5344CB8AC3E}">
        <p14:creationId xmlns:p14="http://schemas.microsoft.com/office/powerpoint/2010/main" val="11746874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71"/>
          <p:cNvSpPr txBox="1">
            <a:spLocks noGrp="1"/>
          </p:cNvSpPr>
          <p:nvPr>
            <p:ph type="title"/>
          </p:nvPr>
        </p:nvSpPr>
        <p:spPr>
          <a:xfrm>
            <a:off x="713225" y="393511"/>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Diffraction</a:t>
            </a:r>
            <a:endParaRPr dirty="0"/>
          </a:p>
        </p:txBody>
      </p:sp>
      <p:pic>
        <p:nvPicPr>
          <p:cNvPr id="11266" name="Picture 2">
            <a:hlinkClick r:id="rId3"/>
            <a:extLst>
              <a:ext uri="{FF2B5EF4-FFF2-40B4-BE49-F238E27FC236}">
                <a16:creationId xmlns:a16="http://schemas.microsoft.com/office/drawing/2014/main" id="{4FF5B929-1071-394B-6AFF-537D308D3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2292" y="966211"/>
            <a:ext cx="5378433" cy="358862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608;p72">
            <a:extLst>
              <a:ext uri="{FF2B5EF4-FFF2-40B4-BE49-F238E27FC236}">
                <a16:creationId xmlns:a16="http://schemas.microsoft.com/office/drawing/2014/main" id="{0DBBF9A2-658D-72EB-52B3-304D37BD446A}"/>
              </a:ext>
            </a:extLst>
          </p:cNvPr>
          <p:cNvSpPr txBox="1"/>
          <p:nvPr/>
        </p:nvSpPr>
        <p:spPr>
          <a:xfrm>
            <a:off x="284742" y="2338360"/>
            <a:ext cx="2767550" cy="84432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latin typeface="Montserrat"/>
                <a:ea typeface="Montserrat"/>
                <a:cs typeface="Montserrat"/>
                <a:sym typeface="Montserrat"/>
              </a:rPr>
              <a:t>If an obstacle is sufficiently smaller than the wavelength of an incident wave, it will bend around that object</a:t>
            </a:r>
          </a:p>
        </p:txBody>
      </p:sp>
      <p:cxnSp>
        <p:nvCxnSpPr>
          <p:cNvPr id="3" name="Straight Arrow Connector 2">
            <a:extLst>
              <a:ext uri="{FF2B5EF4-FFF2-40B4-BE49-F238E27FC236}">
                <a16:creationId xmlns:a16="http://schemas.microsoft.com/office/drawing/2014/main" id="{8CE90AB7-FCA1-80F4-71DA-57F7186890CA}"/>
              </a:ext>
            </a:extLst>
          </p:cNvPr>
          <p:cNvCxnSpPr>
            <a:cxnSpLocks/>
          </p:cNvCxnSpPr>
          <p:nvPr/>
        </p:nvCxnSpPr>
        <p:spPr>
          <a:xfrm flipV="1">
            <a:off x="1904192" y="3575050"/>
            <a:ext cx="1077626" cy="9336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51046BE-2CEC-5216-7BCB-B2E5B682F3CE}"/>
              </a:ext>
            </a:extLst>
          </p:cNvPr>
          <p:cNvSpPr txBox="1"/>
          <p:nvPr/>
        </p:nvSpPr>
        <p:spPr>
          <a:xfrm>
            <a:off x="98813" y="4508746"/>
            <a:ext cx="1959191" cy="307777"/>
          </a:xfrm>
          <a:prstGeom prst="rect">
            <a:avLst/>
          </a:prstGeom>
          <a:noFill/>
        </p:spPr>
        <p:txBody>
          <a:bodyPr wrap="none" rtlCol="0">
            <a:spAutoFit/>
          </a:bodyPr>
          <a:lstStyle/>
          <a:p>
            <a:r>
              <a:rPr lang="en-US" dirty="0">
                <a:latin typeface="Montserrat" panose="00000500000000000000" pitchFamily="2" charset="0"/>
              </a:rPr>
              <a:t>Click for simulation!</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72"/>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Diffraction</a:t>
            </a:r>
            <a:endParaRPr dirty="0"/>
          </a:p>
        </p:txBody>
      </p:sp>
      <p:sp>
        <p:nvSpPr>
          <p:cNvPr id="608" name="Google Shape;608;p72"/>
          <p:cNvSpPr txBox="1"/>
          <p:nvPr/>
        </p:nvSpPr>
        <p:spPr>
          <a:xfrm>
            <a:off x="5017730" y="1815167"/>
            <a:ext cx="3585358" cy="191051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latin typeface="Montserrat"/>
                <a:ea typeface="Montserrat"/>
                <a:cs typeface="Montserrat"/>
                <a:sym typeface="Montserrat"/>
              </a:rPr>
              <a:t>Because higher frequencies have shorter wavelengths, they “spread out” less than lower frequencies</a:t>
            </a:r>
          </a:p>
          <a:p>
            <a:pPr marL="0" lvl="0" indent="0" algn="l" rtl="0">
              <a:spcBef>
                <a:spcPts val="0"/>
              </a:spcBef>
              <a:spcAft>
                <a:spcPts val="0"/>
              </a:spcAft>
              <a:buClr>
                <a:schemeClr val="dk1"/>
              </a:buClr>
              <a:buSzPts val="1100"/>
              <a:buFont typeface="Arial"/>
              <a:buNone/>
            </a:pPr>
            <a:endParaRPr lang="en" dirty="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dirty="0">
                <a:solidFill>
                  <a:schemeClr val="dk1"/>
                </a:solidFill>
                <a:latin typeface="Montserrat"/>
                <a:ea typeface="Montserrat"/>
                <a:cs typeface="Montserrat"/>
                <a:sym typeface="Montserrat"/>
              </a:rPr>
              <a:t>This makes higher frequencies more directional than lower frequencies</a:t>
            </a:r>
          </a:p>
          <a:p>
            <a:pPr marL="0" lvl="0" indent="0" algn="l" rtl="0">
              <a:spcBef>
                <a:spcPts val="0"/>
              </a:spcBef>
              <a:spcAft>
                <a:spcPts val="0"/>
              </a:spcAft>
              <a:buClr>
                <a:schemeClr val="dk1"/>
              </a:buClr>
              <a:buSzPts val="1100"/>
              <a:buFont typeface="Arial"/>
              <a:buNone/>
            </a:pPr>
            <a:endParaRPr lang="en" dirty="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dirty="0">
              <a:solidFill>
                <a:schemeClr val="dk2"/>
              </a:solidFill>
              <a:latin typeface="Montserrat"/>
              <a:ea typeface="Montserrat"/>
              <a:cs typeface="Montserrat"/>
              <a:sym typeface="Montserrat"/>
            </a:endParaRPr>
          </a:p>
        </p:txBody>
      </p:sp>
      <p:sp>
        <p:nvSpPr>
          <p:cNvPr id="609" name="Google Shape;609;p72"/>
          <p:cNvSpPr txBox="1"/>
          <p:nvPr/>
        </p:nvSpPr>
        <p:spPr>
          <a:xfrm>
            <a:off x="5017730" y="1364407"/>
            <a:ext cx="3585358" cy="45076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chemeClr val="dk1"/>
                </a:solidFill>
                <a:latin typeface="Vidaloka"/>
                <a:ea typeface="Vidaloka"/>
                <a:cs typeface="Vidaloka"/>
                <a:sym typeface="Vidaloka"/>
              </a:rPr>
              <a:t>Directionality</a:t>
            </a:r>
            <a:endParaRPr sz="2400" dirty="0">
              <a:solidFill>
                <a:schemeClr val="dk1"/>
              </a:solidFill>
              <a:latin typeface="Vidaloka"/>
              <a:ea typeface="Vidaloka"/>
              <a:cs typeface="Vidaloka"/>
              <a:sym typeface="Vidaloka"/>
            </a:endParaRPr>
          </a:p>
        </p:txBody>
      </p:sp>
      <p:pic>
        <p:nvPicPr>
          <p:cNvPr id="12290" name="Picture 2">
            <a:extLst>
              <a:ext uri="{FF2B5EF4-FFF2-40B4-BE49-F238E27FC236}">
                <a16:creationId xmlns:a16="http://schemas.microsoft.com/office/drawing/2014/main" id="{6B067A02-B2EE-B5B3-63BA-CE3E2EC59F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624" y="1184424"/>
            <a:ext cx="4548610" cy="27746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07">
          <a:extLst>
            <a:ext uri="{FF2B5EF4-FFF2-40B4-BE49-F238E27FC236}">
              <a16:creationId xmlns:a16="http://schemas.microsoft.com/office/drawing/2014/main" id="{1AB9877D-B83C-60ED-31C9-0C3713973E0E}"/>
            </a:ext>
          </a:extLst>
        </p:cNvPr>
        <p:cNvGrpSpPr/>
        <p:nvPr/>
      </p:nvGrpSpPr>
      <p:grpSpPr>
        <a:xfrm>
          <a:off x="0" y="0"/>
          <a:ext cx="0" cy="0"/>
          <a:chOff x="0" y="0"/>
          <a:chExt cx="0" cy="0"/>
        </a:xfrm>
      </p:grpSpPr>
      <p:sp>
        <p:nvSpPr>
          <p:cNvPr id="808" name="Google Shape;808;p86">
            <a:extLst>
              <a:ext uri="{FF2B5EF4-FFF2-40B4-BE49-F238E27FC236}">
                <a16:creationId xmlns:a16="http://schemas.microsoft.com/office/drawing/2014/main" id="{C88C9E18-3954-82E8-B0B1-8D546F2391A1}"/>
              </a:ext>
            </a:extLst>
          </p:cNvPr>
          <p:cNvSpPr txBox="1">
            <a:spLocks noGrp="1"/>
          </p:cNvSpPr>
          <p:nvPr>
            <p:ph type="title"/>
          </p:nvPr>
        </p:nvSpPr>
        <p:spPr>
          <a:xfrm>
            <a:off x="713225" y="792747"/>
            <a:ext cx="7717500" cy="5727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dirty="0"/>
              <a:t>Refraction</a:t>
            </a:r>
            <a:endParaRPr lang="en-US" dirty="0"/>
          </a:p>
        </p:txBody>
      </p:sp>
      <p:pic>
        <p:nvPicPr>
          <p:cNvPr id="13314" name="Picture 2">
            <a:extLst>
              <a:ext uri="{FF2B5EF4-FFF2-40B4-BE49-F238E27FC236}">
                <a16:creationId xmlns:a16="http://schemas.microsoft.com/office/drawing/2014/main" id="{1D5AAC4C-A7DF-6605-9B33-578F363CF4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7065"/>
          <a:stretch/>
        </p:blipFill>
        <p:spPr bwMode="auto">
          <a:xfrm>
            <a:off x="713225" y="1694173"/>
            <a:ext cx="3020162" cy="22574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3960C34-A2B6-DB00-1DE2-44F7F22D2DC5}"/>
              </a:ext>
            </a:extLst>
          </p:cNvPr>
          <p:cNvSpPr/>
          <p:nvPr/>
        </p:nvSpPr>
        <p:spPr>
          <a:xfrm>
            <a:off x="3276187" y="3013654"/>
            <a:ext cx="914400" cy="4268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3" name="Google Shape;608;p72">
                <a:extLst>
                  <a:ext uri="{FF2B5EF4-FFF2-40B4-BE49-F238E27FC236}">
                    <a16:creationId xmlns:a16="http://schemas.microsoft.com/office/drawing/2014/main" id="{69C4D39B-C6F1-42C0-052A-40840A5DF568}"/>
                  </a:ext>
                </a:extLst>
              </p:cNvPr>
              <p:cNvSpPr txBox="1"/>
              <p:nvPr/>
            </p:nvSpPr>
            <p:spPr>
              <a:xfrm>
                <a:off x="4190587" y="1694173"/>
                <a:ext cx="4294994" cy="22574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latin typeface="Montserrat"/>
                    <a:ea typeface="Montserrat"/>
                    <a:cs typeface="Montserrat"/>
                    <a:sym typeface="Montserrat"/>
                  </a:rPr>
                  <a:t>As previously discussed, when sound travels through two different mediums its speed will change</a:t>
                </a:r>
              </a:p>
              <a:p>
                <a:pPr marL="0" lvl="0" indent="0" algn="l" rtl="0">
                  <a:spcBef>
                    <a:spcPts val="0"/>
                  </a:spcBef>
                  <a:spcAft>
                    <a:spcPts val="0"/>
                  </a:spcAft>
                  <a:buClr>
                    <a:schemeClr val="dk1"/>
                  </a:buClr>
                  <a:buSzPts val="1100"/>
                  <a:buFont typeface="Arial"/>
                  <a:buNone/>
                </a:pPr>
                <a:endParaRPr lang="en" dirty="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dirty="0">
                    <a:solidFill>
                      <a:schemeClr val="dk1"/>
                    </a:solidFill>
                    <a:latin typeface="Montserrat"/>
                    <a:ea typeface="Montserrat"/>
                    <a:cs typeface="Montserrat"/>
                    <a:sym typeface="Montserrat"/>
                  </a:rPr>
                  <a:t>As its speed changes, the travelling wave changes direction in the new medium</a:t>
                </a:r>
              </a:p>
              <a:p>
                <a:pPr marL="0" lvl="0" indent="0" algn="l" rtl="0">
                  <a:spcBef>
                    <a:spcPts val="0"/>
                  </a:spcBef>
                  <a:spcAft>
                    <a:spcPts val="0"/>
                  </a:spcAft>
                  <a:buClr>
                    <a:schemeClr val="dk1"/>
                  </a:buClr>
                  <a:buSzPts val="1100"/>
                  <a:buFont typeface="Arial"/>
                  <a:buNone/>
                </a:pPr>
                <a:endParaRPr lang="en" dirty="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dirty="0">
                    <a:solidFill>
                      <a:schemeClr val="dk1"/>
                    </a:solidFill>
                    <a:latin typeface="Montserrat"/>
                    <a:ea typeface="Montserrat"/>
                    <a:cs typeface="Montserrat"/>
                    <a:sym typeface="Montserrat"/>
                  </a:rPr>
                  <a:t>The change in the medium changes the speed of propagation, and due to </a:t>
                </a:r>
                <a14:m>
                  <m:oMath xmlns:m="http://schemas.openxmlformats.org/officeDocument/2006/math">
                    <m:r>
                      <a:rPr lang="en-US" b="0" i="1" smtClean="0">
                        <a:solidFill>
                          <a:schemeClr val="dk1"/>
                        </a:solidFill>
                        <a:latin typeface="Cambria Math" panose="02040503050406030204" pitchFamily="18" charset="0"/>
                        <a:ea typeface="Montserrat"/>
                        <a:cs typeface="Montserrat"/>
                        <a:sym typeface="Montserrat"/>
                      </a:rPr>
                      <m:t>𝑣</m:t>
                    </m:r>
                    <m:r>
                      <a:rPr lang="en-US" b="0" i="1" smtClean="0">
                        <a:solidFill>
                          <a:schemeClr val="dk1"/>
                        </a:solidFill>
                        <a:latin typeface="Cambria Math" panose="02040503050406030204" pitchFamily="18" charset="0"/>
                        <a:ea typeface="Montserrat"/>
                        <a:cs typeface="Montserrat"/>
                        <a:sym typeface="Montserrat"/>
                      </a:rPr>
                      <m:t>=</m:t>
                    </m:r>
                    <m:r>
                      <a:rPr lang="en-US" b="0" i="1" smtClean="0">
                        <a:solidFill>
                          <a:schemeClr val="dk1"/>
                        </a:solidFill>
                        <a:latin typeface="Cambria Math" panose="02040503050406030204" pitchFamily="18" charset="0"/>
                        <a:ea typeface="Montserrat"/>
                        <a:cs typeface="Montserrat"/>
                        <a:sym typeface="Montserrat"/>
                      </a:rPr>
                      <m:t>𝑓</m:t>
                    </m:r>
                    <m:r>
                      <a:rPr lang="en-US" b="0" i="1" smtClean="0">
                        <a:solidFill>
                          <a:schemeClr val="dk1"/>
                        </a:solidFill>
                        <a:latin typeface="Cambria Math" panose="02040503050406030204" pitchFamily="18" charset="0"/>
                        <a:ea typeface="Cambria Math" panose="02040503050406030204" pitchFamily="18" charset="0"/>
                        <a:cs typeface="Montserrat"/>
                        <a:sym typeface="Montserrat"/>
                      </a:rPr>
                      <m:t>𝜆</m:t>
                    </m:r>
                  </m:oMath>
                </a14:m>
                <a:r>
                  <a:rPr lang="en" dirty="0">
                    <a:solidFill>
                      <a:schemeClr val="dk1"/>
                    </a:solidFill>
                    <a:latin typeface="Montserrat"/>
                    <a:ea typeface="Montserrat"/>
                    <a:cs typeface="Montserrat"/>
                    <a:sym typeface="Montserrat"/>
                  </a:rPr>
                  <a:t>, the wavelength changes as well</a:t>
                </a:r>
              </a:p>
            </p:txBody>
          </p:sp>
        </mc:Choice>
        <mc:Fallback>
          <p:sp>
            <p:nvSpPr>
              <p:cNvPr id="3" name="Google Shape;608;p72">
                <a:extLst>
                  <a:ext uri="{FF2B5EF4-FFF2-40B4-BE49-F238E27FC236}">
                    <a16:creationId xmlns:a16="http://schemas.microsoft.com/office/drawing/2014/main" id="{69C4D39B-C6F1-42C0-052A-40840A5DF568}"/>
                  </a:ext>
                </a:extLst>
              </p:cNvPr>
              <p:cNvSpPr txBox="1">
                <a:spLocks noRot="1" noChangeAspect="1" noMove="1" noResize="1" noEditPoints="1" noAdjustHandles="1" noChangeArrowheads="1" noChangeShapeType="1" noTextEdit="1"/>
              </p:cNvSpPr>
              <p:nvPr/>
            </p:nvSpPr>
            <p:spPr>
              <a:xfrm>
                <a:off x="4190587" y="1694173"/>
                <a:ext cx="4294994" cy="2257425"/>
              </a:xfrm>
              <a:prstGeom prst="rect">
                <a:avLst/>
              </a:prstGeom>
              <a:blipFill>
                <a:blip r:embed="rId4"/>
                <a:stretch>
                  <a:fillRect l="-426" b="-3514"/>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1591235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8">
          <a:extLst>
            <a:ext uri="{FF2B5EF4-FFF2-40B4-BE49-F238E27FC236}">
              <a16:creationId xmlns:a16="http://schemas.microsoft.com/office/drawing/2014/main" id="{A68AE01B-17A0-D868-5EB5-5348543626BE}"/>
            </a:ext>
          </a:extLst>
        </p:cNvPr>
        <p:cNvGrpSpPr/>
        <p:nvPr/>
      </p:nvGrpSpPr>
      <p:grpSpPr>
        <a:xfrm>
          <a:off x="0" y="0"/>
          <a:ext cx="0" cy="0"/>
          <a:chOff x="0" y="0"/>
          <a:chExt cx="0" cy="0"/>
        </a:xfrm>
      </p:grpSpPr>
      <p:pic>
        <p:nvPicPr>
          <p:cNvPr id="14340" name="Picture 4">
            <a:extLst>
              <a:ext uri="{FF2B5EF4-FFF2-40B4-BE49-F238E27FC236}">
                <a16:creationId xmlns:a16="http://schemas.microsoft.com/office/drawing/2014/main" id="{9056AF76-D8F5-6370-CABE-51C6B61EB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42" y="1101025"/>
            <a:ext cx="3553177" cy="1264539"/>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a:extLst>
              <a:ext uri="{FF2B5EF4-FFF2-40B4-BE49-F238E27FC236}">
                <a16:creationId xmlns:a16="http://schemas.microsoft.com/office/drawing/2014/main" id="{0C196A6D-F4DE-3FAB-1F6E-224C67E661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044" y="968206"/>
            <a:ext cx="4507609" cy="1397358"/>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608;p72">
            <a:extLst>
              <a:ext uri="{FF2B5EF4-FFF2-40B4-BE49-F238E27FC236}">
                <a16:creationId xmlns:a16="http://schemas.microsoft.com/office/drawing/2014/main" id="{B8833774-7915-AB95-2395-70AB54779A90}"/>
              </a:ext>
            </a:extLst>
          </p:cNvPr>
          <p:cNvSpPr txBox="1"/>
          <p:nvPr/>
        </p:nvSpPr>
        <p:spPr>
          <a:xfrm>
            <a:off x="505298" y="2487406"/>
            <a:ext cx="3585358" cy="80958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solidFill>
                  <a:schemeClr val="dk1"/>
                </a:solidFill>
                <a:latin typeface="Montserrat"/>
                <a:ea typeface="Montserrat"/>
                <a:cs typeface="Montserrat"/>
                <a:sym typeface="Montserrat"/>
              </a:rPr>
              <a:t>If the air above the ground is warmer than the air on the ground, it acts as a medium change</a:t>
            </a:r>
            <a:endParaRPr dirty="0">
              <a:solidFill>
                <a:schemeClr val="dk2"/>
              </a:solidFill>
              <a:latin typeface="Montserrat"/>
              <a:ea typeface="Montserrat"/>
              <a:cs typeface="Montserrat"/>
              <a:sym typeface="Montserrat"/>
            </a:endParaRPr>
          </a:p>
        </p:txBody>
      </p:sp>
      <p:sp>
        <p:nvSpPr>
          <p:cNvPr id="13" name="Google Shape;608;p72">
            <a:extLst>
              <a:ext uri="{FF2B5EF4-FFF2-40B4-BE49-F238E27FC236}">
                <a16:creationId xmlns:a16="http://schemas.microsoft.com/office/drawing/2014/main" id="{61759051-0405-D77E-89C7-FF530448C5AF}"/>
              </a:ext>
            </a:extLst>
          </p:cNvPr>
          <p:cNvSpPr txBox="1"/>
          <p:nvPr/>
        </p:nvSpPr>
        <p:spPr>
          <a:xfrm>
            <a:off x="5095101" y="2487406"/>
            <a:ext cx="3585358" cy="102852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solidFill>
                  <a:schemeClr val="dk1"/>
                </a:solidFill>
                <a:latin typeface="Montserrat"/>
                <a:ea typeface="Montserrat"/>
                <a:cs typeface="Montserrat"/>
                <a:sym typeface="Montserrat"/>
              </a:rPr>
              <a:t>This causes an effect where not only the direct sound from the source can be heard, but additional sound that is bent down</a:t>
            </a:r>
            <a:endParaRPr dirty="0">
              <a:solidFill>
                <a:schemeClr val="dk2"/>
              </a:solidFill>
              <a:latin typeface="Montserrat"/>
              <a:ea typeface="Montserrat"/>
              <a:cs typeface="Montserrat"/>
              <a:sym typeface="Montserrat"/>
            </a:endParaRPr>
          </a:p>
        </p:txBody>
      </p:sp>
      <p:sp>
        <p:nvSpPr>
          <p:cNvPr id="14" name="Google Shape;608;p72">
            <a:extLst>
              <a:ext uri="{FF2B5EF4-FFF2-40B4-BE49-F238E27FC236}">
                <a16:creationId xmlns:a16="http://schemas.microsoft.com/office/drawing/2014/main" id="{640CB93C-7E84-8142-A8F9-813EA7BA8CAB}"/>
              </a:ext>
            </a:extLst>
          </p:cNvPr>
          <p:cNvSpPr txBox="1"/>
          <p:nvPr/>
        </p:nvSpPr>
        <p:spPr>
          <a:xfrm>
            <a:off x="1329742" y="3862156"/>
            <a:ext cx="6484516" cy="102852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solidFill>
                  <a:schemeClr val="dk1"/>
                </a:solidFill>
                <a:latin typeface="Montserrat"/>
                <a:ea typeface="Montserrat"/>
                <a:cs typeface="Montserrat"/>
                <a:sym typeface="Montserrat"/>
              </a:rPr>
              <a:t>Fisherman have often described being able to hear much greater distances on water than on land due to the water cooling the surface air, allowing more sound to be refracted down</a:t>
            </a:r>
            <a:endParaRPr dirty="0">
              <a:solidFill>
                <a:schemeClr val="dk2"/>
              </a:solidFill>
              <a:latin typeface="Montserrat"/>
              <a:ea typeface="Montserrat"/>
              <a:cs typeface="Montserrat"/>
              <a:sym typeface="Montserrat"/>
            </a:endParaRPr>
          </a:p>
        </p:txBody>
      </p:sp>
    </p:spTree>
    <p:extLst>
      <p:ext uri="{BB962C8B-B14F-4D97-AF65-F5344CB8AC3E}">
        <p14:creationId xmlns:p14="http://schemas.microsoft.com/office/powerpoint/2010/main" val="2606487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65"/>
          <p:cNvSpPr txBox="1">
            <a:spLocks noGrp="1"/>
          </p:cNvSpPr>
          <p:nvPr>
            <p:ph type="subTitle" idx="1"/>
          </p:nvPr>
        </p:nvSpPr>
        <p:spPr>
          <a:xfrm>
            <a:off x="501112" y="1470482"/>
            <a:ext cx="3923241" cy="2555246"/>
          </a:xfrm>
          <a:prstGeom prst="rect">
            <a:avLst/>
          </a:prstGeom>
        </p:spPr>
        <p:txBody>
          <a:bodyPr spcFirstLastPara="1" wrap="square" lIns="91425" tIns="91425" rIns="91425" bIns="91425" anchor="t" anchorCtr="0">
            <a:noAutofit/>
          </a:bodyPr>
          <a:lstStyle/>
          <a:p>
            <a:pPr marL="0" indent="0" algn="ctr">
              <a:buNone/>
            </a:pPr>
            <a:r>
              <a:rPr lang="en"/>
              <a:t>Arguably the most important human sense:</a:t>
            </a:r>
            <a:endParaRPr lang="en-US"/>
          </a:p>
          <a:p>
            <a:pPr indent="-317500" algn="ctr">
              <a:spcBef>
                <a:spcPts val="1000"/>
              </a:spcBef>
            </a:pPr>
            <a:r>
              <a:rPr lang="en"/>
              <a:t>Hearing is compulsory; you can't close your ears</a:t>
            </a:r>
            <a:endParaRPr/>
          </a:p>
          <a:p>
            <a:pPr indent="-317500" algn="ctr">
              <a:spcBef>
                <a:spcPts val="1000"/>
              </a:spcBef>
            </a:pPr>
            <a:r>
              <a:rPr lang="en"/>
              <a:t>The field of hearing extends 360°</a:t>
            </a:r>
          </a:p>
          <a:p>
            <a:pPr indent="-317500" algn="ctr">
              <a:spcBef>
                <a:spcPts val="1000"/>
              </a:spcBef>
            </a:pPr>
            <a:r>
              <a:rPr lang="en"/>
              <a:t>Can hear around optical barriers</a:t>
            </a:r>
          </a:p>
          <a:p>
            <a:pPr marL="139700" indent="0" algn="ctr">
              <a:spcBef>
                <a:spcPts val="1000"/>
              </a:spcBef>
              <a:buNone/>
            </a:pPr>
            <a:r>
              <a:rPr lang="en"/>
              <a:t>For something so fundamental to our lives, we ought to try and understand it!</a:t>
            </a:r>
            <a:endParaRPr/>
          </a:p>
        </p:txBody>
      </p:sp>
      <p:sp>
        <p:nvSpPr>
          <p:cNvPr id="547" name="Google Shape;547;p65"/>
          <p:cNvSpPr txBox="1">
            <a:spLocks noGrp="1"/>
          </p:cNvSpPr>
          <p:nvPr>
            <p:ph type="title"/>
          </p:nvPr>
        </p:nvSpPr>
        <p:spPr>
          <a:xfrm>
            <a:off x="174197" y="815201"/>
            <a:ext cx="4575867" cy="572700"/>
          </a:xfrm>
          <a:prstGeom prst="rect">
            <a:avLst/>
          </a:prstGeom>
        </p:spPr>
        <p:txBody>
          <a:bodyPr spcFirstLastPara="1" wrap="square" lIns="91425" tIns="91425" rIns="91425" bIns="91425" anchor="ctr" anchorCtr="0">
            <a:noAutofit/>
          </a:bodyPr>
          <a:lstStyle/>
          <a:p>
            <a:pPr algn="ctr"/>
            <a:r>
              <a:rPr lang="en"/>
              <a:t>Why study acoustics?</a:t>
            </a:r>
            <a:endParaRPr lang="en-US"/>
          </a:p>
        </p:txBody>
      </p:sp>
      <p:pic>
        <p:nvPicPr>
          <p:cNvPr id="24" name="Graphic 23" descr="Speakers with solid fill">
            <a:extLst>
              <a:ext uri="{FF2B5EF4-FFF2-40B4-BE49-F238E27FC236}">
                <a16:creationId xmlns:a16="http://schemas.microsoft.com/office/drawing/2014/main" id="{0976FC0E-5ECC-5E81-7467-E5E0DB7BB4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477309" y="2497717"/>
            <a:ext cx="494867" cy="505258"/>
          </a:xfrm>
          <a:prstGeom prst="rect">
            <a:avLst/>
          </a:prstGeom>
        </p:spPr>
      </p:pic>
      <p:pic>
        <p:nvPicPr>
          <p:cNvPr id="26" name="Graphic 25" descr="Earbuds with solid fill">
            <a:extLst>
              <a:ext uri="{FF2B5EF4-FFF2-40B4-BE49-F238E27FC236}">
                <a16:creationId xmlns:a16="http://schemas.microsoft.com/office/drawing/2014/main" id="{EC64F649-386B-F5E6-DF1D-8C501D8B3A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5477309" y="3049733"/>
            <a:ext cx="494867" cy="505258"/>
          </a:xfrm>
          <a:prstGeom prst="rect">
            <a:avLst/>
          </a:prstGeom>
        </p:spPr>
      </p:pic>
      <p:pic>
        <p:nvPicPr>
          <p:cNvPr id="27" name="Graphic 26" descr="Headphones with solid fill">
            <a:extLst>
              <a:ext uri="{FF2B5EF4-FFF2-40B4-BE49-F238E27FC236}">
                <a16:creationId xmlns:a16="http://schemas.microsoft.com/office/drawing/2014/main" id="{3E1E5172-F90D-96F8-B89D-8E0E9314B6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4977245" y="3017262"/>
            <a:ext cx="494867" cy="505258"/>
          </a:xfrm>
          <a:prstGeom prst="rect">
            <a:avLst/>
          </a:prstGeom>
        </p:spPr>
      </p:pic>
      <p:pic>
        <p:nvPicPr>
          <p:cNvPr id="28" name="Graphic 27" descr="Microphone with solid fill">
            <a:extLst>
              <a:ext uri="{FF2B5EF4-FFF2-40B4-BE49-F238E27FC236}">
                <a16:creationId xmlns:a16="http://schemas.microsoft.com/office/drawing/2014/main" id="{C09A4972-9455-4DB5-67C6-2C613FE3ADA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4977246" y="2497717"/>
            <a:ext cx="494867" cy="505258"/>
          </a:xfrm>
          <a:prstGeom prst="rect">
            <a:avLst/>
          </a:prstGeom>
        </p:spPr>
      </p:pic>
      <p:pic>
        <p:nvPicPr>
          <p:cNvPr id="31" name="Graphic 30" descr="Washing Machine with solid fill">
            <a:extLst>
              <a:ext uri="{FF2B5EF4-FFF2-40B4-BE49-F238E27FC236}">
                <a16:creationId xmlns:a16="http://schemas.microsoft.com/office/drawing/2014/main" id="{E444EA51-2392-553C-9503-54A33CAA632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4996728" y="1900237"/>
            <a:ext cx="494867" cy="505258"/>
          </a:xfrm>
          <a:prstGeom prst="rect">
            <a:avLst/>
          </a:prstGeom>
        </p:spPr>
      </p:pic>
      <p:pic>
        <p:nvPicPr>
          <p:cNvPr id="32" name="Graphic 31" descr="Robot Hand with solid fill">
            <a:extLst>
              <a:ext uri="{FF2B5EF4-FFF2-40B4-BE49-F238E27FC236}">
                <a16:creationId xmlns:a16="http://schemas.microsoft.com/office/drawing/2014/main" id="{3AFDA43C-ABA0-9F9C-50D2-2824CE2EAF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6022831" y="3049733"/>
            <a:ext cx="494867" cy="505258"/>
          </a:xfrm>
          <a:prstGeom prst="rect">
            <a:avLst/>
          </a:prstGeom>
        </p:spPr>
      </p:pic>
      <p:pic>
        <p:nvPicPr>
          <p:cNvPr id="33" name="Graphic 32" descr="Car with solid fill">
            <a:extLst>
              <a:ext uri="{FF2B5EF4-FFF2-40B4-BE49-F238E27FC236}">
                <a16:creationId xmlns:a16="http://schemas.microsoft.com/office/drawing/2014/main" id="{AEC4DD0A-7CFE-B079-C0BF-2697FED5C34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6068292" y="1900239"/>
            <a:ext cx="494867" cy="505258"/>
          </a:xfrm>
          <a:prstGeom prst="rect">
            <a:avLst/>
          </a:prstGeom>
        </p:spPr>
      </p:pic>
      <p:pic>
        <p:nvPicPr>
          <p:cNvPr id="34" name="Graphic 33" descr="Toy Train with solid fill">
            <a:extLst>
              <a:ext uri="{FF2B5EF4-FFF2-40B4-BE49-F238E27FC236}">
                <a16:creationId xmlns:a16="http://schemas.microsoft.com/office/drawing/2014/main" id="{FAE41973-846A-7EFD-C705-4E3DC0FE5D4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a:off x="5509780" y="1900239"/>
            <a:ext cx="494867" cy="505258"/>
          </a:xfrm>
          <a:prstGeom prst="rect">
            <a:avLst/>
          </a:prstGeom>
        </p:spPr>
      </p:pic>
      <p:pic>
        <p:nvPicPr>
          <p:cNvPr id="35" name="Graphic 34" descr="Airplane with solid fill">
            <a:extLst>
              <a:ext uri="{FF2B5EF4-FFF2-40B4-BE49-F238E27FC236}">
                <a16:creationId xmlns:a16="http://schemas.microsoft.com/office/drawing/2014/main" id="{89DCACD3-3F37-7E5A-6586-E502CD8837B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H="1">
            <a:off x="6068291" y="2497717"/>
            <a:ext cx="494867" cy="505258"/>
          </a:xfrm>
          <a:prstGeom prst="rect">
            <a:avLst/>
          </a:prstGeom>
        </p:spPr>
      </p:pic>
      <p:sp>
        <p:nvSpPr>
          <p:cNvPr id="514" name="Arc 513">
            <a:extLst>
              <a:ext uri="{FF2B5EF4-FFF2-40B4-BE49-F238E27FC236}">
                <a16:creationId xmlns:a16="http://schemas.microsoft.com/office/drawing/2014/main" id="{96B801E6-8F29-DA46-EBD1-B98EBE00F00E}"/>
              </a:ext>
            </a:extLst>
          </p:cNvPr>
          <p:cNvSpPr/>
          <p:nvPr/>
        </p:nvSpPr>
        <p:spPr>
          <a:xfrm>
            <a:off x="5895218" y="1776197"/>
            <a:ext cx="915698" cy="915698"/>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6" name="Arc 515">
            <a:extLst>
              <a:ext uri="{FF2B5EF4-FFF2-40B4-BE49-F238E27FC236}">
                <a16:creationId xmlns:a16="http://schemas.microsoft.com/office/drawing/2014/main" id="{9C44D54F-A0D4-020D-D4C6-441B82EFE4EE}"/>
              </a:ext>
            </a:extLst>
          </p:cNvPr>
          <p:cNvSpPr/>
          <p:nvPr/>
        </p:nvSpPr>
        <p:spPr>
          <a:xfrm>
            <a:off x="5674412" y="1581367"/>
            <a:ext cx="1357311" cy="1305357"/>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7" name="Arc 516">
            <a:extLst>
              <a:ext uri="{FF2B5EF4-FFF2-40B4-BE49-F238E27FC236}">
                <a16:creationId xmlns:a16="http://schemas.microsoft.com/office/drawing/2014/main" id="{95B599AB-C454-69F7-5319-EC64385F326E}"/>
              </a:ext>
            </a:extLst>
          </p:cNvPr>
          <p:cNvSpPr/>
          <p:nvPr/>
        </p:nvSpPr>
        <p:spPr>
          <a:xfrm>
            <a:off x="5570502" y="1367053"/>
            <a:ext cx="1708004" cy="1617084"/>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9">
          <a:extLst>
            <a:ext uri="{FF2B5EF4-FFF2-40B4-BE49-F238E27FC236}">
              <a16:creationId xmlns:a16="http://schemas.microsoft.com/office/drawing/2014/main" id="{D5CBE93C-4D23-0328-49DB-2C7772244009}"/>
            </a:ext>
          </a:extLst>
        </p:cNvPr>
        <p:cNvGrpSpPr/>
        <p:nvPr/>
      </p:nvGrpSpPr>
      <p:grpSpPr>
        <a:xfrm>
          <a:off x="0" y="0"/>
          <a:ext cx="0" cy="0"/>
          <a:chOff x="0" y="0"/>
          <a:chExt cx="0" cy="0"/>
        </a:xfrm>
      </p:grpSpPr>
      <p:sp>
        <p:nvSpPr>
          <p:cNvPr id="1160" name="Google Shape;1160;p99">
            <a:extLst>
              <a:ext uri="{FF2B5EF4-FFF2-40B4-BE49-F238E27FC236}">
                <a16:creationId xmlns:a16="http://schemas.microsoft.com/office/drawing/2014/main" id="{FFD20E8C-2BE0-33D8-3B73-83304E6FEFAC}"/>
              </a:ext>
            </a:extLst>
          </p:cNvPr>
          <p:cNvSpPr txBox="1">
            <a:spLocks noGrp="1"/>
          </p:cNvSpPr>
          <p:nvPr>
            <p:ph type="title"/>
          </p:nvPr>
        </p:nvSpPr>
        <p:spPr>
          <a:xfrm>
            <a:off x="1122500" y="1073000"/>
            <a:ext cx="6899100" cy="2856600"/>
          </a:xfrm>
          <a:prstGeom prst="rect">
            <a:avLst/>
          </a:prstGeom>
        </p:spPr>
        <p:txBody>
          <a:bodyPr spcFirstLastPara="1" wrap="square" lIns="91425" tIns="91425" rIns="91425" bIns="91425" anchor="ctr" anchorCtr="0">
            <a:noAutofit/>
          </a:bodyPr>
          <a:lstStyle/>
          <a:p>
            <a:r>
              <a:rPr lang="en" sz="3000"/>
              <a:t>Why might it be important to study acoustics?</a:t>
            </a:r>
            <a:br>
              <a:rPr lang="en" sz="3000"/>
            </a:br>
            <a:br>
              <a:rPr lang="en" sz="3000"/>
            </a:br>
            <a:r>
              <a:rPr lang="en" sz="3000"/>
              <a:t>What do you want to know from this course?</a:t>
            </a:r>
          </a:p>
        </p:txBody>
      </p:sp>
    </p:spTree>
    <p:extLst>
      <p:ext uri="{BB962C8B-B14F-4D97-AF65-F5344CB8AC3E}">
        <p14:creationId xmlns:p14="http://schemas.microsoft.com/office/powerpoint/2010/main" val="2995620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69"/>
          <p:cNvSpPr txBox="1">
            <a:spLocks noGrp="1"/>
          </p:cNvSpPr>
          <p:nvPr>
            <p:ph type="title"/>
          </p:nvPr>
        </p:nvSpPr>
        <p:spPr>
          <a:xfrm>
            <a:off x="2714550" y="2366272"/>
            <a:ext cx="3714900" cy="81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Introduction</a:t>
            </a:r>
            <a:endParaRPr/>
          </a:p>
        </p:txBody>
      </p:sp>
      <p:sp>
        <p:nvSpPr>
          <p:cNvPr id="573" name="Google Shape;573;p69"/>
          <p:cNvSpPr txBox="1">
            <a:spLocks noGrp="1"/>
          </p:cNvSpPr>
          <p:nvPr>
            <p:ph type="title" idx="2"/>
          </p:nvPr>
        </p:nvSpPr>
        <p:spPr>
          <a:xfrm>
            <a:off x="3746550" y="1339163"/>
            <a:ext cx="1650900" cy="97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01</a:t>
            </a:r>
            <a:endParaRPr/>
          </a:p>
        </p:txBody>
      </p:sp>
      <p:sp>
        <p:nvSpPr>
          <p:cNvPr id="574" name="Google Shape;574;p69"/>
          <p:cNvSpPr txBox="1">
            <a:spLocks noGrp="1"/>
          </p:cNvSpPr>
          <p:nvPr>
            <p:ph type="subTitle" idx="1"/>
          </p:nvPr>
        </p:nvSpPr>
        <p:spPr>
          <a:xfrm>
            <a:off x="2291400" y="3076675"/>
            <a:ext cx="4561200" cy="393000"/>
          </a:xfrm>
          <a:prstGeom prst="rect">
            <a:avLst/>
          </a:prstGeom>
        </p:spPr>
        <p:txBody>
          <a:bodyPr spcFirstLastPara="1" wrap="square" lIns="91425" tIns="91425" rIns="91425" bIns="91425" anchor="t" anchorCtr="0">
            <a:noAutofit/>
          </a:bodyPr>
          <a:lstStyle/>
          <a:p>
            <a:pPr marL="0" indent="0" algn="ctr"/>
            <a:r>
              <a:rPr lang="en">
                <a:solidFill>
                  <a:schemeClr val="dk1"/>
                </a:solidFill>
              </a:rPr>
              <a:t>What is acoustics?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89"/>
          <p:cNvSpPr txBox="1">
            <a:spLocks noGrp="1"/>
          </p:cNvSpPr>
          <p:nvPr>
            <p:ph type="title"/>
          </p:nvPr>
        </p:nvSpPr>
        <p:spPr>
          <a:xfrm>
            <a:off x="713225" y="445025"/>
            <a:ext cx="6655500" cy="572700"/>
          </a:xfrm>
          <a:prstGeom prst="rect">
            <a:avLst/>
          </a:prstGeom>
        </p:spPr>
        <p:txBody>
          <a:bodyPr spcFirstLastPara="1" wrap="square" lIns="91425" tIns="91425" rIns="91425" bIns="91425" anchor="t" anchorCtr="0">
            <a:noAutofit/>
          </a:bodyPr>
          <a:lstStyle/>
          <a:p>
            <a:r>
              <a:rPr lang="en"/>
              <a:t>Three Important Terms</a:t>
            </a:r>
            <a:endParaRPr lang="en-US"/>
          </a:p>
        </p:txBody>
      </p:sp>
      <p:sp>
        <p:nvSpPr>
          <p:cNvPr id="879" name="Google Shape;879;p89"/>
          <p:cNvSpPr txBox="1">
            <a:spLocks noGrp="1"/>
          </p:cNvSpPr>
          <p:nvPr>
            <p:ph type="subTitle" idx="1"/>
          </p:nvPr>
        </p:nvSpPr>
        <p:spPr>
          <a:xfrm>
            <a:off x="3304123" y="2542834"/>
            <a:ext cx="2535854" cy="433217"/>
          </a:xfrm>
          <a:prstGeom prst="rect">
            <a:avLst/>
          </a:prstGeom>
        </p:spPr>
        <p:txBody>
          <a:bodyPr spcFirstLastPara="1" wrap="square" lIns="91425" tIns="91425" rIns="91425" bIns="91425" anchor="t" anchorCtr="0">
            <a:noAutofit/>
          </a:bodyPr>
          <a:lstStyle/>
          <a:p>
            <a:pPr marL="0" indent="0"/>
            <a:r>
              <a:rPr lang="en"/>
              <a:t>Auditory Event</a:t>
            </a:r>
            <a:endParaRPr lang="en-US"/>
          </a:p>
        </p:txBody>
      </p:sp>
      <p:sp>
        <p:nvSpPr>
          <p:cNvPr id="880" name="Google Shape;880;p89"/>
          <p:cNvSpPr txBox="1">
            <a:spLocks noGrp="1"/>
          </p:cNvSpPr>
          <p:nvPr>
            <p:ph type="subTitle" idx="2"/>
          </p:nvPr>
        </p:nvSpPr>
        <p:spPr>
          <a:xfrm>
            <a:off x="3480088" y="2969949"/>
            <a:ext cx="2183973" cy="805766"/>
          </a:xfrm>
          <a:prstGeom prst="rect">
            <a:avLst/>
          </a:prstGeom>
        </p:spPr>
        <p:txBody>
          <a:bodyPr spcFirstLastPara="1" wrap="square" lIns="91425" tIns="91425" rIns="91425" bIns="91425" anchor="t" anchorCtr="0">
            <a:noAutofit/>
          </a:bodyPr>
          <a:lstStyle/>
          <a:p>
            <a:pPr marL="0" indent="0"/>
            <a:r>
              <a:rPr lang="en"/>
              <a:t>An event that exists as heard, only becoming actual after the act of hearing</a:t>
            </a:r>
          </a:p>
        </p:txBody>
      </p:sp>
      <p:sp>
        <p:nvSpPr>
          <p:cNvPr id="881" name="Google Shape;881;p89"/>
          <p:cNvSpPr txBox="1">
            <a:spLocks noGrp="1"/>
          </p:cNvSpPr>
          <p:nvPr>
            <p:ph type="subTitle" idx="3"/>
          </p:nvPr>
        </p:nvSpPr>
        <p:spPr>
          <a:xfrm>
            <a:off x="953025" y="2532051"/>
            <a:ext cx="2126100" cy="4440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Sound</a:t>
            </a:r>
            <a:endParaRPr lang="en-US"/>
          </a:p>
        </p:txBody>
      </p:sp>
      <p:sp>
        <p:nvSpPr>
          <p:cNvPr id="882" name="Google Shape;882;p89"/>
          <p:cNvSpPr txBox="1">
            <a:spLocks noGrp="1"/>
          </p:cNvSpPr>
          <p:nvPr>
            <p:ph type="subTitle" idx="4"/>
          </p:nvPr>
        </p:nvSpPr>
        <p:spPr>
          <a:xfrm>
            <a:off x="895252" y="2962715"/>
            <a:ext cx="2256315" cy="805766"/>
          </a:xfrm>
          <a:prstGeom prst="rect">
            <a:avLst/>
          </a:prstGeom>
        </p:spPr>
        <p:txBody>
          <a:bodyPr spcFirstLastPara="1" wrap="square" lIns="91425" tIns="91425" rIns="91425" bIns="91425" anchor="t" anchorCtr="0">
            <a:noAutofit/>
          </a:bodyPr>
          <a:lstStyle/>
          <a:p>
            <a:pPr marL="0" indent="0"/>
            <a:r>
              <a:rPr lang="en"/>
              <a:t>Mechanic vibration caused by a disturbance in an elastic medium</a:t>
            </a:r>
          </a:p>
          <a:p>
            <a:pPr marL="0" indent="0"/>
            <a:endParaRPr lang="en"/>
          </a:p>
        </p:txBody>
      </p:sp>
      <p:sp>
        <p:nvSpPr>
          <p:cNvPr id="883" name="Google Shape;883;p89"/>
          <p:cNvSpPr txBox="1">
            <a:spLocks noGrp="1"/>
          </p:cNvSpPr>
          <p:nvPr>
            <p:ph type="subTitle" idx="5"/>
          </p:nvPr>
        </p:nvSpPr>
        <p:spPr>
          <a:xfrm>
            <a:off x="6064875" y="2532051"/>
            <a:ext cx="2126100" cy="44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Acoustics</a:t>
            </a:r>
            <a:endParaRPr/>
          </a:p>
        </p:txBody>
      </p:sp>
      <p:sp>
        <p:nvSpPr>
          <p:cNvPr id="884" name="Google Shape;884;p89"/>
          <p:cNvSpPr txBox="1">
            <a:spLocks noGrp="1"/>
          </p:cNvSpPr>
          <p:nvPr>
            <p:ph type="subTitle" idx="6"/>
          </p:nvPr>
        </p:nvSpPr>
        <p:spPr>
          <a:xfrm>
            <a:off x="5992533" y="2969949"/>
            <a:ext cx="2220144" cy="798532"/>
          </a:xfrm>
          <a:prstGeom prst="rect">
            <a:avLst/>
          </a:prstGeom>
        </p:spPr>
        <p:txBody>
          <a:bodyPr spcFirstLastPara="1" wrap="square" lIns="91425" tIns="91425" rIns="91425" bIns="91425" anchor="t" anchorCtr="0">
            <a:noAutofit/>
          </a:bodyPr>
          <a:lstStyle/>
          <a:p>
            <a:pPr marL="0" indent="0"/>
            <a:r>
              <a:rPr lang="en"/>
              <a:t>The study and science of sound and its accompanying </a:t>
            </a:r>
            <a:endParaRPr lang="en-US"/>
          </a:p>
          <a:p>
            <a:pPr marL="0" indent="0"/>
            <a:r>
              <a:rPr lang="en"/>
              <a:t>auditory events</a:t>
            </a:r>
          </a:p>
          <a:p>
            <a:pPr marL="0" indent="0"/>
            <a:endParaRPr lang="en"/>
          </a:p>
        </p:txBody>
      </p:sp>
      <p:pic>
        <p:nvPicPr>
          <p:cNvPr id="2" name="Graphic 1" descr="Volume with solid fill">
            <a:extLst>
              <a:ext uri="{FF2B5EF4-FFF2-40B4-BE49-F238E27FC236}">
                <a16:creationId xmlns:a16="http://schemas.microsoft.com/office/drawing/2014/main" id="{B43D5D15-A50A-8FF5-1903-1DAE187D1C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59225" y="1474530"/>
            <a:ext cx="935966" cy="925183"/>
          </a:xfrm>
          <a:prstGeom prst="rect">
            <a:avLst/>
          </a:prstGeom>
        </p:spPr>
      </p:pic>
      <p:pic>
        <p:nvPicPr>
          <p:cNvPr id="3" name="Graphic 2" descr="Ear with solid fill">
            <a:extLst>
              <a:ext uri="{FF2B5EF4-FFF2-40B4-BE49-F238E27FC236}">
                <a16:creationId xmlns:a16="http://schemas.microsoft.com/office/drawing/2014/main" id="{98DEDA6A-690D-3A87-4853-D7766461A0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32085" y="1413654"/>
            <a:ext cx="1065362" cy="1043796"/>
          </a:xfrm>
          <a:prstGeom prst="rect">
            <a:avLst/>
          </a:prstGeom>
        </p:spPr>
      </p:pic>
      <p:pic>
        <p:nvPicPr>
          <p:cNvPr id="4" name="Graphic 3" descr="Volume with solid fill">
            <a:extLst>
              <a:ext uri="{FF2B5EF4-FFF2-40B4-BE49-F238E27FC236}">
                <a16:creationId xmlns:a16="http://schemas.microsoft.com/office/drawing/2014/main" id="{859B7248-035A-B31D-1345-4216162343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00315" y="1662479"/>
            <a:ext cx="198354" cy="223605"/>
          </a:xfrm>
          <a:prstGeom prst="rect">
            <a:avLst/>
          </a:prstGeom>
        </p:spPr>
      </p:pic>
      <p:pic>
        <p:nvPicPr>
          <p:cNvPr id="5" name="Graphic 4" descr="Ear with solid fill">
            <a:extLst>
              <a:ext uri="{FF2B5EF4-FFF2-40B4-BE49-F238E27FC236}">
                <a16:creationId xmlns:a16="http://schemas.microsoft.com/office/drawing/2014/main" id="{21EE2D11-8B75-55AD-DBB9-03D288E2E5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94138" y="1759118"/>
            <a:ext cx="259504" cy="252406"/>
          </a:xfrm>
          <a:prstGeom prst="rect">
            <a:avLst/>
          </a:prstGeom>
        </p:spPr>
      </p:pic>
      <p:pic>
        <p:nvPicPr>
          <p:cNvPr id="6" name="Graphic 5" descr="Magnifying glass with solid fill">
            <a:extLst>
              <a:ext uri="{FF2B5EF4-FFF2-40B4-BE49-F238E27FC236}">
                <a16:creationId xmlns:a16="http://schemas.microsoft.com/office/drawing/2014/main" id="{A7849F6C-556C-D99B-F70C-EFAD72E54D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24923" y="1454467"/>
            <a:ext cx="954941" cy="962037"/>
          </a:xfrm>
          <a:prstGeom prst="rect">
            <a:avLst/>
          </a:prstGeom>
        </p:spPr>
      </p:pic>
    </p:spTree>
    <p:extLst>
      <p:ext uri="{BB962C8B-B14F-4D97-AF65-F5344CB8AC3E}">
        <p14:creationId xmlns:p14="http://schemas.microsoft.com/office/powerpoint/2010/main" val="1805550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206" name="Google Shape;1206;p102"/>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Acoustics</a:t>
            </a:r>
            <a:endParaRPr lang="en-US"/>
          </a:p>
        </p:txBody>
      </p:sp>
      <p:pic>
        <p:nvPicPr>
          <p:cNvPr id="3" name="Picture 2" descr="Longitudinal and Transverse Waves – Physics Lens">
            <a:extLst>
              <a:ext uri="{FF2B5EF4-FFF2-40B4-BE49-F238E27FC236}">
                <a16:creationId xmlns:a16="http://schemas.microsoft.com/office/drawing/2014/main" id="{C617FF27-6F6C-D5F8-0978-2C010E9473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3035" y="1615287"/>
            <a:ext cx="3941161" cy="19114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DF0C6AA5-DD06-FC93-802F-4613C7AC7D33}"/>
              </a:ext>
            </a:extLst>
          </p:cNvPr>
          <p:cNvSpPr>
            <a:spLocks noGrp="1"/>
          </p:cNvSpPr>
          <p:nvPr/>
        </p:nvSpPr>
        <p:spPr>
          <a:xfrm>
            <a:off x="260861" y="1442528"/>
            <a:ext cx="4313158" cy="225412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Times New Roman"/>
                <a:cs typeface="Times New Roman"/>
              </a:rPr>
              <a:t>Formally, acoustics is the study of the </a:t>
            </a:r>
            <a:r>
              <a:rPr lang="en-US" sz="1800" b="1">
                <a:latin typeface="Times New Roman"/>
                <a:cs typeface="Times New Roman"/>
              </a:rPr>
              <a:t>generation</a:t>
            </a:r>
            <a:r>
              <a:rPr lang="en-US" sz="1800">
                <a:latin typeface="Times New Roman"/>
                <a:cs typeface="Times New Roman"/>
              </a:rPr>
              <a:t>, </a:t>
            </a:r>
            <a:r>
              <a:rPr lang="en-US" sz="1800" b="1">
                <a:latin typeface="Times New Roman"/>
                <a:cs typeface="Times New Roman"/>
              </a:rPr>
              <a:t>transmission</a:t>
            </a:r>
            <a:r>
              <a:rPr lang="en-US" sz="1800">
                <a:latin typeface="Times New Roman"/>
                <a:cs typeface="Times New Roman"/>
              </a:rPr>
              <a:t>, and </a:t>
            </a:r>
            <a:r>
              <a:rPr lang="en-US" sz="1800" b="1">
                <a:latin typeface="Times New Roman"/>
                <a:cs typeface="Times New Roman"/>
              </a:rPr>
              <a:t>reception</a:t>
            </a:r>
            <a:r>
              <a:rPr lang="en-US" sz="1800">
                <a:latin typeface="Times New Roman"/>
                <a:cs typeface="Times New Roman"/>
              </a:rPr>
              <a:t> of energy as vibrational waves in matter</a:t>
            </a:r>
            <a:endParaRPr lang="en-US" sz="1800">
              <a:latin typeface="Times New Roman" panose="02020603050405020304" pitchFamily="18" charset="0"/>
              <a:cs typeface="Times New Roman" panose="02020603050405020304" pitchFamily="18" charset="0"/>
            </a:endParaRPr>
          </a:p>
          <a:p>
            <a:pPr marL="457200" lvl="1" indent="0">
              <a:buNone/>
            </a:pPr>
            <a:endParaRPr lang="en-US" sz="1600">
              <a:latin typeface="Times New Roman" panose="02020603050405020304" pitchFamily="18" charset="0"/>
              <a:cs typeface="Times New Roman" panose="02020603050405020304" pitchFamily="18" charset="0"/>
            </a:endParaRPr>
          </a:p>
          <a:p>
            <a:pPr marL="0" indent="0">
              <a:buNone/>
            </a:pPr>
            <a:r>
              <a:rPr lang="en-US" sz="1800">
                <a:latin typeface="Times New Roman"/>
                <a:cs typeface="Times New Roman"/>
              </a:rPr>
              <a:t>When molecules of a fluid or solid are displaced, an </a:t>
            </a:r>
            <a:r>
              <a:rPr lang="en-US" sz="1800" b="1">
                <a:latin typeface="Times New Roman"/>
                <a:cs typeface="Times New Roman"/>
              </a:rPr>
              <a:t>internal elastic restoring force</a:t>
            </a:r>
            <a:r>
              <a:rPr lang="en-US" sz="1800">
                <a:latin typeface="Times New Roman"/>
                <a:cs typeface="Times New Roman"/>
              </a:rPr>
              <a:t> arises. </a:t>
            </a:r>
            <a:endParaRPr lang="en-US" sz="1800">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7CAF7ECD-3963-1018-2542-421E4CB06C33}"/>
              </a:ext>
            </a:extLst>
          </p:cNvPr>
          <p:cNvSpPr/>
          <p:nvPr/>
        </p:nvSpPr>
        <p:spPr>
          <a:xfrm>
            <a:off x="32553" y="2434301"/>
            <a:ext cx="4231993" cy="167109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03043253-10DE-C46A-D198-F2775C013815}"/>
              </a:ext>
            </a:extLst>
          </p:cNvPr>
          <p:cNvCxnSpPr/>
          <p:nvPr/>
        </p:nvCxnSpPr>
        <p:spPr>
          <a:xfrm flipH="1" flipV="1">
            <a:off x="3907903" y="3730665"/>
            <a:ext cx="959251" cy="3949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A880646-341A-F6A1-B72A-4237F80EEFB8}"/>
              </a:ext>
            </a:extLst>
          </p:cNvPr>
          <p:cNvSpPr txBox="1"/>
          <p:nvPr/>
        </p:nvSpPr>
        <p:spPr>
          <a:xfrm>
            <a:off x="4886686" y="3897412"/>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Essential concept which governs all vibrating systems</a:t>
            </a:r>
          </a:p>
        </p:txBody>
      </p:sp>
    </p:spTree>
    <p:extLst>
      <p:ext uri="{BB962C8B-B14F-4D97-AF65-F5344CB8AC3E}">
        <p14:creationId xmlns:p14="http://schemas.microsoft.com/office/powerpoint/2010/main" val="128851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theme/theme1.xml><?xml version="1.0" encoding="utf-8"?>
<a:theme xmlns:a="http://schemas.openxmlformats.org/drawingml/2006/main" name="Minimalist Business Slides XL by Slidesgo">
  <a:themeElements>
    <a:clrScheme name="Simple Light">
      <a:dk1>
        <a:srgbClr val="000000"/>
      </a:dk1>
      <a:lt1>
        <a:srgbClr val="F5F2EE"/>
      </a:lt1>
      <a:dk2>
        <a:srgbClr val="000000"/>
      </a:dk2>
      <a:lt2>
        <a:srgbClr val="EEEEEE"/>
      </a:lt2>
      <a:accent1>
        <a:srgbClr val="3F3533"/>
      </a:accent1>
      <a:accent2>
        <a:srgbClr val="3F3533"/>
      </a:accent2>
      <a:accent3>
        <a:srgbClr val="3F3533"/>
      </a:accent3>
      <a:accent4>
        <a:srgbClr val="3F3533"/>
      </a:accent4>
      <a:accent5>
        <a:srgbClr val="3F3533"/>
      </a:accent5>
      <a:accent6>
        <a:srgbClr val="3F3533"/>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fab76da-6ccc-44e9-8ee4-df2322a287a6" xsi:nil="true"/>
    <lcf76f155ced4ddcb4097134ff3c332f xmlns="6dd5548b-99df-4e5a-a948-b2d6ae5bf45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3B24BA2A3D54F468B61079140EC025E" ma:contentTypeVersion="14" ma:contentTypeDescription="Create a new document." ma:contentTypeScope="" ma:versionID="93bd8717001978d9287a16e8ac25ec92">
  <xsd:schema xmlns:xsd="http://www.w3.org/2001/XMLSchema" xmlns:xs="http://www.w3.org/2001/XMLSchema" xmlns:p="http://schemas.microsoft.com/office/2006/metadata/properties" xmlns:ns2="6dd5548b-99df-4e5a-a948-b2d6ae5bf45d" xmlns:ns3="bfab76da-6ccc-44e9-8ee4-df2322a287a6" targetNamespace="http://schemas.microsoft.com/office/2006/metadata/properties" ma:root="true" ma:fieldsID="3afb4949d0e2b9bf0c7f7feb3d11e2ba" ns2:_="" ns3:_="">
    <xsd:import namespace="6dd5548b-99df-4e5a-a948-b2d6ae5bf45d"/>
    <xsd:import namespace="bfab76da-6ccc-44e9-8ee4-df2322a287a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element ref="ns2:MediaServiceDateTake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d5548b-99df-4e5a-a948-b2d6ae5bf4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22fa50b-dfd9-4bb6-9271-ff5c2232ab1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fab76da-6ccc-44e9-8ee4-df2322a287a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b1bd8a47-6fa7-45b5-80e7-23a1d24eb170}" ma:internalName="TaxCatchAll" ma:showField="CatchAllData" ma:web="bfab76da-6ccc-44e9-8ee4-df2322a287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B61EB3-45FF-46E3-BE41-3DAD61748C08}">
  <ds:schemaRefs>
    <ds:schemaRef ds:uri="http://purl.org/dc/dcmitype/"/>
    <ds:schemaRef ds:uri="http://schemas.openxmlformats.org/package/2006/metadata/core-properties"/>
    <ds:schemaRef ds:uri="http://schemas.microsoft.com/office/infopath/2007/PartnerControls"/>
    <ds:schemaRef ds:uri="bfab76da-6ccc-44e9-8ee4-df2322a287a6"/>
    <ds:schemaRef ds:uri="http://schemas.microsoft.com/office/2006/documentManagement/types"/>
    <ds:schemaRef ds:uri="http://purl.org/dc/elements/1.1/"/>
    <ds:schemaRef ds:uri="http://schemas.microsoft.com/office/2006/metadata/properties"/>
    <ds:schemaRef ds:uri="http://purl.org/dc/terms/"/>
    <ds:schemaRef ds:uri="6dd5548b-99df-4e5a-a948-b2d6ae5bf45d"/>
    <ds:schemaRef ds:uri="http://www.w3.org/XML/1998/namespace"/>
  </ds:schemaRefs>
</ds:datastoreItem>
</file>

<file path=customXml/itemProps2.xml><?xml version="1.0" encoding="utf-8"?>
<ds:datastoreItem xmlns:ds="http://schemas.openxmlformats.org/officeDocument/2006/customXml" ds:itemID="{7F047A31-0B32-4DAE-9EC1-21B2C63E8F09}">
  <ds:schemaRefs>
    <ds:schemaRef ds:uri="6dd5548b-99df-4e5a-a948-b2d6ae5bf45d"/>
    <ds:schemaRef ds:uri="bfab76da-6ccc-44e9-8ee4-df2322a287a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EF00A59-6374-47D6-9FAC-A35AC2E5D0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277</TotalTime>
  <Words>1843</Words>
  <Application>Microsoft Office PowerPoint</Application>
  <PresentationFormat>On-screen Show (16:9)</PresentationFormat>
  <Paragraphs>336</Paragraphs>
  <Slides>45</Slides>
  <Notes>43</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45</vt:i4>
      </vt:variant>
    </vt:vector>
  </HeadingPairs>
  <TitlesOfParts>
    <vt:vector size="58" baseType="lpstr">
      <vt:lpstr>Josefin Sans</vt:lpstr>
      <vt:lpstr>Lato</vt:lpstr>
      <vt:lpstr>Arial</vt:lpstr>
      <vt:lpstr>Merriweather Light</vt:lpstr>
      <vt:lpstr>Times New Roman</vt:lpstr>
      <vt:lpstr>Segoe UI</vt:lpstr>
      <vt:lpstr>Montserrat</vt:lpstr>
      <vt:lpstr>Calibri</vt:lpstr>
      <vt:lpstr>Oswald</vt:lpstr>
      <vt:lpstr>Vidaloka</vt:lpstr>
      <vt:lpstr>Cambria Math</vt:lpstr>
      <vt:lpstr>Crimson Text</vt:lpstr>
      <vt:lpstr>Minimalist Business Slides XL by Slidesgo</vt:lpstr>
      <vt:lpstr>Lecture Topic 1</vt:lpstr>
      <vt:lpstr>Why?</vt:lpstr>
      <vt:lpstr>What are we learning?</vt:lpstr>
      <vt:lpstr>—Ning Xiang and Jens Blaubert</vt:lpstr>
      <vt:lpstr>Why study acoustics?</vt:lpstr>
      <vt:lpstr>Why might it be important to study acoustics?  What do you want to know from this course?</vt:lpstr>
      <vt:lpstr>Introduction</vt:lpstr>
      <vt:lpstr>Three Important Terms</vt:lpstr>
      <vt:lpstr>Acoustics</vt:lpstr>
      <vt:lpstr>Sound</vt:lpstr>
      <vt:lpstr>PowerPoint Presentation</vt:lpstr>
      <vt:lpstr>Common Sources of Sound</vt:lpstr>
      <vt:lpstr>A Little History</vt:lpstr>
      <vt:lpstr>History of Acoustics</vt:lpstr>
      <vt:lpstr>Notable Inventions</vt:lpstr>
      <vt:lpstr>So many applications!</vt:lpstr>
      <vt:lpstr>Terminology</vt:lpstr>
      <vt:lpstr>Measurable aspects of sound</vt:lpstr>
      <vt:lpstr>Measurable aspects of sound</vt:lpstr>
      <vt:lpstr>PowerPoint Presentation</vt:lpstr>
      <vt:lpstr>PowerPoint Presentation</vt:lpstr>
      <vt:lpstr>Relevant Terminology</vt:lpstr>
      <vt:lpstr>Relevant Terminology</vt:lpstr>
      <vt:lpstr>Numerical Context: Frequency Bands</vt:lpstr>
      <vt:lpstr>Spectrogram</vt:lpstr>
      <vt:lpstr>Numerical Context: Particle Velocity</vt:lpstr>
      <vt:lpstr>Numerical Context: Sound Pressure and SPL</vt:lpstr>
      <vt:lpstr>Numerical Context: Sound Pressure and SPL</vt:lpstr>
      <vt:lpstr>Sound Propagation</vt:lpstr>
      <vt:lpstr>PowerPoint Presentation</vt:lpstr>
      <vt:lpstr>Sound waves in air</vt:lpstr>
      <vt:lpstr>Sound Propagation</vt:lpstr>
      <vt:lpstr>PowerPoint Presentation</vt:lpstr>
      <vt:lpstr>The Inverse Square Law</vt:lpstr>
      <vt:lpstr>Numerical Context: Sound Propagation</vt:lpstr>
      <vt:lpstr>Speed of Sound</vt:lpstr>
      <vt:lpstr>Table of Propagation Speeds</vt:lpstr>
      <vt:lpstr>Reflection</vt:lpstr>
      <vt:lpstr>Standing Waves</vt:lpstr>
      <vt:lpstr>Interference</vt:lpstr>
      <vt:lpstr>Interference</vt:lpstr>
      <vt:lpstr>Diffraction</vt:lpstr>
      <vt:lpstr>Diffraction</vt:lpstr>
      <vt:lpstr>Refraction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dc:title>
  <dc:creator>James Obermaier</dc:creator>
  <cp:lastModifiedBy>Lambert, Samuel</cp:lastModifiedBy>
  <cp:revision>21</cp:revision>
  <dcterms:modified xsi:type="dcterms:W3CDTF">2024-04-17T19:31:44Z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0x01010023246A679234D546B5651AB1B84C05D3</vt:lpwstr>
  </property>
  <property fmtid="{D5CDD505-2E9C-101B-9397-08002B2CF9AE}" pid="3" name="MediaServiceImageTags">
    <vt:lpwstr/>
  </property>
</Properties>
</file>