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 id="2147483744" r:id="rId6"/>
    <p:sldMasterId id="2147483756" r:id="rId7"/>
    <p:sldMasterId id="2147483768" r:id="rId8"/>
  </p:sldMasterIdLst>
  <p:notesMasterIdLst>
    <p:notesMasterId r:id="rId25"/>
  </p:notesMasterIdLst>
  <p:sldIdLst>
    <p:sldId id="273" r:id="rId9"/>
    <p:sldId id="271" r:id="rId10"/>
    <p:sldId id="269" r:id="rId11"/>
    <p:sldId id="283" r:id="rId12"/>
    <p:sldId id="258" r:id="rId13"/>
    <p:sldId id="281" r:id="rId14"/>
    <p:sldId id="260" r:id="rId15"/>
    <p:sldId id="261" r:id="rId16"/>
    <p:sldId id="263" r:id="rId17"/>
    <p:sldId id="262" r:id="rId18"/>
    <p:sldId id="272" r:id="rId19"/>
    <p:sldId id="264" r:id="rId20"/>
    <p:sldId id="282" r:id="rId21"/>
    <p:sldId id="276" r:id="rId22"/>
    <p:sldId id="274"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l, Sophia M." initials="NSM" lastIdx="4" clrIdx="0">
    <p:extLst>
      <p:ext uri="{19B8F6BF-5375-455C-9EA6-DF929625EA0E}">
        <p15:presenceInfo xmlns:p15="http://schemas.microsoft.com/office/powerpoint/2012/main" userId="Noel, Sophia 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6600"/>
    <a:srgbClr val="9A0000"/>
    <a:srgbClr val="C40000"/>
    <a:srgbClr val="CC0000"/>
    <a:srgbClr val="B00000"/>
    <a:srgbClr val="AC1B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DF8A07-96CC-45C2-B30F-15DD43C1B62C}" v="2245" dt="2020-12-08T20:46:25.158"/>
    <p1510:client id="{E7362178-182E-454F-A90B-A38FA8508EBB}" v="467" dt="2020-12-09T21:49:14.238"/>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4"/>
  </p:normalViewPr>
  <p:slideViewPr>
    <p:cSldViewPr snapToGrid="0" snapToObjects="1">
      <p:cViewPr varScale="1">
        <p:scale>
          <a:sx n="106" d="100"/>
          <a:sy n="106"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6T13:41:04.267" idx="1">
    <p:pos x="10" y="10"/>
    <p:text>I remember Scott suggested talking more about the overall problem, illegalities, and data in the background slides. Not sure if that would be addressed here but I agree those are things to address somewhere in the presentation. also have to consider what outreach covers in their presentation</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6BF07-063C-478A-8861-F3D66051A393}"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55DB7180-957A-4801-B74D-AE357662AEB3}">
      <dgm:prSet/>
      <dgm:spPr/>
      <dgm:t>
        <a:bodyPr/>
        <a:lstStyle/>
        <a:p>
          <a:r>
            <a:rPr lang="en-US">
              <a:latin typeface="Bahnschrift" panose="020B0502040204020203" pitchFamily="34" charset="0"/>
            </a:rPr>
            <a:t>1. Defaulted or missed payment for more than 3 months</a:t>
          </a:r>
        </a:p>
      </dgm:t>
    </dgm:pt>
    <dgm:pt modelId="{6FDC041E-740E-4795-AB9A-424C5BA3C9C9}" type="parTrans" cxnId="{BA160D3B-1720-4930-B90C-A27F30BF9E75}">
      <dgm:prSet/>
      <dgm:spPr/>
      <dgm:t>
        <a:bodyPr/>
        <a:lstStyle/>
        <a:p>
          <a:endParaRPr lang="en-US"/>
        </a:p>
      </dgm:t>
    </dgm:pt>
    <dgm:pt modelId="{A761CB22-589B-40A7-B338-F50DA505654A}" type="sibTrans" cxnId="{BA160D3B-1720-4930-B90C-A27F30BF9E75}">
      <dgm:prSet/>
      <dgm:spPr/>
      <dgm:t>
        <a:bodyPr/>
        <a:lstStyle/>
        <a:p>
          <a:endParaRPr lang="en-US"/>
        </a:p>
      </dgm:t>
    </dgm:pt>
    <dgm:pt modelId="{18E8ED09-F025-48C1-9E72-022B34D623FF}">
      <dgm:prSet/>
      <dgm:spPr/>
      <dgm:t>
        <a:bodyPr/>
        <a:lstStyle/>
        <a:p>
          <a:r>
            <a:rPr lang="en-US">
              <a:latin typeface="Bahnschrift" panose="020B0502040204020203" pitchFamily="34" charset="0"/>
            </a:rPr>
            <a:t>2. Notice of foreclosure to homeowner, lender files petition </a:t>
          </a:r>
        </a:p>
      </dgm:t>
    </dgm:pt>
    <dgm:pt modelId="{F31A946A-9CA5-4F58-9183-3A50F7F05CC5}" type="parTrans" cxnId="{C2317A2E-E45C-427C-9287-DE998E6E2561}">
      <dgm:prSet/>
      <dgm:spPr/>
      <dgm:t>
        <a:bodyPr/>
        <a:lstStyle/>
        <a:p>
          <a:endParaRPr lang="en-US"/>
        </a:p>
      </dgm:t>
    </dgm:pt>
    <dgm:pt modelId="{0BE494E8-FA64-4D17-A59A-C6097ED74B73}" type="sibTrans" cxnId="{C2317A2E-E45C-427C-9287-DE998E6E2561}">
      <dgm:prSet/>
      <dgm:spPr/>
      <dgm:t>
        <a:bodyPr/>
        <a:lstStyle/>
        <a:p>
          <a:endParaRPr lang="en-US"/>
        </a:p>
      </dgm:t>
    </dgm:pt>
    <dgm:pt modelId="{723FAA4B-3C42-49D5-9DC8-FCCAF5ECA4BE}">
      <dgm:prSet/>
      <dgm:spPr/>
      <dgm:t>
        <a:bodyPr/>
        <a:lstStyle/>
        <a:p>
          <a:r>
            <a:rPr lang="en-US">
              <a:latin typeface="Bahnschrift" panose="020B0502040204020203" pitchFamily="34" charset="0"/>
            </a:rPr>
            <a:t>3. Foreclosure recorded in Registry of Deeds; affidavit recorded</a:t>
          </a:r>
        </a:p>
      </dgm:t>
    </dgm:pt>
    <dgm:pt modelId="{A258ED06-8B59-419A-9A79-CE09D33F7802}" type="parTrans" cxnId="{13A5060D-B7FF-4DEB-B9B6-3F9134E56B45}">
      <dgm:prSet/>
      <dgm:spPr/>
      <dgm:t>
        <a:bodyPr/>
        <a:lstStyle/>
        <a:p>
          <a:endParaRPr lang="en-US"/>
        </a:p>
      </dgm:t>
    </dgm:pt>
    <dgm:pt modelId="{D0692E71-ECFE-45F9-84CD-614F7DA4F45B}" type="sibTrans" cxnId="{13A5060D-B7FF-4DEB-B9B6-3F9134E56B45}">
      <dgm:prSet/>
      <dgm:spPr/>
      <dgm:t>
        <a:bodyPr/>
        <a:lstStyle/>
        <a:p>
          <a:endParaRPr lang="en-US"/>
        </a:p>
      </dgm:t>
    </dgm:pt>
    <dgm:pt modelId="{123A5613-65C8-482C-A5FF-3450516B4E5D}">
      <dgm:prSet/>
      <dgm:spPr/>
      <dgm:t>
        <a:bodyPr/>
        <a:lstStyle/>
        <a:p>
          <a:r>
            <a:rPr lang="en-US">
              <a:latin typeface="Bahnschrift" panose="020B0502040204020203" pitchFamily="34" charset="0"/>
            </a:rPr>
            <a:t>4. Newspaper notices of auction (Massachusetts is auction state)</a:t>
          </a:r>
        </a:p>
      </dgm:t>
    </dgm:pt>
    <dgm:pt modelId="{B1065AF1-DC5C-4E29-B8D0-B17E1F13874B}" type="parTrans" cxnId="{779A4E36-3256-451F-AC73-61036F9B3463}">
      <dgm:prSet/>
      <dgm:spPr/>
      <dgm:t>
        <a:bodyPr/>
        <a:lstStyle/>
        <a:p>
          <a:endParaRPr lang="en-US"/>
        </a:p>
      </dgm:t>
    </dgm:pt>
    <dgm:pt modelId="{6041A9AC-19DF-4427-8799-1032D7467B35}" type="sibTrans" cxnId="{779A4E36-3256-451F-AC73-61036F9B3463}">
      <dgm:prSet/>
      <dgm:spPr/>
      <dgm:t>
        <a:bodyPr/>
        <a:lstStyle/>
        <a:p>
          <a:endParaRPr lang="en-US"/>
        </a:p>
      </dgm:t>
    </dgm:pt>
    <dgm:pt modelId="{CD14CE81-C00A-40D7-A778-8A58F8511DDD}">
      <dgm:prSet/>
      <dgm:spPr/>
      <dgm:t>
        <a:bodyPr/>
        <a:lstStyle/>
        <a:p>
          <a:r>
            <a:rPr lang="en-US">
              <a:latin typeface="Bahnschrift" panose="020B0502040204020203" pitchFamily="34" charset="0"/>
            </a:rPr>
            <a:t>5. Auction or foreclosure by entry (unopposed entry by lender with witness)</a:t>
          </a:r>
        </a:p>
      </dgm:t>
    </dgm:pt>
    <dgm:pt modelId="{E0C21EDF-1754-4D11-BC40-CB7CFC67111D}" type="parTrans" cxnId="{FD903CD2-2BBF-41E6-8622-5354622AB41F}">
      <dgm:prSet/>
      <dgm:spPr/>
      <dgm:t>
        <a:bodyPr/>
        <a:lstStyle/>
        <a:p>
          <a:endParaRPr lang="en-US"/>
        </a:p>
      </dgm:t>
    </dgm:pt>
    <dgm:pt modelId="{FE736246-4167-4471-A42B-E852FB068EEE}" type="sibTrans" cxnId="{FD903CD2-2BBF-41E6-8622-5354622AB41F}">
      <dgm:prSet/>
      <dgm:spPr/>
      <dgm:t>
        <a:bodyPr/>
        <a:lstStyle/>
        <a:p>
          <a:endParaRPr lang="en-US"/>
        </a:p>
      </dgm:t>
    </dgm:pt>
    <dgm:pt modelId="{47FCB375-A1F2-430A-B201-5C92EF58E766}" type="pres">
      <dgm:prSet presAssocID="{D136BF07-063C-478A-8861-F3D66051A393}" presName="outerComposite" presStyleCnt="0">
        <dgm:presLayoutVars>
          <dgm:chMax val="5"/>
          <dgm:dir/>
          <dgm:resizeHandles val="exact"/>
        </dgm:presLayoutVars>
      </dgm:prSet>
      <dgm:spPr/>
    </dgm:pt>
    <dgm:pt modelId="{CA6A735A-9EF1-439C-9FFB-39342F98A82E}" type="pres">
      <dgm:prSet presAssocID="{D136BF07-063C-478A-8861-F3D66051A393}" presName="dummyMaxCanvas" presStyleCnt="0">
        <dgm:presLayoutVars/>
      </dgm:prSet>
      <dgm:spPr/>
    </dgm:pt>
    <dgm:pt modelId="{AB78575C-7D74-43A8-BF96-38D2604055B2}" type="pres">
      <dgm:prSet presAssocID="{D136BF07-063C-478A-8861-F3D66051A393}" presName="FiveNodes_1" presStyleLbl="node1" presStyleIdx="0" presStyleCnt="5">
        <dgm:presLayoutVars>
          <dgm:bulletEnabled val="1"/>
        </dgm:presLayoutVars>
      </dgm:prSet>
      <dgm:spPr/>
    </dgm:pt>
    <dgm:pt modelId="{1B5110B8-C406-4498-9A00-74876B6E636F}" type="pres">
      <dgm:prSet presAssocID="{D136BF07-063C-478A-8861-F3D66051A393}" presName="FiveNodes_2" presStyleLbl="node1" presStyleIdx="1" presStyleCnt="5">
        <dgm:presLayoutVars>
          <dgm:bulletEnabled val="1"/>
        </dgm:presLayoutVars>
      </dgm:prSet>
      <dgm:spPr/>
    </dgm:pt>
    <dgm:pt modelId="{3C5ACDD4-40E0-4F59-88E8-E82F40AB109D}" type="pres">
      <dgm:prSet presAssocID="{D136BF07-063C-478A-8861-F3D66051A393}" presName="FiveNodes_3" presStyleLbl="node1" presStyleIdx="2" presStyleCnt="5" custLinFactNeighborX="1" custLinFactNeighborY="-185">
        <dgm:presLayoutVars>
          <dgm:bulletEnabled val="1"/>
        </dgm:presLayoutVars>
      </dgm:prSet>
      <dgm:spPr/>
    </dgm:pt>
    <dgm:pt modelId="{DFC8040A-AA54-4CBA-9301-AB44E0D9D4A8}" type="pres">
      <dgm:prSet presAssocID="{D136BF07-063C-478A-8861-F3D66051A393}" presName="FiveNodes_4" presStyleLbl="node1" presStyleIdx="3" presStyleCnt="5">
        <dgm:presLayoutVars>
          <dgm:bulletEnabled val="1"/>
        </dgm:presLayoutVars>
      </dgm:prSet>
      <dgm:spPr/>
    </dgm:pt>
    <dgm:pt modelId="{4817AB85-FDD4-49E6-AE36-7397E6B12732}" type="pres">
      <dgm:prSet presAssocID="{D136BF07-063C-478A-8861-F3D66051A393}" presName="FiveNodes_5" presStyleLbl="node1" presStyleIdx="4" presStyleCnt="5">
        <dgm:presLayoutVars>
          <dgm:bulletEnabled val="1"/>
        </dgm:presLayoutVars>
      </dgm:prSet>
      <dgm:spPr/>
    </dgm:pt>
    <dgm:pt modelId="{130ACA2D-5B58-4853-93C9-77B3ED435683}" type="pres">
      <dgm:prSet presAssocID="{D136BF07-063C-478A-8861-F3D66051A393}" presName="FiveConn_1-2" presStyleLbl="fgAccFollowNode1" presStyleIdx="0" presStyleCnt="4">
        <dgm:presLayoutVars>
          <dgm:bulletEnabled val="1"/>
        </dgm:presLayoutVars>
      </dgm:prSet>
      <dgm:spPr/>
    </dgm:pt>
    <dgm:pt modelId="{DCE215D0-E05E-4BE3-AA4E-45119D11B1D1}" type="pres">
      <dgm:prSet presAssocID="{D136BF07-063C-478A-8861-F3D66051A393}" presName="FiveConn_2-3" presStyleLbl="fgAccFollowNode1" presStyleIdx="1" presStyleCnt="4">
        <dgm:presLayoutVars>
          <dgm:bulletEnabled val="1"/>
        </dgm:presLayoutVars>
      </dgm:prSet>
      <dgm:spPr/>
    </dgm:pt>
    <dgm:pt modelId="{C5A25835-B1BB-4628-9B1B-3DDB8CF4C99B}" type="pres">
      <dgm:prSet presAssocID="{D136BF07-063C-478A-8861-F3D66051A393}" presName="FiveConn_3-4" presStyleLbl="fgAccFollowNode1" presStyleIdx="2" presStyleCnt="4">
        <dgm:presLayoutVars>
          <dgm:bulletEnabled val="1"/>
        </dgm:presLayoutVars>
      </dgm:prSet>
      <dgm:spPr/>
    </dgm:pt>
    <dgm:pt modelId="{5FBEDB5C-5CD0-4FC8-B70E-3D4346D04479}" type="pres">
      <dgm:prSet presAssocID="{D136BF07-063C-478A-8861-F3D66051A393}" presName="FiveConn_4-5" presStyleLbl="fgAccFollowNode1" presStyleIdx="3" presStyleCnt="4">
        <dgm:presLayoutVars>
          <dgm:bulletEnabled val="1"/>
        </dgm:presLayoutVars>
      </dgm:prSet>
      <dgm:spPr/>
    </dgm:pt>
    <dgm:pt modelId="{C1B9590C-DDD4-44B4-9C3B-1C3C5E26C2BA}" type="pres">
      <dgm:prSet presAssocID="{D136BF07-063C-478A-8861-F3D66051A393}" presName="FiveNodes_1_text" presStyleLbl="node1" presStyleIdx="4" presStyleCnt="5">
        <dgm:presLayoutVars>
          <dgm:bulletEnabled val="1"/>
        </dgm:presLayoutVars>
      </dgm:prSet>
      <dgm:spPr/>
    </dgm:pt>
    <dgm:pt modelId="{856D62C0-7B67-4953-9B3C-AB3D2194FEF6}" type="pres">
      <dgm:prSet presAssocID="{D136BF07-063C-478A-8861-F3D66051A393}" presName="FiveNodes_2_text" presStyleLbl="node1" presStyleIdx="4" presStyleCnt="5">
        <dgm:presLayoutVars>
          <dgm:bulletEnabled val="1"/>
        </dgm:presLayoutVars>
      </dgm:prSet>
      <dgm:spPr/>
    </dgm:pt>
    <dgm:pt modelId="{614467A7-217A-429E-9FCB-6EF9FFF25013}" type="pres">
      <dgm:prSet presAssocID="{D136BF07-063C-478A-8861-F3D66051A393}" presName="FiveNodes_3_text" presStyleLbl="node1" presStyleIdx="4" presStyleCnt="5">
        <dgm:presLayoutVars>
          <dgm:bulletEnabled val="1"/>
        </dgm:presLayoutVars>
      </dgm:prSet>
      <dgm:spPr/>
    </dgm:pt>
    <dgm:pt modelId="{948E99F2-ACEA-4764-981D-626D8EA9AD4B}" type="pres">
      <dgm:prSet presAssocID="{D136BF07-063C-478A-8861-F3D66051A393}" presName="FiveNodes_4_text" presStyleLbl="node1" presStyleIdx="4" presStyleCnt="5">
        <dgm:presLayoutVars>
          <dgm:bulletEnabled val="1"/>
        </dgm:presLayoutVars>
      </dgm:prSet>
      <dgm:spPr/>
    </dgm:pt>
    <dgm:pt modelId="{09DF4A51-141D-4B69-A5A9-85935944E85B}" type="pres">
      <dgm:prSet presAssocID="{D136BF07-063C-478A-8861-F3D66051A393}" presName="FiveNodes_5_text" presStyleLbl="node1" presStyleIdx="4" presStyleCnt="5">
        <dgm:presLayoutVars>
          <dgm:bulletEnabled val="1"/>
        </dgm:presLayoutVars>
      </dgm:prSet>
      <dgm:spPr/>
    </dgm:pt>
  </dgm:ptLst>
  <dgm:cxnLst>
    <dgm:cxn modelId="{13A5060D-B7FF-4DEB-B9B6-3F9134E56B45}" srcId="{D136BF07-063C-478A-8861-F3D66051A393}" destId="{723FAA4B-3C42-49D5-9DC8-FCCAF5ECA4BE}" srcOrd="2" destOrd="0" parTransId="{A258ED06-8B59-419A-9A79-CE09D33F7802}" sibTransId="{D0692E71-ECFE-45F9-84CD-614F7DA4F45B}"/>
    <dgm:cxn modelId="{3D9AEF0E-D436-4EA8-BE15-6CB2AFD2159E}" type="presOf" srcId="{6041A9AC-19DF-4427-8799-1032D7467B35}" destId="{5FBEDB5C-5CD0-4FC8-B70E-3D4346D04479}" srcOrd="0" destOrd="0" presId="urn:microsoft.com/office/officeart/2005/8/layout/vProcess5"/>
    <dgm:cxn modelId="{C2317A2E-E45C-427C-9287-DE998E6E2561}" srcId="{D136BF07-063C-478A-8861-F3D66051A393}" destId="{18E8ED09-F025-48C1-9E72-022B34D623FF}" srcOrd="1" destOrd="0" parTransId="{F31A946A-9CA5-4F58-9183-3A50F7F05CC5}" sibTransId="{0BE494E8-FA64-4D17-A59A-C6097ED74B73}"/>
    <dgm:cxn modelId="{A21E8935-05B0-4F3D-A40C-30625DD39F3A}" type="presOf" srcId="{55DB7180-957A-4801-B74D-AE357662AEB3}" destId="{AB78575C-7D74-43A8-BF96-38D2604055B2}" srcOrd="0" destOrd="0" presId="urn:microsoft.com/office/officeart/2005/8/layout/vProcess5"/>
    <dgm:cxn modelId="{779A4E36-3256-451F-AC73-61036F9B3463}" srcId="{D136BF07-063C-478A-8861-F3D66051A393}" destId="{123A5613-65C8-482C-A5FF-3450516B4E5D}" srcOrd="3" destOrd="0" parTransId="{B1065AF1-DC5C-4E29-B8D0-B17E1F13874B}" sibTransId="{6041A9AC-19DF-4427-8799-1032D7467B35}"/>
    <dgm:cxn modelId="{BA160D3B-1720-4930-B90C-A27F30BF9E75}" srcId="{D136BF07-063C-478A-8861-F3D66051A393}" destId="{55DB7180-957A-4801-B74D-AE357662AEB3}" srcOrd="0" destOrd="0" parTransId="{6FDC041E-740E-4795-AB9A-424C5BA3C9C9}" sibTransId="{A761CB22-589B-40A7-B338-F50DA505654A}"/>
    <dgm:cxn modelId="{FC4AEF4E-B759-49A5-837C-BF9FA255B351}" type="presOf" srcId="{18E8ED09-F025-48C1-9E72-022B34D623FF}" destId="{856D62C0-7B67-4953-9B3C-AB3D2194FEF6}" srcOrd="1" destOrd="0" presId="urn:microsoft.com/office/officeart/2005/8/layout/vProcess5"/>
    <dgm:cxn modelId="{BCBD2157-EAB2-44D5-AB15-00872CE676D8}" type="presOf" srcId="{A761CB22-589B-40A7-B338-F50DA505654A}" destId="{130ACA2D-5B58-4853-93C9-77B3ED435683}" srcOrd="0" destOrd="0" presId="urn:microsoft.com/office/officeart/2005/8/layout/vProcess5"/>
    <dgm:cxn modelId="{E3A8F764-7ACC-4966-8A7F-ECA465DB6C4C}" type="presOf" srcId="{0BE494E8-FA64-4D17-A59A-C6097ED74B73}" destId="{DCE215D0-E05E-4BE3-AA4E-45119D11B1D1}" srcOrd="0" destOrd="0" presId="urn:microsoft.com/office/officeart/2005/8/layout/vProcess5"/>
    <dgm:cxn modelId="{3416F86C-BA4B-4A3D-89AF-CBB186F8865F}" type="presOf" srcId="{18E8ED09-F025-48C1-9E72-022B34D623FF}" destId="{1B5110B8-C406-4498-9A00-74876B6E636F}" srcOrd="0" destOrd="0" presId="urn:microsoft.com/office/officeart/2005/8/layout/vProcess5"/>
    <dgm:cxn modelId="{52E83471-7D32-4C6D-ADD0-3A0C0672BB8C}" type="presOf" srcId="{723FAA4B-3C42-49D5-9DC8-FCCAF5ECA4BE}" destId="{614467A7-217A-429E-9FCB-6EF9FFF25013}" srcOrd="1" destOrd="0" presId="urn:microsoft.com/office/officeart/2005/8/layout/vProcess5"/>
    <dgm:cxn modelId="{5F4B9C79-9676-4634-9BAA-71D02E720AE6}" type="presOf" srcId="{CD14CE81-C00A-40D7-A778-8A58F8511DDD}" destId="{09DF4A51-141D-4B69-A5A9-85935944E85B}" srcOrd="1" destOrd="0" presId="urn:microsoft.com/office/officeart/2005/8/layout/vProcess5"/>
    <dgm:cxn modelId="{683A7B87-3200-4DFE-B6AD-562B75AF86D9}" type="presOf" srcId="{CD14CE81-C00A-40D7-A778-8A58F8511DDD}" destId="{4817AB85-FDD4-49E6-AE36-7397E6B12732}" srcOrd="0" destOrd="0" presId="urn:microsoft.com/office/officeart/2005/8/layout/vProcess5"/>
    <dgm:cxn modelId="{E884B890-CAA7-42E5-A1EC-31B2BE2431C0}" type="presOf" srcId="{D136BF07-063C-478A-8861-F3D66051A393}" destId="{47FCB375-A1F2-430A-B201-5C92EF58E766}" srcOrd="0" destOrd="0" presId="urn:microsoft.com/office/officeart/2005/8/layout/vProcess5"/>
    <dgm:cxn modelId="{948E8ACB-CCBE-4B43-9EB7-96BB6DB2A61F}" type="presOf" srcId="{123A5613-65C8-482C-A5FF-3450516B4E5D}" destId="{948E99F2-ACEA-4764-981D-626D8EA9AD4B}" srcOrd="1" destOrd="0" presId="urn:microsoft.com/office/officeart/2005/8/layout/vProcess5"/>
    <dgm:cxn modelId="{FD903CD2-2BBF-41E6-8622-5354622AB41F}" srcId="{D136BF07-063C-478A-8861-F3D66051A393}" destId="{CD14CE81-C00A-40D7-A778-8A58F8511DDD}" srcOrd="4" destOrd="0" parTransId="{E0C21EDF-1754-4D11-BC40-CB7CFC67111D}" sibTransId="{FE736246-4167-4471-A42B-E852FB068EEE}"/>
    <dgm:cxn modelId="{4588E2D4-9EFE-4FE7-8E1E-7CB74129A8E3}" type="presOf" srcId="{D0692E71-ECFE-45F9-84CD-614F7DA4F45B}" destId="{C5A25835-B1BB-4628-9B1B-3DDB8CF4C99B}" srcOrd="0" destOrd="0" presId="urn:microsoft.com/office/officeart/2005/8/layout/vProcess5"/>
    <dgm:cxn modelId="{ABFDC4E2-91E4-4F38-8039-B29A16C0044A}" type="presOf" srcId="{55DB7180-957A-4801-B74D-AE357662AEB3}" destId="{C1B9590C-DDD4-44B4-9C3B-1C3C5E26C2BA}" srcOrd="1" destOrd="0" presId="urn:microsoft.com/office/officeart/2005/8/layout/vProcess5"/>
    <dgm:cxn modelId="{C677B7F6-B5AD-4520-B757-75BAD8DDE143}" type="presOf" srcId="{723FAA4B-3C42-49D5-9DC8-FCCAF5ECA4BE}" destId="{3C5ACDD4-40E0-4F59-88E8-E82F40AB109D}" srcOrd="0" destOrd="0" presId="urn:microsoft.com/office/officeart/2005/8/layout/vProcess5"/>
    <dgm:cxn modelId="{D5C305F8-D571-40D1-869E-85C47D08FA12}" type="presOf" srcId="{123A5613-65C8-482C-A5FF-3450516B4E5D}" destId="{DFC8040A-AA54-4CBA-9301-AB44E0D9D4A8}" srcOrd="0" destOrd="0" presId="urn:microsoft.com/office/officeart/2005/8/layout/vProcess5"/>
    <dgm:cxn modelId="{825F58EF-2AB1-4EF1-8AD2-C1254CD97EF7}" type="presParOf" srcId="{47FCB375-A1F2-430A-B201-5C92EF58E766}" destId="{CA6A735A-9EF1-439C-9FFB-39342F98A82E}" srcOrd="0" destOrd="0" presId="urn:microsoft.com/office/officeart/2005/8/layout/vProcess5"/>
    <dgm:cxn modelId="{8AB26AEF-488E-442B-94BE-D1BD6E0DE6D7}" type="presParOf" srcId="{47FCB375-A1F2-430A-B201-5C92EF58E766}" destId="{AB78575C-7D74-43A8-BF96-38D2604055B2}" srcOrd="1" destOrd="0" presId="urn:microsoft.com/office/officeart/2005/8/layout/vProcess5"/>
    <dgm:cxn modelId="{5C322BE5-F71A-43A2-AA5D-DB8E66D6A55F}" type="presParOf" srcId="{47FCB375-A1F2-430A-B201-5C92EF58E766}" destId="{1B5110B8-C406-4498-9A00-74876B6E636F}" srcOrd="2" destOrd="0" presId="urn:microsoft.com/office/officeart/2005/8/layout/vProcess5"/>
    <dgm:cxn modelId="{D96E48F5-3125-474A-9CFD-C0F160A09864}" type="presParOf" srcId="{47FCB375-A1F2-430A-B201-5C92EF58E766}" destId="{3C5ACDD4-40E0-4F59-88E8-E82F40AB109D}" srcOrd="3" destOrd="0" presId="urn:microsoft.com/office/officeart/2005/8/layout/vProcess5"/>
    <dgm:cxn modelId="{88737C95-FA52-4242-BA29-3DF6E062B257}" type="presParOf" srcId="{47FCB375-A1F2-430A-B201-5C92EF58E766}" destId="{DFC8040A-AA54-4CBA-9301-AB44E0D9D4A8}" srcOrd="4" destOrd="0" presId="urn:microsoft.com/office/officeart/2005/8/layout/vProcess5"/>
    <dgm:cxn modelId="{B859E923-3C89-42EB-926C-F47A5B08F928}" type="presParOf" srcId="{47FCB375-A1F2-430A-B201-5C92EF58E766}" destId="{4817AB85-FDD4-49E6-AE36-7397E6B12732}" srcOrd="5" destOrd="0" presId="urn:microsoft.com/office/officeart/2005/8/layout/vProcess5"/>
    <dgm:cxn modelId="{2D1C68BD-39C5-4DEC-8281-9C1322AB1E50}" type="presParOf" srcId="{47FCB375-A1F2-430A-B201-5C92EF58E766}" destId="{130ACA2D-5B58-4853-93C9-77B3ED435683}" srcOrd="6" destOrd="0" presId="urn:microsoft.com/office/officeart/2005/8/layout/vProcess5"/>
    <dgm:cxn modelId="{6F6515EC-20C6-4793-82CE-F140CF049A2D}" type="presParOf" srcId="{47FCB375-A1F2-430A-B201-5C92EF58E766}" destId="{DCE215D0-E05E-4BE3-AA4E-45119D11B1D1}" srcOrd="7" destOrd="0" presId="urn:microsoft.com/office/officeart/2005/8/layout/vProcess5"/>
    <dgm:cxn modelId="{431CB764-6550-4F67-9618-F8D4DBBF80F0}" type="presParOf" srcId="{47FCB375-A1F2-430A-B201-5C92EF58E766}" destId="{C5A25835-B1BB-4628-9B1B-3DDB8CF4C99B}" srcOrd="8" destOrd="0" presId="urn:microsoft.com/office/officeart/2005/8/layout/vProcess5"/>
    <dgm:cxn modelId="{0B4E7F20-6A81-4D1D-B2DC-9937A44425A6}" type="presParOf" srcId="{47FCB375-A1F2-430A-B201-5C92EF58E766}" destId="{5FBEDB5C-5CD0-4FC8-B70E-3D4346D04479}" srcOrd="9" destOrd="0" presId="urn:microsoft.com/office/officeart/2005/8/layout/vProcess5"/>
    <dgm:cxn modelId="{1F33D43A-A38F-49F2-AEE7-DD46E843B8B8}" type="presParOf" srcId="{47FCB375-A1F2-430A-B201-5C92EF58E766}" destId="{C1B9590C-DDD4-44B4-9C3B-1C3C5E26C2BA}" srcOrd="10" destOrd="0" presId="urn:microsoft.com/office/officeart/2005/8/layout/vProcess5"/>
    <dgm:cxn modelId="{44DC8CA9-EABF-4451-A60A-5B57B100670E}" type="presParOf" srcId="{47FCB375-A1F2-430A-B201-5C92EF58E766}" destId="{856D62C0-7B67-4953-9B3C-AB3D2194FEF6}" srcOrd="11" destOrd="0" presId="urn:microsoft.com/office/officeart/2005/8/layout/vProcess5"/>
    <dgm:cxn modelId="{7282D2F8-1186-4654-AE79-B9A79569053A}" type="presParOf" srcId="{47FCB375-A1F2-430A-B201-5C92EF58E766}" destId="{614467A7-217A-429E-9FCB-6EF9FFF25013}" srcOrd="12" destOrd="0" presId="urn:microsoft.com/office/officeart/2005/8/layout/vProcess5"/>
    <dgm:cxn modelId="{4F61F9E6-EA8E-43CA-95CA-E29689D127C3}" type="presParOf" srcId="{47FCB375-A1F2-430A-B201-5C92EF58E766}" destId="{948E99F2-ACEA-4764-981D-626D8EA9AD4B}" srcOrd="13" destOrd="0" presId="urn:microsoft.com/office/officeart/2005/8/layout/vProcess5"/>
    <dgm:cxn modelId="{05651D38-3F51-4F8A-B8A6-46EA20674FA2}" type="presParOf" srcId="{47FCB375-A1F2-430A-B201-5C92EF58E766}" destId="{09DF4A51-141D-4B69-A5A9-85935944E85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9CF71-2855-4190-BD1E-4FCBDA8379E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B6D0BB8-E42A-4A14-809B-17DAF38A816A}">
      <dgm:prSet custT="1"/>
      <dgm:spPr/>
      <dgm:t>
        <a:bodyPr/>
        <a:lstStyle/>
        <a:p>
          <a:pPr>
            <a:lnSpc>
              <a:spcPct val="100000"/>
            </a:lnSpc>
          </a:pPr>
          <a:r>
            <a:rPr lang="en-US" sz="1800"/>
            <a:t>Investigate illegalities and inconsistencies in the foreclosure process</a:t>
          </a:r>
        </a:p>
      </dgm:t>
    </dgm:pt>
    <dgm:pt modelId="{2DA7F934-4465-4038-960A-A39B5D0791E7}" type="parTrans" cxnId="{32E12C29-FB00-498A-A1F5-4507211ABA95}">
      <dgm:prSet/>
      <dgm:spPr/>
      <dgm:t>
        <a:bodyPr/>
        <a:lstStyle/>
        <a:p>
          <a:endParaRPr lang="en-US"/>
        </a:p>
      </dgm:t>
    </dgm:pt>
    <dgm:pt modelId="{66A43770-D0CC-44F9-8E8A-6445F250A788}" type="sibTrans" cxnId="{32E12C29-FB00-498A-A1F5-4507211ABA95}">
      <dgm:prSet/>
      <dgm:spPr/>
      <dgm:t>
        <a:bodyPr/>
        <a:lstStyle/>
        <a:p>
          <a:endParaRPr lang="en-US"/>
        </a:p>
      </dgm:t>
    </dgm:pt>
    <dgm:pt modelId="{D4DF47B7-7038-4A37-9CDA-2D0CA2656E39}">
      <dgm:prSet custT="1"/>
      <dgm:spPr/>
      <dgm:t>
        <a:bodyPr/>
        <a:lstStyle/>
        <a:p>
          <a:pPr>
            <a:lnSpc>
              <a:spcPct val="100000"/>
            </a:lnSpc>
          </a:pPr>
          <a:r>
            <a:rPr lang="en-US" sz="1800"/>
            <a:t>Investigate whether mortgage companies intentionally provided mortgages that exceeded home values.</a:t>
          </a:r>
        </a:p>
      </dgm:t>
    </dgm:pt>
    <dgm:pt modelId="{4C615AE7-E07E-4DAC-B6E0-438EC8617103}" type="parTrans" cxnId="{0C622BD7-D228-4B1B-BEEA-E38E503565B1}">
      <dgm:prSet/>
      <dgm:spPr/>
      <dgm:t>
        <a:bodyPr/>
        <a:lstStyle/>
        <a:p>
          <a:endParaRPr lang="en-US"/>
        </a:p>
      </dgm:t>
    </dgm:pt>
    <dgm:pt modelId="{38E2B864-13C6-4110-800B-E528221B6A06}" type="sibTrans" cxnId="{0C622BD7-D228-4B1B-BEEA-E38E503565B1}">
      <dgm:prSet/>
      <dgm:spPr/>
      <dgm:t>
        <a:bodyPr/>
        <a:lstStyle/>
        <a:p>
          <a:endParaRPr lang="en-US"/>
        </a:p>
      </dgm:t>
    </dgm:pt>
    <dgm:pt modelId="{603FB595-024D-4E9C-A698-06C119F8C3DC}">
      <dgm:prSet custT="1"/>
      <dgm:spPr/>
      <dgm:t>
        <a:bodyPr/>
        <a:lstStyle/>
        <a:p>
          <a:pPr>
            <a:lnSpc>
              <a:spcPct val="100000"/>
            </a:lnSpc>
          </a:pPr>
          <a:r>
            <a:rPr lang="en-US" sz="1800"/>
            <a:t>Investigate the legality of pooling mortgages.  </a:t>
          </a:r>
        </a:p>
      </dgm:t>
    </dgm:pt>
    <dgm:pt modelId="{7C45A022-5882-4A08-9218-FEEDD97FA5BC}" type="parTrans" cxnId="{8FA3EAE4-2150-4644-B399-3AFBB80ACFC7}">
      <dgm:prSet/>
      <dgm:spPr/>
      <dgm:t>
        <a:bodyPr/>
        <a:lstStyle/>
        <a:p>
          <a:endParaRPr lang="en-US"/>
        </a:p>
      </dgm:t>
    </dgm:pt>
    <dgm:pt modelId="{18E616D9-6CA8-4389-9A8B-BF450C1D6217}" type="sibTrans" cxnId="{8FA3EAE4-2150-4644-B399-3AFBB80ACFC7}">
      <dgm:prSet/>
      <dgm:spPr/>
      <dgm:t>
        <a:bodyPr/>
        <a:lstStyle/>
        <a:p>
          <a:endParaRPr lang="en-US"/>
        </a:p>
      </dgm:t>
    </dgm:pt>
    <dgm:pt modelId="{5B7A5F44-B65C-4471-8D51-9927D14B56CA}" type="pres">
      <dgm:prSet presAssocID="{8209CF71-2855-4190-BD1E-4FCBDA8379EE}" presName="root" presStyleCnt="0">
        <dgm:presLayoutVars>
          <dgm:dir/>
          <dgm:resizeHandles val="exact"/>
        </dgm:presLayoutVars>
      </dgm:prSet>
      <dgm:spPr/>
    </dgm:pt>
    <dgm:pt modelId="{1DBC306D-B536-41C7-B42A-1082C356E43B}" type="pres">
      <dgm:prSet presAssocID="{CB6D0BB8-E42A-4A14-809B-17DAF38A816A}" presName="compNode" presStyleCnt="0"/>
      <dgm:spPr/>
    </dgm:pt>
    <dgm:pt modelId="{FA4350FA-0E53-42E5-929A-EA9EEF2828A9}" type="pres">
      <dgm:prSet presAssocID="{CB6D0BB8-E42A-4A14-809B-17DAF38A8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061CE783-5255-4B5A-AE89-5AF80DF16E16}" type="pres">
      <dgm:prSet presAssocID="{CB6D0BB8-E42A-4A14-809B-17DAF38A816A}" presName="spaceRect" presStyleCnt="0"/>
      <dgm:spPr/>
    </dgm:pt>
    <dgm:pt modelId="{960712A7-55B1-4C51-B271-F359A706315D}" type="pres">
      <dgm:prSet presAssocID="{CB6D0BB8-E42A-4A14-809B-17DAF38A816A}" presName="textRect" presStyleLbl="revTx" presStyleIdx="0" presStyleCnt="3">
        <dgm:presLayoutVars>
          <dgm:chMax val="1"/>
          <dgm:chPref val="1"/>
        </dgm:presLayoutVars>
      </dgm:prSet>
      <dgm:spPr/>
    </dgm:pt>
    <dgm:pt modelId="{D33D81D8-1884-46CB-902D-9FFD3DB0E220}" type="pres">
      <dgm:prSet presAssocID="{66A43770-D0CC-44F9-8E8A-6445F250A788}" presName="sibTrans" presStyleCnt="0"/>
      <dgm:spPr/>
    </dgm:pt>
    <dgm:pt modelId="{32AC8786-1EB0-4E35-A668-5519F9E75254}" type="pres">
      <dgm:prSet presAssocID="{D4DF47B7-7038-4A37-9CDA-2D0CA2656E39}" presName="compNode" presStyleCnt="0"/>
      <dgm:spPr/>
    </dgm:pt>
    <dgm:pt modelId="{BAEF3C11-CF32-43AD-A1DF-804ECA048E5F}" type="pres">
      <dgm:prSet presAssocID="{D4DF47B7-7038-4A37-9CDA-2D0CA2656E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urban scene"/>
        </a:ext>
      </dgm:extLst>
    </dgm:pt>
    <dgm:pt modelId="{036A5E91-D09B-49B1-8ECC-023F597647C9}" type="pres">
      <dgm:prSet presAssocID="{D4DF47B7-7038-4A37-9CDA-2D0CA2656E39}" presName="spaceRect" presStyleCnt="0"/>
      <dgm:spPr/>
    </dgm:pt>
    <dgm:pt modelId="{9A509866-468B-44A4-B084-42EBD214952A}" type="pres">
      <dgm:prSet presAssocID="{D4DF47B7-7038-4A37-9CDA-2D0CA2656E39}" presName="textRect" presStyleLbl="revTx" presStyleIdx="1" presStyleCnt="3">
        <dgm:presLayoutVars>
          <dgm:chMax val="1"/>
          <dgm:chPref val="1"/>
        </dgm:presLayoutVars>
      </dgm:prSet>
      <dgm:spPr/>
    </dgm:pt>
    <dgm:pt modelId="{BB1CB508-CD3F-49E4-B331-8F8104CAEFF3}" type="pres">
      <dgm:prSet presAssocID="{38E2B864-13C6-4110-800B-E528221B6A06}" presName="sibTrans" presStyleCnt="0"/>
      <dgm:spPr/>
    </dgm:pt>
    <dgm:pt modelId="{CD327513-7FBD-410E-B8EC-3679E0B44533}" type="pres">
      <dgm:prSet presAssocID="{603FB595-024D-4E9C-A698-06C119F8C3DC}" presName="compNode" presStyleCnt="0"/>
      <dgm:spPr/>
    </dgm:pt>
    <dgm:pt modelId="{20A13565-6F20-4CC2-813D-48C02574E917}" type="pres">
      <dgm:prSet presAssocID="{603FB595-024D-4E9C-A698-06C119F8C3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6545C0BE-0B56-4CB6-AE25-042679093817}" type="pres">
      <dgm:prSet presAssocID="{603FB595-024D-4E9C-A698-06C119F8C3DC}" presName="spaceRect" presStyleCnt="0"/>
      <dgm:spPr/>
    </dgm:pt>
    <dgm:pt modelId="{793CE2C6-128F-45E7-B8B0-1BCBA61E77CD}" type="pres">
      <dgm:prSet presAssocID="{603FB595-024D-4E9C-A698-06C119F8C3DC}" presName="textRect" presStyleLbl="revTx" presStyleIdx="2" presStyleCnt="3">
        <dgm:presLayoutVars>
          <dgm:chMax val="1"/>
          <dgm:chPref val="1"/>
        </dgm:presLayoutVars>
      </dgm:prSet>
      <dgm:spPr/>
    </dgm:pt>
  </dgm:ptLst>
  <dgm:cxnLst>
    <dgm:cxn modelId="{738B5016-EA96-49D1-9F9B-19B3984FE8C5}" type="presOf" srcId="{CB6D0BB8-E42A-4A14-809B-17DAF38A816A}" destId="{960712A7-55B1-4C51-B271-F359A706315D}" srcOrd="0" destOrd="0" presId="urn:microsoft.com/office/officeart/2018/2/layout/IconLabelList"/>
    <dgm:cxn modelId="{32E12C29-FB00-498A-A1F5-4507211ABA95}" srcId="{8209CF71-2855-4190-BD1E-4FCBDA8379EE}" destId="{CB6D0BB8-E42A-4A14-809B-17DAF38A816A}" srcOrd="0" destOrd="0" parTransId="{2DA7F934-4465-4038-960A-A39B5D0791E7}" sibTransId="{66A43770-D0CC-44F9-8E8A-6445F250A788}"/>
    <dgm:cxn modelId="{5044FD47-E35D-4E91-AF4B-C50AD77B27AB}" type="presOf" srcId="{603FB595-024D-4E9C-A698-06C119F8C3DC}" destId="{793CE2C6-128F-45E7-B8B0-1BCBA61E77CD}" srcOrd="0" destOrd="0" presId="urn:microsoft.com/office/officeart/2018/2/layout/IconLabelList"/>
    <dgm:cxn modelId="{CCB1A75B-54EA-4882-B780-27842A12B7FC}" type="presOf" srcId="{D4DF47B7-7038-4A37-9CDA-2D0CA2656E39}" destId="{9A509866-468B-44A4-B084-42EBD214952A}" srcOrd="0" destOrd="0" presId="urn:microsoft.com/office/officeart/2018/2/layout/IconLabelList"/>
    <dgm:cxn modelId="{656EDD8A-3319-4E33-A45C-8B0B45C2060E}" type="presOf" srcId="{8209CF71-2855-4190-BD1E-4FCBDA8379EE}" destId="{5B7A5F44-B65C-4471-8D51-9927D14B56CA}" srcOrd="0" destOrd="0" presId="urn:microsoft.com/office/officeart/2018/2/layout/IconLabelList"/>
    <dgm:cxn modelId="{0C622BD7-D228-4B1B-BEEA-E38E503565B1}" srcId="{8209CF71-2855-4190-BD1E-4FCBDA8379EE}" destId="{D4DF47B7-7038-4A37-9CDA-2D0CA2656E39}" srcOrd="1" destOrd="0" parTransId="{4C615AE7-E07E-4DAC-B6E0-438EC8617103}" sibTransId="{38E2B864-13C6-4110-800B-E528221B6A06}"/>
    <dgm:cxn modelId="{8FA3EAE4-2150-4644-B399-3AFBB80ACFC7}" srcId="{8209CF71-2855-4190-BD1E-4FCBDA8379EE}" destId="{603FB595-024D-4E9C-A698-06C119F8C3DC}" srcOrd="2" destOrd="0" parTransId="{7C45A022-5882-4A08-9218-FEEDD97FA5BC}" sibTransId="{18E616D9-6CA8-4389-9A8B-BF450C1D6217}"/>
    <dgm:cxn modelId="{2772E329-99F2-4F69-8493-D2112645F740}" type="presParOf" srcId="{5B7A5F44-B65C-4471-8D51-9927D14B56CA}" destId="{1DBC306D-B536-41C7-B42A-1082C356E43B}" srcOrd="0" destOrd="0" presId="urn:microsoft.com/office/officeart/2018/2/layout/IconLabelList"/>
    <dgm:cxn modelId="{4BF3CB24-FC5E-4D96-9DDF-28D0069CF6F4}" type="presParOf" srcId="{1DBC306D-B536-41C7-B42A-1082C356E43B}" destId="{FA4350FA-0E53-42E5-929A-EA9EEF2828A9}" srcOrd="0" destOrd="0" presId="urn:microsoft.com/office/officeart/2018/2/layout/IconLabelList"/>
    <dgm:cxn modelId="{CB148DE9-5CA9-4756-AAE6-56E220B024BF}" type="presParOf" srcId="{1DBC306D-B536-41C7-B42A-1082C356E43B}" destId="{061CE783-5255-4B5A-AE89-5AF80DF16E16}" srcOrd="1" destOrd="0" presId="urn:microsoft.com/office/officeart/2018/2/layout/IconLabelList"/>
    <dgm:cxn modelId="{93586186-F1AC-4F97-929D-8BD16618CA69}" type="presParOf" srcId="{1DBC306D-B536-41C7-B42A-1082C356E43B}" destId="{960712A7-55B1-4C51-B271-F359A706315D}" srcOrd="2" destOrd="0" presId="urn:microsoft.com/office/officeart/2018/2/layout/IconLabelList"/>
    <dgm:cxn modelId="{81B1FDF9-082F-45A1-8B7A-55BD791998CB}" type="presParOf" srcId="{5B7A5F44-B65C-4471-8D51-9927D14B56CA}" destId="{D33D81D8-1884-46CB-902D-9FFD3DB0E220}" srcOrd="1" destOrd="0" presId="urn:microsoft.com/office/officeart/2018/2/layout/IconLabelList"/>
    <dgm:cxn modelId="{9346E629-B891-4C0E-B666-8351572DF611}" type="presParOf" srcId="{5B7A5F44-B65C-4471-8D51-9927D14B56CA}" destId="{32AC8786-1EB0-4E35-A668-5519F9E75254}" srcOrd="2" destOrd="0" presId="urn:microsoft.com/office/officeart/2018/2/layout/IconLabelList"/>
    <dgm:cxn modelId="{918B456B-9681-4A1A-9F39-CAD57E4BFF4F}" type="presParOf" srcId="{32AC8786-1EB0-4E35-A668-5519F9E75254}" destId="{BAEF3C11-CF32-43AD-A1DF-804ECA048E5F}" srcOrd="0" destOrd="0" presId="urn:microsoft.com/office/officeart/2018/2/layout/IconLabelList"/>
    <dgm:cxn modelId="{721C5561-8A84-4227-B817-B0EC26B847F3}" type="presParOf" srcId="{32AC8786-1EB0-4E35-A668-5519F9E75254}" destId="{036A5E91-D09B-49B1-8ECC-023F597647C9}" srcOrd="1" destOrd="0" presId="urn:microsoft.com/office/officeart/2018/2/layout/IconLabelList"/>
    <dgm:cxn modelId="{BA060B60-F138-4AAC-A4E8-7196CDF6F3B9}" type="presParOf" srcId="{32AC8786-1EB0-4E35-A668-5519F9E75254}" destId="{9A509866-468B-44A4-B084-42EBD214952A}" srcOrd="2" destOrd="0" presId="urn:microsoft.com/office/officeart/2018/2/layout/IconLabelList"/>
    <dgm:cxn modelId="{22D67967-CC12-4E4C-A153-C0CF307FB787}" type="presParOf" srcId="{5B7A5F44-B65C-4471-8D51-9927D14B56CA}" destId="{BB1CB508-CD3F-49E4-B331-8F8104CAEFF3}" srcOrd="3" destOrd="0" presId="urn:microsoft.com/office/officeart/2018/2/layout/IconLabelList"/>
    <dgm:cxn modelId="{5F47D615-5D9A-4E4D-A89A-6C07E37DA669}" type="presParOf" srcId="{5B7A5F44-B65C-4471-8D51-9927D14B56CA}" destId="{CD327513-7FBD-410E-B8EC-3679E0B44533}" srcOrd="4" destOrd="0" presId="urn:microsoft.com/office/officeart/2018/2/layout/IconLabelList"/>
    <dgm:cxn modelId="{10314CA4-C8E6-4746-8E6B-BABA7641DA8C}" type="presParOf" srcId="{CD327513-7FBD-410E-B8EC-3679E0B44533}" destId="{20A13565-6F20-4CC2-813D-48C02574E917}" srcOrd="0" destOrd="0" presId="urn:microsoft.com/office/officeart/2018/2/layout/IconLabelList"/>
    <dgm:cxn modelId="{504BE986-EB3D-4EEE-96D4-31EEAD5DF9F8}" type="presParOf" srcId="{CD327513-7FBD-410E-B8EC-3679E0B44533}" destId="{6545C0BE-0B56-4CB6-AE25-042679093817}" srcOrd="1" destOrd="0" presId="urn:microsoft.com/office/officeart/2018/2/layout/IconLabelList"/>
    <dgm:cxn modelId="{C4694D51-1086-4B1A-89FF-92B3A0074318}" type="presParOf" srcId="{CD327513-7FBD-410E-B8EC-3679E0B44533}" destId="{793CE2C6-128F-45E7-B8B0-1BCBA61E77C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EF6228-8DDB-4C85-819F-6E61C050774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8AFFE7C3-7E47-427B-B748-F458CD758517}">
      <dgm:prSet phldrT="[Text]" custT="1"/>
      <dgm:spPr/>
      <dgm:t>
        <a:bodyPr/>
        <a:lstStyle/>
        <a:p>
          <a:r>
            <a:rPr lang="en-US" sz="3200" b="0"/>
            <a:t>Guide for Future Work</a:t>
          </a:r>
        </a:p>
      </dgm:t>
    </dgm:pt>
    <dgm:pt modelId="{7DF14AB9-0E7D-4F2E-A249-4B411D42641A}" type="parTrans" cxnId="{E258A78C-2B0B-43C7-A96D-E0C508B6442E}">
      <dgm:prSet/>
      <dgm:spPr/>
      <dgm:t>
        <a:bodyPr/>
        <a:lstStyle/>
        <a:p>
          <a:endParaRPr lang="en-US"/>
        </a:p>
      </dgm:t>
    </dgm:pt>
    <dgm:pt modelId="{53108537-F093-4D76-8DF8-0752194C7101}" type="sibTrans" cxnId="{E258A78C-2B0B-43C7-A96D-E0C508B6442E}">
      <dgm:prSet/>
      <dgm:spPr/>
      <dgm:t>
        <a:bodyPr/>
        <a:lstStyle/>
        <a:p>
          <a:endParaRPr lang="en-US"/>
        </a:p>
      </dgm:t>
    </dgm:pt>
    <dgm:pt modelId="{6F11C6D4-57E6-40B6-A4AC-43E7E10F650B}">
      <dgm:prSet phldrT="[Text]" custT="1"/>
      <dgm:spPr/>
      <dgm:t>
        <a:bodyPr/>
        <a:lstStyle/>
        <a:p>
          <a:r>
            <a:rPr lang="en-US" sz="1800"/>
            <a:t>System Functionality</a:t>
          </a:r>
        </a:p>
      </dgm:t>
    </dgm:pt>
    <dgm:pt modelId="{3FE4F0D2-D301-4F89-AD61-0D4E57C51FFE}" type="parTrans" cxnId="{EB2DE892-D8A3-43E3-AEF2-F1C583610B05}">
      <dgm:prSet/>
      <dgm:spPr/>
      <dgm:t>
        <a:bodyPr/>
        <a:lstStyle/>
        <a:p>
          <a:endParaRPr lang="en-US"/>
        </a:p>
      </dgm:t>
    </dgm:pt>
    <dgm:pt modelId="{0FD955D2-5C07-4497-AB62-249FB3A47970}" type="sibTrans" cxnId="{EB2DE892-D8A3-43E3-AEF2-F1C583610B05}">
      <dgm:prSet/>
      <dgm:spPr/>
      <dgm:t>
        <a:bodyPr/>
        <a:lstStyle/>
        <a:p>
          <a:endParaRPr lang="en-US"/>
        </a:p>
      </dgm:t>
    </dgm:pt>
    <dgm:pt modelId="{4A827CCE-0228-4200-980E-D96802072CD5}">
      <dgm:prSet phldrT="[Text]" custT="1"/>
      <dgm:spPr/>
      <dgm:t>
        <a:bodyPr/>
        <a:lstStyle/>
        <a:p>
          <a:r>
            <a:rPr lang="en-US" sz="1800"/>
            <a:t>Project Methods</a:t>
          </a:r>
        </a:p>
      </dgm:t>
    </dgm:pt>
    <dgm:pt modelId="{728155DC-172F-46B1-B0EB-BE1D6E51D37A}" type="parTrans" cxnId="{0042D857-E168-4E30-B644-4AC152954F12}">
      <dgm:prSet/>
      <dgm:spPr/>
      <dgm:t>
        <a:bodyPr/>
        <a:lstStyle/>
        <a:p>
          <a:endParaRPr lang="en-US"/>
        </a:p>
      </dgm:t>
    </dgm:pt>
    <dgm:pt modelId="{A004533D-B447-497D-8743-437ECF41087E}" type="sibTrans" cxnId="{0042D857-E168-4E30-B644-4AC152954F12}">
      <dgm:prSet/>
      <dgm:spPr/>
      <dgm:t>
        <a:bodyPr/>
        <a:lstStyle/>
        <a:p>
          <a:endParaRPr lang="en-US"/>
        </a:p>
      </dgm:t>
    </dgm:pt>
    <dgm:pt modelId="{B4C7968B-6845-4EE4-9BB0-6F79077B0AC5}">
      <dgm:prSet phldrT="[Text]" custT="1"/>
      <dgm:spPr/>
      <dgm:t>
        <a:bodyPr/>
        <a:lstStyle/>
        <a:p>
          <a:r>
            <a:rPr lang="en-US" sz="1800"/>
            <a:t>How to Use System</a:t>
          </a:r>
        </a:p>
      </dgm:t>
    </dgm:pt>
    <dgm:pt modelId="{1DB438AC-7F77-40DF-85D0-C9DEFE845998}" type="parTrans" cxnId="{B8FD5B9C-6718-4FF7-8A92-47C16A15ED36}">
      <dgm:prSet/>
      <dgm:spPr/>
      <dgm:t>
        <a:bodyPr/>
        <a:lstStyle/>
        <a:p>
          <a:endParaRPr lang="en-US"/>
        </a:p>
      </dgm:t>
    </dgm:pt>
    <dgm:pt modelId="{7F075716-843A-4727-9D28-300FF6FBF36C}" type="sibTrans" cxnId="{B8FD5B9C-6718-4FF7-8A92-47C16A15ED36}">
      <dgm:prSet/>
      <dgm:spPr/>
      <dgm:t>
        <a:bodyPr/>
        <a:lstStyle/>
        <a:p>
          <a:endParaRPr lang="en-US"/>
        </a:p>
      </dgm:t>
    </dgm:pt>
    <dgm:pt modelId="{30388710-1164-41D8-9D72-8E2167FC5865}">
      <dgm:prSet phldrT="[Text]" custT="1"/>
      <dgm:spPr/>
      <dgm:t>
        <a:bodyPr/>
        <a:lstStyle/>
        <a:p>
          <a:r>
            <a:rPr lang="en-US" sz="1800"/>
            <a:t>Suggestions</a:t>
          </a:r>
        </a:p>
      </dgm:t>
    </dgm:pt>
    <dgm:pt modelId="{1E4FB78C-9E3A-4885-8E57-57AEC79F8EAA}" type="parTrans" cxnId="{9F000FD1-8D62-4B2A-9D1A-EB5ED1678F8A}">
      <dgm:prSet/>
      <dgm:spPr/>
      <dgm:t>
        <a:bodyPr/>
        <a:lstStyle/>
        <a:p>
          <a:endParaRPr lang="en-US"/>
        </a:p>
      </dgm:t>
    </dgm:pt>
    <dgm:pt modelId="{658AD7DA-CA9D-4721-9DEA-0C88BEEA9867}" type="sibTrans" cxnId="{9F000FD1-8D62-4B2A-9D1A-EB5ED1678F8A}">
      <dgm:prSet/>
      <dgm:spPr/>
      <dgm:t>
        <a:bodyPr/>
        <a:lstStyle/>
        <a:p>
          <a:endParaRPr lang="en-US"/>
        </a:p>
      </dgm:t>
    </dgm:pt>
    <dgm:pt modelId="{ED45A79F-D745-4752-AA51-73521CFE3A8D}">
      <dgm:prSet phldrT="[Text]" custT="1"/>
      <dgm:spPr/>
      <dgm:t>
        <a:bodyPr/>
        <a:lstStyle/>
        <a:p>
          <a:r>
            <a:rPr lang="en-US" sz="1800" b="0"/>
            <a:t>Other Resources</a:t>
          </a:r>
        </a:p>
      </dgm:t>
    </dgm:pt>
    <dgm:pt modelId="{79F1AA62-1356-400F-9A6B-2D6285177FCC}" type="parTrans" cxnId="{7141D8C0-55B7-4480-A3FD-A4ACFB0EA7BD}">
      <dgm:prSet/>
      <dgm:spPr/>
      <dgm:t>
        <a:bodyPr/>
        <a:lstStyle/>
        <a:p>
          <a:endParaRPr lang="en-US"/>
        </a:p>
      </dgm:t>
    </dgm:pt>
    <dgm:pt modelId="{70718CDA-AA40-4AE7-8EBB-0F21F7AF02F5}" type="sibTrans" cxnId="{7141D8C0-55B7-4480-A3FD-A4ACFB0EA7BD}">
      <dgm:prSet/>
      <dgm:spPr/>
      <dgm:t>
        <a:bodyPr/>
        <a:lstStyle/>
        <a:p>
          <a:endParaRPr lang="en-US"/>
        </a:p>
      </dgm:t>
    </dgm:pt>
    <dgm:pt modelId="{10E23EF5-0DDC-4D21-BAA6-B45C97B40A33}" type="pres">
      <dgm:prSet presAssocID="{1BEF6228-8DDB-4C85-819F-6E61C0507748}" presName="composite" presStyleCnt="0">
        <dgm:presLayoutVars>
          <dgm:chMax val="1"/>
          <dgm:dir/>
          <dgm:resizeHandles val="exact"/>
        </dgm:presLayoutVars>
      </dgm:prSet>
      <dgm:spPr/>
    </dgm:pt>
    <dgm:pt modelId="{28F54279-DE23-46FF-A831-08D01BA24201}" type="pres">
      <dgm:prSet presAssocID="{1BEF6228-8DDB-4C85-819F-6E61C0507748}" presName="radial" presStyleCnt="0">
        <dgm:presLayoutVars>
          <dgm:animLvl val="ctr"/>
        </dgm:presLayoutVars>
      </dgm:prSet>
      <dgm:spPr/>
    </dgm:pt>
    <dgm:pt modelId="{8DB4E5E2-53A2-4FBD-859F-75C05BFE0D4E}" type="pres">
      <dgm:prSet presAssocID="{8AFFE7C3-7E47-427B-B748-F458CD758517}" presName="centerShape" presStyleLbl="vennNode1" presStyleIdx="0" presStyleCnt="6"/>
      <dgm:spPr/>
    </dgm:pt>
    <dgm:pt modelId="{6B1AE3EE-65B0-490D-9777-7ADD922DAAB1}" type="pres">
      <dgm:prSet presAssocID="{6F11C6D4-57E6-40B6-A4AC-43E7E10F650B}" presName="node" presStyleLbl="vennNode1" presStyleIdx="1" presStyleCnt="6" custScaleX="121790" custScaleY="121790">
        <dgm:presLayoutVars>
          <dgm:bulletEnabled val="1"/>
        </dgm:presLayoutVars>
      </dgm:prSet>
      <dgm:spPr/>
    </dgm:pt>
    <dgm:pt modelId="{C2F7F7BB-C0D0-41CF-9A88-8FE14C05416A}" type="pres">
      <dgm:prSet presAssocID="{4A827CCE-0228-4200-980E-D96802072CD5}" presName="node" presStyleLbl="vennNode1" presStyleIdx="2" presStyleCnt="6" custScaleX="122469" custScaleY="122469">
        <dgm:presLayoutVars>
          <dgm:bulletEnabled val="1"/>
        </dgm:presLayoutVars>
      </dgm:prSet>
      <dgm:spPr/>
    </dgm:pt>
    <dgm:pt modelId="{43E2DF17-134A-4347-B3C9-C554FC8CADE3}" type="pres">
      <dgm:prSet presAssocID="{B4C7968B-6845-4EE4-9BB0-6F79077B0AC5}" presName="node" presStyleLbl="vennNode1" presStyleIdx="3" presStyleCnt="6" custScaleX="120841" custScaleY="122815">
        <dgm:presLayoutVars>
          <dgm:bulletEnabled val="1"/>
        </dgm:presLayoutVars>
      </dgm:prSet>
      <dgm:spPr/>
    </dgm:pt>
    <dgm:pt modelId="{9628FE06-1D04-4246-9188-AB107B327985}" type="pres">
      <dgm:prSet presAssocID="{30388710-1164-41D8-9D72-8E2167FC5865}" presName="node" presStyleLbl="vennNode1" presStyleIdx="4" presStyleCnt="6" custScaleX="124244" custScaleY="125058">
        <dgm:presLayoutVars>
          <dgm:bulletEnabled val="1"/>
        </dgm:presLayoutVars>
      </dgm:prSet>
      <dgm:spPr/>
    </dgm:pt>
    <dgm:pt modelId="{B878DF22-2545-4ED0-BBFB-656CECD5A797}" type="pres">
      <dgm:prSet presAssocID="{ED45A79F-D745-4752-AA51-73521CFE3A8D}" presName="node" presStyleLbl="vennNode1" presStyleIdx="5" presStyleCnt="6" custScaleX="123940" custScaleY="124657">
        <dgm:presLayoutVars>
          <dgm:bulletEnabled val="1"/>
        </dgm:presLayoutVars>
      </dgm:prSet>
      <dgm:spPr/>
    </dgm:pt>
  </dgm:ptLst>
  <dgm:cxnLst>
    <dgm:cxn modelId="{07A2E511-B7EA-417E-93C6-85723BA3FB14}" type="presOf" srcId="{B4C7968B-6845-4EE4-9BB0-6F79077B0AC5}" destId="{43E2DF17-134A-4347-B3C9-C554FC8CADE3}" srcOrd="0" destOrd="0" presId="urn:microsoft.com/office/officeart/2005/8/layout/radial3"/>
    <dgm:cxn modelId="{F3E3D212-A7F0-45EA-9A74-3FC38082753A}" type="presOf" srcId="{1BEF6228-8DDB-4C85-819F-6E61C0507748}" destId="{10E23EF5-0DDC-4D21-BAA6-B45C97B40A33}" srcOrd="0" destOrd="0" presId="urn:microsoft.com/office/officeart/2005/8/layout/radial3"/>
    <dgm:cxn modelId="{318E5C49-7ADC-4BA4-BAAF-44C0CD5F9188}" type="presOf" srcId="{6F11C6D4-57E6-40B6-A4AC-43E7E10F650B}" destId="{6B1AE3EE-65B0-490D-9777-7ADD922DAAB1}" srcOrd="0" destOrd="0" presId="urn:microsoft.com/office/officeart/2005/8/layout/radial3"/>
    <dgm:cxn modelId="{0042D857-E168-4E30-B644-4AC152954F12}" srcId="{8AFFE7C3-7E47-427B-B748-F458CD758517}" destId="{4A827CCE-0228-4200-980E-D96802072CD5}" srcOrd="1" destOrd="0" parTransId="{728155DC-172F-46B1-B0EB-BE1D6E51D37A}" sibTransId="{A004533D-B447-497D-8743-437ECF41087E}"/>
    <dgm:cxn modelId="{E258A78C-2B0B-43C7-A96D-E0C508B6442E}" srcId="{1BEF6228-8DDB-4C85-819F-6E61C0507748}" destId="{8AFFE7C3-7E47-427B-B748-F458CD758517}" srcOrd="0" destOrd="0" parTransId="{7DF14AB9-0E7D-4F2E-A249-4B411D42641A}" sibTransId="{53108537-F093-4D76-8DF8-0752194C7101}"/>
    <dgm:cxn modelId="{EB2DE892-D8A3-43E3-AEF2-F1C583610B05}" srcId="{8AFFE7C3-7E47-427B-B748-F458CD758517}" destId="{6F11C6D4-57E6-40B6-A4AC-43E7E10F650B}" srcOrd="0" destOrd="0" parTransId="{3FE4F0D2-D301-4F89-AD61-0D4E57C51FFE}" sibTransId="{0FD955D2-5C07-4497-AB62-249FB3A47970}"/>
    <dgm:cxn modelId="{30AD4595-554E-4928-A82D-73CC13D77414}" type="presOf" srcId="{ED45A79F-D745-4752-AA51-73521CFE3A8D}" destId="{B878DF22-2545-4ED0-BBFB-656CECD5A797}" srcOrd="0" destOrd="0" presId="urn:microsoft.com/office/officeart/2005/8/layout/radial3"/>
    <dgm:cxn modelId="{B8FD5B9C-6718-4FF7-8A92-47C16A15ED36}" srcId="{8AFFE7C3-7E47-427B-B748-F458CD758517}" destId="{B4C7968B-6845-4EE4-9BB0-6F79077B0AC5}" srcOrd="2" destOrd="0" parTransId="{1DB438AC-7F77-40DF-85D0-C9DEFE845998}" sibTransId="{7F075716-843A-4727-9D28-300FF6FBF36C}"/>
    <dgm:cxn modelId="{6C0B77A1-CC11-4984-8D46-51F5DCD55CC4}" type="presOf" srcId="{4A827CCE-0228-4200-980E-D96802072CD5}" destId="{C2F7F7BB-C0D0-41CF-9A88-8FE14C05416A}" srcOrd="0" destOrd="0" presId="urn:microsoft.com/office/officeart/2005/8/layout/radial3"/>
    <dgm:cxn modelId="{16DCD0AC-83D5-49D3-B7F6-7D9E7BFD77B4}" type="presOf" srcId="{8AFFE7C3-7E47-427B-B748-F458CD758517}" destId="{8DB4E5E2-53A2-4FBD-859F-75C05BFE0D4E}" srcOrd="0" destOrd="0" presId="urn:microsoft.com/office/officeart/2005/8/layout/radial3"/>
    <dgm:cxn modelId="{A32670BE-2FDA-4475-90F5-F7A452506602}" type="presOf" srcId="{30388710-1164-41D8-9D72-8E2167FC5865}" destId="{9628FE06-1D04-4246-9188-AB107B327985}" srcOrd="0" destOrd="0" presId="urn:microsoft.com/office/officeart/2005/8/layout/radial3"/>
    <dgm:cxn modelId="{7141D8C0-55B7-4480-A3FD-A4ACFB0EA7BD}" srcId="{8AFFE7C3-7E47-427B-B748-F458CD758517}" destId="{ED45A79F-D745-4752-AA51-73521CFE3A8D}" srcOrd="4" destOrd="0" parTransId="{79F1AA62-1356-400F-9A6B-2D6285177FCC}" sibTransId="{70718CDA-AA40-4AE7-8EBB-0F21F7AF02F5}"/>
    <dgm:cxn modelId="{9F000FD1-8D62-4B2A-9D1A-EB5ED1678F8A}" srcId="{8AFFE7C3-7E47-427B-B748-F458CD758517}" destId="{30388710-1164-41D8-9D72-8E2167FC5865}" srcOrd="3" destOrd="0" parTransId="{1E4FB78C-9E3A-4885-8E57-57AEC79F8EAA}" sibTransId="{658AD7DA-CA9D-4721-9DEA-0C88BEEA9867}"/>
    <dgm:cxn modelId="{DEBA15A4-AAC3-4759-A420-BD2466A08D59}" type="presParOf" srcId="{10E23EF5-0DDC-4D21-BAA6-B45C97B40A33}" destId="{28F54279-DE23-46FF-A831-08D01BA24201}" srcOrd="0" destOrd="0" presId="urn:microsoft.com/office/officeart/2005/8/layout/radial3"/>
    <dgm:cxn modelId="{5349199B-6B6F-40E0-A367-1C35FAD003E4}" type="presParOf" srcId="{28F54279-DE23-46FF-A831-08D01BA24201}" destId="{8DB4E5E2-53A2-4FBD-859F-75C05BFE0D4E}" srcOrd="0" destOrd="0" presId="urn:microsoft.com/office/officeart/2005/8/layout/radial3"/>
    <dgm:cxn modelId="{FB6D8A1E-0E73-435F-B7D0-261EA670EFD0}" type="presParOf" srcId="{28F54279-DE23-46FF-A831-08D01BA24201}" destId="{6B1AE3EE-65B0-490D-9777-7ADD922DAAB1}" srcOrd="1" destOrd="0" presId="urn:microsoft.com/office/officeart/2005/8/layout/radial3"/>
    <dgm:cxn modelId="{5AD6A255-678F-46EF-B5CC-C02748FFB38E}" type="presParOf" srcId="{28F54279-DE23-46FF-A831-08D01BA24201}" destId="{C2F7F7BB-C0D0-41CF-9A88-8FE14C05416A}" srcOrd="2" destOrd="0" presId="urn:microsoft.com/office/officeart/2005/8/layout/radial3"/>
    <dgm:cxn modelId="{F06A2FD2-AA10-4549-9662-35D18679EA26}" type="presParOf" srcId="{28F54279-DE23-46FF-A831-08D01BA24201}" destId="{43E2DF17-134A-4347-B3C9-C554FC8CADE3}" srcOrd="3" destOrd="0" presId="urn:microsoft.com/office/officeart/2005/8/layout/radial3"/>
    <dgm:cxn modelId="{0ED8AADA-C019-4A95-991E-6E8DE13B4032}" type="presParOf" srcId="{28F54279-DE23-46FF-A831-08D01BA24201}" destId="{9628FE06-1D04-4246-9188-AB107B327985}" srcOrd="4" destOrd="0" presId="urn:microsoft.com/office/officeart/2005/8/layout/radial3"/>
    <dgm:cxn modelId="{5E5BD0C3-4A2C-445A-9F1F-EC750BA1EAC0}" type="presParOf" srcId="{28F54279-DE23-46FF-A831-08D01BA24201}" destId="{B878DF22-2545-4ED0-BBFB-656CECD5A79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B68D2B-2B06-452E-AD85-04F47C7D7D3C}" type="doc">
      <dgm:prSet loTypeId="urn:microsoft.com/office/officeart/2016/7/layout/VerticalDownArrowProcess" loCatId="process" qsTypeId="urn:microsoft.com/office/officeart/2005/8/quickstyle/simple1" qsCatId="simple" csTypeId="urn:microsoft.com/office/officeart/2005/8/colors/colorful3" csCatId="colorful" phldr="1"/>
      <dgm:spPr/>
      <dgm:t>
        <a:bodyPr/>
        <a:lstStyle/>
        <a:p>
          <a:endParaRPr lang="en-US"/>
        </a:p>
      </dgm:t>
    </dgm:pt>
    <dgm:pt modelId="{0F5F7178-BFB0-410D-B467-C818D7BC1689}">
      <dgm:prSet custT="1"/>
      <dgm:spPr/>
      <dgm:t>
        <a:bodyPr/>
        <a:lstStyle/>
        <a:p>
          <a:r>
            <a:rPr lang="en-US" sz="2400" b="1">
              <a:latin typeface="Bahnschrift" panose="020B0502040204020203" pitchFamily="34" charset="0"/>
            </a:rPr>
            <a:t>Analyze and visualize</a:t>
          </a:r>
        </a:p>
      </dgm:t>
    </dgm:pt>
    <dgm:pt modelId="{B870BD85-5365-4BED-A75B-A31BC791990B}" type="parTrans" cxnId="{00A1B63E-2B1E-4678-B144-E0BFD295BBB5}">
      <dgm:prSet/>
      <dgm:spPr/>
      <dgm:t>
        <a:bodyPr/>
        <a:lstStyle/>
        <a:p>
          <a:endParaRPr lang="en-US"/>
        </a:p>
      </dgm:t>
    </dgm:pt>
    <dgm:pt modelId="{12539DAE-3F01-428F-AFE8-49059F5F0AFD}" type="sibTrans" cxnId="{00A1B63E-2B1E-4678-B144-E0BFD295BBB5}">
      <dgm:prSet/>
      <dgm:spPr/>
      <dgm:t>
        <a:bodyPr/>
        <a:lstStyle/>
        <a:p>
          <a:endParaRPr lang="en-US"/>
        </a:p>
      </dgm:t>
    </dgm:pt>
    <dgm:pt modelId="{C130D93F-E5CC-4B1D-B7C3-9F65AA7F6477}">
      <dgm:prSet custT="1"/>
      <dgm:spPr/>
      <dgm:t>
        <a:bodyPr/>
        <a:lstStyle/>
        <a:p>
          <a:r>
            <a:rPr lang="en-US" sz="2400">
              <a:latin typeface="Bahnschrift" panose="020B0502040204020203" pitchFamily="34" charset="0"/>
            </a:rPr>
            <a:t>the collected data</a:t>
          </a:r>
        </a:p>
      </dgm:t>
    </dgm:pt>
    <dgm:pt modelId="{D7552089-6CEA-4B40-9626-D60CF61E5707}" type="parTrans" cxnId="{0EE81E05-046C-46C3-865D-056E94E0BF0B}">
      <dgm:prSet/>
      <dgm:spPr/>
      <dgm:t>
        <a:bodyPr/>
        <a:lstStyle/>
        <a:p>
          <a:endParaRPr lang="en-US"/>
        </a:p>
      </dgm:t>
    </dgm:pt>
    <dgm:pt modelId="{8A703198-3C19-47C1-BE82-15672A464F28}" type="sibTrans" cxnId="{0EE81E05-046C-46C3-865D-056E94E0BF0B}">
      <dgm:prSet/>
      <dgm:spPr/>
      <dgm:t>
        <a:bodyPr/>
        <a:lstStyle/>
        <a:p>
          <a:endParaRPr lang="en-US"/>
        </a:p>
      </dgm:t>
    </dgm:pt>
    <dgm:pt modelId="{BD5BCC8A-C063-4254-BDA1-7D39F168E407}">
      <dgm:prSet/>
      <dgm:spPr/>
      <dgm:t>
        <a:bodyPr/>
        <a:lstStyle/>
        <a:p>
          <a:r>
            <a:rPr lang="en-US" b="1">
              <a:latin typeface="Bahnschrift" panose="020B0502040204020203" pitchFamily="34" charset="0"/>
            </a:rPr>
            <a:t>Refine</a:t>
          </a:r>
        </a:p>
      </dgm:t>
    </dgm:pt>
    <dgm:pt modelId="{75874AB0-1E75-4C39-99BC-4284FDD0F528}" type="parTrans" cxnId="{E737DEA1-9C29-40B4-810F-C084CB853D2F}">
      <dgm:prSet/>
      <dgm:spPr/>
      <dgm:t>
        <a:bodyPr/>
        <a:lstStyle/>
        <a:p>
          <a:endParaRPr lang="en-US"/>
        </a:p>
      </dgm:t>
    </dgm:pt>
    <dgm:pt modelId="{7A44851E-4F53-478D-AA3B-1E0D74762A28}" type="sibTrans" cxnId="{E737DEA1-9C29-40B4-810F-C084CB853D2F}">
      <dgm:prSet/>
      <dgm:spPr/>
      <dgm:t>
        <a:bodyPr/>
        <a:lstStyle/>
        <a:p>
          <a:endParaRPr lang="en-US"/>
        </a:p>
      </dgm:t>
    </dgm:pt>
    <dgm:pt modelId="{B35C4BAB-A825-47D3-BAF6-80DE91BCCB90}">
      <dgm:prSet custT="1"/>
      <dgm:spPr/>
      <dgm:t>
        <a:bodyPr/>
        <a:lstStyle/>
        <a:p>
          <a:r>
            <a:rPr lang="en-US" sz="2400">
              <a:latin typeface="Bahnschrift" panose="020B0502040204020203" pitchFamily="34" charset="0"/>
            </a:rPr>
            <a:t>the data intake form</a:t>
          </a:r>
        </a:p>
      </dgm:t>
    </dgm:pt>
    <dgm:pt modelId="{36AA8B8E-67AD-4609-8E47-ECEBCFC9A73B}" type="parTrans" cxnId="{7012A8F2-DDFC-408F-824D-FF3E3EAA04E2}">
      <dgm:prSet/>
      <dgm:spPr/>
      <dgm:t>
        <a:bodyPr/>
        <a:lstStyle/>
        <a:p>
          <a:endParaRPr lang="en-US"/>
        </a:p>
      </dgm:t>
    </dgm:pt>
    <dgm:pt modelId="{9603E2E2-BE46-45C2-BBF7-C5274E725D81}" type="sibTrans" cxnId="{7012A8F2-DDFC-408F-824D-FF3E3EAA04E2}">
      <dgm:prSet/>
      <dgm:spPr/>
      <dgm:t>
        <a:bodyPr/>
        <a:lstStyle/>
        <a:p>
          <a:endParaRPr lang="en-US"/>
        </a:p>
      </dgm:t>
    </dgm:pt>
    <dgm:pt modelId="{6B6FC822-27BA-45E1-9201-CA28CD8A08AE}">
      <dgm:prSet/>
      <dgm:spPr/>
      <dgm:t>
        <a:bodyPr/>
        <a:lstStyle/>
        <a:p>
          <a:r>
            <a:rPr lang="en-US" b="1">
              <a:latin typeface="Bahnschrift" panose="020B0502040204020203" pitchFamily="34" charset="0"/>
            </a:rPr>
            <a:t>Expand</a:t>
          </a:r>
        </a:p>
      </dgm:t>
    </dgm:pt>
    <dgm:pt modelId="{56982B3A-EBA9-4823-9090-5B0E3090B97A}" type="parTrans" cxnId="{97C2AE26-9757-4936-890E-60BEF992FC13}">
      <dgm:prSet/>
      <dgm:spPr/>
      <dgm:t>
        <a:bodyPr/>
        <a:lstStyle/>
        <a:p>
          <a:endParaRPr lang="en-US"/>
        </a:p>
      </dgm:t>
    </dgm:pt>
    <dgm:pt modelId="{81C7D552-4628-456E-BBE9-F6A7A30F93E0}" type="sibTrans" cxnId="{97C2AE26-9757-4936-890E-60BEF992FC13}">
      <dgm:prSet/>
      <dgm:spPr/>
      <dgm:t>
        <a:bodyPr/>
        <a:lstStyle/>
        <a:p>
          <a:endParaRPr lang="en-US"/>
        </a:p>
      </dgm:t>
    </dgm:pt>
    <dgm:pt modelId="{5205C7AC-B3BC-402D-A441-6EF5CD57D960}">
      <dgm:prSet custT="1"/>
      <dgm:spPr/>
      <dgm:t>
        <a:bodyPr/>
        <a:lstStyle/>
        <a:p>
          <a:r>
            <a:rPr lang="en-US" sz="2400">
              <a:latin typeface="Bahnschrift" panose="020B0502040204020203" pitchFamily="34" charset="0"/>
            </a:rPr>
            <a:t>the data system </a:t>
          </a:r>
        </a:p>
      </dgm:t>
    </dgm:pt>
    <dgm:pt modelId="{808E6A44-3350-4D9C-AA9F-1F5F5D209B2E}" type="parTrans" cxnId="{CBEEC703-7005-46D0-83B4-80B92E9C3EFF}">
      <dgm:prSet/>
      <dgm:spPr/>
      <dgm:t>
        <a:bodyPr/>
        <a:lstStyle/>
        <a:p>
          <a:endParaRPr lang="en-US"/>
        </a:p>
      </dgm:t>
    </dgm:pt>
    <dgm:pt modelId="{44275E2B-0714-4D9E-8833-2EC5CD4D560D}" type="sibTrans" cxnId="{CBEEC703-7005-46D0-83B4-80B92E9C3EFF}">
      <dgm:prSet/>
      <dgm:spPr/>
      <dgm:t>
        <a:bodyPr/>
        <a:lstStyle/>
        <a:p>
          <a:endParaRPr lang="en-US"/>
        </a:p>
      </dgm:t>
    </dgm:pt>
    <dgm:pt modelId="{8DDE1DD9-1C5F-4A80-9CF8-5C180CC82170}">
      <dgm:prSet/>
      <dgm:spPr/>
      <dgm:t>
        <a:bodyPr/>
        <a:lstStyle/>
        <a:p>
          <a:r>
            <a:rPr lang="en-US" b="1">
              <a:latin typeface="Bahnschrift" panose="020B0502040204020203" pitchFamily="34" charset="0"/>
            </a:rPr>
            <a:t>Automate</a:t>
          </a:r>
        </a:p>
      </dgm:t>
    </dgm:pt>
    <dgm:pt modelId="{6687A6F9-B429-4D0A-A388-D39E30E2DF6F}" type="parTrans" cxnId="{5FCB6917-D6F5-497F-BAB3-B9B3A3C1C7F7}">
      <dgm:prSet/>
      <dgm:spPr/>
      <dgm:t>
        <a:bodyPr/>
        <a:lstStyle/>
        <a:p>
          <a:endParaRPr lang="en-US"/>
        </a:p>
      </dgm:t>
    </dgm:pt>
    <dgm:pt modelId="{B70D9F6C-12B4-4C9C-A1E5-063AAA0B4F91}" type="sibTrans" cxnId="{5FCB6917-D6F5-497F-BAB3-B9B3A3C1C7F7}">
      <dgm:prSet/>
      <dgm:spPr/>
      <dgm:t>
        <a:bodyPr/>
        <a:lstStyle/>
        <a:p>
          <a:endParaRPr lang="en-US"/>
        </a:p>
      </dgm:t>
    </dgm:pt>
    <dgm:pt modelId="{A1586C7A-DBA2-4BAC-92D3-C63BF610490D}">
      <dgm:prSet custT="1"/>
      <dgm:spPr/>
      <dgm:t>
        <a:bodyPr/>
        <a:lstStyle/>
        <a:p>
          <a:r>
            <a:rPr lang="en-US" sz="2400">
              <a:latin typeface="Bahnschrift" panose="020B0502040204020203" pitchFamily="34" charset="0"/>
            </a:rPr>
            <a:t>the process of acquiring information form the Registry of Deeds</a:t>
          </a:r>
        </a:p>
      </dgm:t>
    </dgm:pt>
    <dgm:pt modelId="{60FD87F5-C1DB-4204-B9A2-AEDFF57DE727}" type="parTrans" cxnId="{6C69ADDE-5731-4824-8760-AE0E0BC46E00}">
      <dgm:prSet/>
      <dgm:spPr/>
      <dgm:t>
        <a:bodyPr/>
        <a:lstStyle/>
        <a:p>
          <a:endParaRPr lang="en-US"/>
        </a:p>
      </dgm:t>
    </dgm:pt>
    <dgm:pt modelId="{0A5B4B33-2D82-4788-98A4-4855B088AE9F}" type="sibTrans" cxnId="{6C69ADDE-5731-4824-8760-AE0E0BC46E00}">
      <dgm:prSet/>
      <dgm:spPr/>
      <dgm:t>
        <a:bodyPr/>
        <a:lstStyle/>
        <a:p>
          <a:endParaRPr lang="en-US"/>
        </a:p>
      </dgm:t>
    </dgm:pt>
    <dgm:pt modelId="{13A072DD-AB11-47FC-A113-C773A8194866}">
      <dgm:prSet/>
      <dgm:spPr/>
      <dgm:t>
        <a:bodyPr/>
        <a:lstStyle/>
        <a:p>
          <a:r>
            <a:rPr lang="en-US" b="1">
              <a:latin typeface="Bahnschrift" panose="020B0502040204020203" pitchFamily="34" charset="0"/>
            </a:rPr>
            <a:t>Create</a:t>
          </a:r>
        </a:p>
      </dgm:t>
    </dgm:pt>
    <dgm:pt modelId="{E848652E-C6F8-4A25-85BF-3FC56F11899F}" type="parTrans" cxnId="{16ED211B-7DCB-4DAF-A000-F1CCD287B69E}">
      <dgm:prSet/>
      <dgm:spPr/>
      <dgm:t>
        <a:bodyPr/>
        <a:lstStyle/>
        <a:p>
          <a:endParaRPr lang="en-US"/>
        </a:p>
      </dgm:t>
    </dgm:pt>
    <dgm:pt modelId="{BBBA5FE0-EDD7-4C9D-8CA7-5BF4BAF5A721}" type="sibTrans" cxnId="{16ED211B-7DCB-4DAF-A000-F1CCD287B69E}">
      <dgm:prSet/>
      <dgm:spPr/>
      <dgm:t>
        <a:bodyPr/>
        <a:lstStyle/>
        <a:p>
          <a:endParaRPr lang="en-US"/>
        </a:p>
      </dgm:t>
    </dgm:pt>
    <dgm:pt modelId="{2392B2BF-6A3A-4939-A5E4-72C1BEEEDE98}">
      <dgm:prSet custT="1"/>
      <dgm:spPr/>
      <dgm:t>
        <a:bodyPr/>
        <a:lstStyle/>
        <a:p>
          <a:r>
            <a:rPr lang="en-US" sz="2400">
              <a:latin typeface="Bahnschrift" panose="020B0502040204020203" pitchFamily="34" charset="0"/>
            </a:rPr>
            <a:t>case management and contact management systems</a:t>
          </a:r>
        </a:p>
      </dgm:t>
    </dgm:pt>
    <dgm:pt modelId="{0AB8F2B0-F380-41BF-A19A-F4B6304F3F77}" type="parTrans" cxnId="{6E811E0A-2B9D-46A4-A903-C94BD7548CE7}">
      <dgm:prSet/>
      <dgm:spPr/>
      <dgm:t>
        <a:bodyPr/>
        <a:lstStyle/>
        <a:p>
          <a:endParaRPr lang="en-US"/>
        </a:p>
      </dgm:t>
    </dgm:pt>
    <dgm:pt modelId="{EF122EE1-B879-4A83-847E-B87BEF6D33E4}" type="sibTrans" cxnId="{6E811E0A-2B9D-46A4-A903-C94BD7548CE7}">
      <dgm:prSet/>
      <dgm:spPr/>
      <dgm:t>
        <a:bodyPr/>
        <a:lstStyle/>
        <a:p>
          <a:endParaRPr lang="en-US"/>
        </a:p>
      </dgm:t>
    </dgm:pt>
    <dgm:pt modelId="{271A069F-A4AC-4DA5-986F-4A0A27C056AC}" type="pres">
      <dgm:prSet presAssocID="{7FB68D2B-2B06-452E-AD85-04F47C7D7D3C}" presName="Name0" presStyleCnt="0">
        <dgm:presLayoutVars>
          <dgm:dir/>
          <dgm:animLvl val="lvl"/>
          <dgm:resizeHandles val="exact"/>
        </dgm:presLayoutVars>
      </dgm:prSet>
      <dgm:spPr/>
    </dgm:pt>
    <dgm:pt modelId="{A5BB6C0F-D7F3-4CD3-8073-98FC7CA3D83B}" type="pres">
      <dgm:prSet presAssocID="{13A072DD-AB11-47FC-A113-C773A8194866}" presName="boxAndChildren" presStyleCnt="0"/>
      <dgm:spPr/>
    </dgm:pt>
    <dgm:pt modelId="{EC8F5C4E-F8AF-4773-A69F-19EE5909F3DB}" type="pres">
      <dgm:prSet presAssocID="{13A072DD-AB11-47FC-A113-C773A8194866}" presName="parentTextBox" presStyleLbl="alignNode1" presStyleIdx="0" presStyleCnt="5"/>
      <dgm:spPr/>
    </dgm:pt>
    <dgm:pt modelId="{0D29D95D-5544-4575-9C21-E8B82010936C}" type="pres">
      <dgm:prSet presAssocID="{13A072DD-AB11-47FC-A113-C773A8194866}" presName="descendantBox" presStyleLbl="bgAccFollowNode1" presStyleIdx="0" presStyleCnt="5"/>
      <dgm:spPr/>
    </dgm:pt>
    <dgm:pt modelId="{294BDAD9-2615-4F4F-A6DD-915D296C3825}" type="pres">
      <dgm:prSet presAssocID="{B70D9F6C-12B4-4C9C-A1E5-063AAA0B4F91}" presName="sp" presStyleCnt="0"/>
      <dgm:spPr/>
    </dgm:pt>
    <dgm:pt modelId="{0AC7C866-BA75-43D7-AEA7-135FB83E9D0C}" type="pres">
      <dgm:prSet presAssocID="{8DDE1DD9-1C5F-4A80-9CF8-5C180CC82170}" presName="arrowAndChildren" presStyleCnt="0"/>
      <dgm:spPr/>
    </dgm:pt>
    <dgm:pt modelId="{6A71FB05-C4CD-40F8-8A01-A0666AB60984}" type="pres">
      <dgm:prSet presAssocID="{8DDE1DD9-1C5F-4A80-9CF8-5C180CC82170}" presName="parentTextArrow" presStyleLbl="node1" presStyleIdx="0" presStyleCnt="0"/>
      <dgm:spPr/>
    </dgm:pt>
    <dgm:pt modelId="{C81A2463-305B-40A5-8DFA-07F35A566831}" type="pres">
      <dgm:prSet presAssocID="{8DDE1DD9-1C5F-4A80-9CF8-5C180CC82170}" presName="arrow" presStyleLbl="alignNode1" presStyleIdx="1" presStyleCnt="5"/>
      <dgm:spPr/>
    </dgm:pt>
    <dgm:pt modelId="{69988F23-8BC6-4EE2-BB79-8BF6F34DF299}" type="pres">
      <dgm:prSet presAssocID="{8DDE1DD9-1C5F-4A80-9CF8-5C180CC82170}" presName="descendantArrow" presStyleLbl="bgAccFollowNode1" presStyleIdx="1" presStyleCnt="5"/>
      <dgm:spPr/>
    </dgm:pt>
    <dgm:pt modelId="{4077C788-F094-4FF4-A56C-EE82AA20904A}" type="pres">
      <dgm:prSet presAssocID="{81C7D552-4628-456E-BBE9-F6A7A30F93E0}" presName="sp" presStyleCnt="0"/>
      <dgm:spPr/>
    </dgm:pt>
    <dgm:pt modelId="{C8D6660C-8339-4B80-B516-4B55302050EB}" type="pres">
      <dgm:prSet presAssocID="{6B6FC822-27BA-45E1-9201-CA28CD8A08AE}" presName="arrowAndChildren" presStyleCnt="0"/>
      <dgm:spPr/>
    </dgm:pt>
    <dgm:pt modelId="{321F3D8C-5932-4BD9-9658-2C1CA4198151}" type="pres">
      <dgm:prSet presAssocID="{6B6FC822-27BA-45E1-9201-CA28CD8A08AE}" presName="parentTextArrow" presStyleLbl="node1" presStyleIdx="0" presStyleCnt="0"/>
      <dgm:spPr/>
    </dgm:pt>
    <dgm:pt modelId="{AAAE6B3A-3F73-45BD-9F4F-397E5B685F3E}" type="pres">
      <dgm:prSet presAssocID="{6B6FC822-27BA-45E1-9201-CA28CD8A08AE}" presName="arrow" presStyleLbl="alignNode1" presStyleIdx="2" presStyleCnt="5"/>
      <dgm:spPr/>
    </dgm:pt>
    <dgm:pt modelId="{627025F0-E4B5-46D3-911A-14DF3197D2EE}" type="pres">
      <dgm:prSet presAssocID="{6B6FC822-27BA-45E1-9201-CA28CD8A08AE}" presName="descendantArrow" presStyleLbl="bgAccFollowNode1" presStyleIdx="2" presStyleCnt="5"/>
      <dgm:spPr/>
    </dgm:pt>
    <dgm:pt modelId="{7526E7F5-2F97-4439-A3CA-E15DD7C491C6}" type="pres">
      <dgm:prSet presAssocID="{7A44851E-4F53-478D-AA3B-1E0D74762A28}" presName="sp" presStyleCnt="0"/>
      <dgm:spPr/>
    </dgm:pt>
    <dgm:pt modelId="{DB3F3EF9-CE02-4A34-9BE8-D1AC55C201BA}" type="pres">
      <dgm:prSet presAssocID="{BD5BCC8A-C063-4254-BDA1-7D39F168E407}" presName="arrowAndChildren" presStyleCnt="0"/>
      <dgm:spPr/>
    </dgm:pt>
    <dgm:pt modelId="{491D8067-F34B-4FCC-A00D-F819FDD39169}" type="pres">
      <dgm:prSet presAssocID="{BD5BCC8A-C063-4254-BDA1-7D39F168E407}" presName="parentTextArrow" presStyleLbl="node1" presStyleIdx="0" presStyleCnt="0"/>
      <dgm:spPr/>
    </dgm:pt>
    <dgm:pt modelId="{18B414EF-8A88-4829-A63A-C0B482E94DC8}" type="pres">
      <dgm:prSet presAssocID="{BD5BCC8A-C063-4254-BDA1-7D39F168E407}" presName="arrow" presStyleLbl="alignNode1" presStyleIdx="3" presStyleCnt="5"/>
      <dgm:spPr/>
    </dgm:pt>
    <dgm:pt modelId="{942976DD-30DE-49DA-8E92-3BDC92F25048}" type="pres">
      <dgm:prSet presAssocID="{BD5BCC8A-C063-4254-BDA1-7D39F168E407}" presName="descendantArrow" presStyleLbl="bgAccFollowNode1" presStyleIdx="3" presStyleCnt="5"/>
      <dgm:spPr/>
    </dgm:pt>
    <dgm:pt modelId="{2D1B5F5F-B9EC-4A68-B620-9642AE61255A}" type="pres">
      <dgm:prSet presAssocID="{12539DAE-3F01-428F-AFE8-49059F5F0AFD}" presName="sp" presStyleCnt="0"/>
      <dgm:spPr/>
    </dgm:pt>
    <dgm:pt modelId="{9DE40F7C-FAAC-418C-B579-C17376FFAC5E}" type="pres">
      <dgm:prSet presAssocID="{0F5F7178-BFB0-410D-B467-C818D7BC1689}" presName="arrowAndChildren" presStyleCnt="0"/>
      <dgm:spPr/>
    </dgm:pt>
    <dgm:pt modelId="{0A8888EA-5701-446F-B3DF-7A52684E2731}" type="pres">
      <dgm:prSet presAssocID="{0F5F7178-BFB0-410D-B467-C818D7BC1689}" presName="parentTextArrow" presStyleLbl="node1" presStyleIdx="0" presStyleCnt="0"/>
      <dgm:spPr/>
    </dgm:pt>
    <dgm:pt modelId="{A582F095-BBB2-42D5-A136-9F5565DB136A}" type="pres">
      <dgm:prSet presAssocID="{0F5F7178-BFB0-410D-B467-C818D7BC1689}" presName="arrow" presStyleLbl="alignNode1" presStyleIdx="4" presStyleCnt="5"/>
      <dgm:spPr/>
    </dgm:pt>
    <dgm:pt modelId="{FDCF50C3-278B-449A-8058-EAAE55A0B806}" type="pres">
      <dgm:prSet presAssocID="{0F5F7178-BFB0-410D-B467-C818D7BC1689}" presName="descendantArrow" presStyleLbl="bgAccFollowNode1" presStyleIdx="4" presStyleCnt="5"/>
      <dgm:spPr/>
    </dgm:pt>
  </dgm:ptLst>
  <dgm:cxnLst>
    <dgm:cxn modelId="{CBEEC703-7005-46D0-83B4-80B92E9C3EFF}" srcId="{6B6FC822-27BA-45E1-9201-CA28CD8A08AE}" destId="{5205C7AC-B3BC-402D-A441-6EF5CD57D960}" srcOrd="0" destOrd="0" parTransId="{808E6A44-3350-4D9C-AA9F-1F5F5D209B2E}" sibTransId="{44275E2B-0714-4D9E-8833-2EC5CD4D560D}"/>
    <dgm:cxn modelId="{0EE81E05-046C-46C3-865D-056E94E0BF0B}" srcId="{0F5F7178-BFB0-410D-B467-C818D7BC1689}" destId="{C130D93F-E5CC-4B1D-B7C3-9F65AA7F6477}" srcOrd="0" destOrd="0" parTransId="{D7552089-6CEA-4B40-9626-D60CF61E5707}" sibTransId="{8A703198-3C19-47C1-BE82-15672A464F28}"/>
    <dgm:cxn modelId="{6E811E0A-2B9D-46A4-A903-C94BD7548CE7}" srcId="{13A072DD-AB11-47FC-A113-C773A8194866}" destId="{2392B2BF-6A3A-4939-A5E4-72C1BEEEDE98}" srcOrd="0" destOrd="0" parTransId="{0AB8F2B0-F380-41BF-A19A-F4B6304F3F77}" sibTransId="{EF122EE1-B879-4A83-847E-B87BEF6D33E4}"/>
    <dgm:cxn modelId="{F9C9F30F-6355-410E-8283-FFBD44F4F503}" type="presOf" srcId="{7FB68D2B-2B06-452E-AD85-04F47C7D7D3C}" destId="{271A069F-A4AC-4DA5-986F-4A0A27C056AC}" srcOrd="0" destOrd="0" presId="urn:microsoft.com/office/officeart/2016/7/layout/VerticalDownArrowProcess"/>
    <dgm:cxn modelId="{5FCB6917-D6F5-497F-BAB3-B9B3A3C1C7F7}" srcId="{7FB68D2B-2B06-452E-AD85-04F47C7D7D3C}" destId="{8DDE1DD9-1C5F-4A80-9CF8-5C180CC82170}" srcOrd="3" destOrd="0" parTransId="{6687A6F9-B429-4D0A-A388-D39E30E2DF6F}" sibTransId="{B70D9F6C-12B4-4C9C-A1E5-063AAA0B4F91}"/>
    <dgm:cxn modelId="{16ED211B-7DCB-4DAF-A000-F1CCD287B69E}" srcId="{7FB68D2B-2B06-452E-AD85-04F47C7D7D3C}" destId="{13A072DD-AB11-47FC-A113-C773A8194866}" srcOrd="4" destOrd="0" parTransId="{E848652E-C6F8-4A25-85BF-3FC56F11899F}" sibTransId="{BBBA5FE0-EDD7-4C9D-8CA7-5BF4BAF5A721}"/>
    <dgm:cxn modelId="{97C2AE26-9757-4936-890E-60BEF992FC13}" srcId="{7FB68D2B-2B06-452E-AD85-04F47C7D7D3C}" destId="{6B6FC822-27BA-45E1-9201-CA28CD8A08AE}" srcOrd="2" destOrd="0" parTransId="{56982B3A-EBA9-4823-9090-5B0E3090B97A}" sibTransId="{81C7D552-4628-456E-BBE9-F6A7A30F93E0}"/>
    <dgm:cxn modelId="{00A1B63E-2B1E-4678-B144-E0BFD295BBB5}" srcId="{7FB68D2B-2B06-452E-AD85-04F47C7D7D3C}" destId="{0F5F7178-BFB0-410D-B467-C818D7BC1689}" srcOrd="0" destOrd="0" parTransId="{B870BD85-5365-4BED-A75B-A31BC791990B}" sibTransId="{12539DAE-3F01-428F-AFE8-49059F5F0AFD}"/>
    <dgm:cxn modelId="{0F1BA54B-B223-4225-9CE7-6D5853884249}" type="presOf" srcId="{0F5F7178-BFB0-410D-B467-C818D7BC1689}" destId="{A582F095-BBB2-42D5-A136-9F5565DB136A}" srcOrd="1" destOrd="0" presId="urn:microsoft.com/office/officeart/2016/7/layout/VerticalDownArrowProcess"/>
    <dgm:cxn modelId="{B97C4B50-DA36-4A1F-8049-C561541ECF2B}" type="presOf" srcId="{8DDE1DD9-1C5F-4A80-9CF8-5C180CC82170}" destId="{C81A2463-305B-40A5-8DFA-07F35A566831}" srcOrd="1" destOrd="0" presId="urn:microsoft.com/office/officeart/2016/7/layout/VerticalDownArrowProcess"/>
    <dgm:cxn modelId="{3A00F15C-E16B-49D6-84D9-C003D9ACA6BF}" type="presOf" srcId="{0F5F7178-BFB0-410D-B467-C818D7BC1689}" destId="{0A8888EA-5701-446F-B3DF-7A52684E2731}" srcOrd="0" destOrd="0" presId="urn:microsoft.com/office/officeart/2016/7/layout/VerticalDownArrowProcess"/>
    <dgm:cxn modelId="{2179A766-2C82-4C77-B5F6-AD16E45705D3}" type="presOf" srcId="{A1586C7A-DBA2-4BAC-92D3-C63BF610490D}" destId="{69988F23-8BC6-4EE2-BB79-8BF6F34DF299}" srcOrd="0" destOrd="0" presId="urn:microsoft.com/office/officeart/2016/7/layout/VerticalDownArrowProcess"/>
    <dgm:cxn modelId="{C150636C-398A-4534-9692-B5B0AFC1FC85}" type="presOf" srcId="{5205C7AC-B3BC-402D-A441-6EF5CD57D960}" destId="{627025F0-E4B5-46D3-911A-14DF3197D2EE}" srcOrd="0" destOrd="0" presId="urn:microsoft.com/office/officeart/2016/7/layout/VerticalDownArrowProcess"/>
    <dgm:cxn modelId="{4187D676-590D-467C-9E69-44394F77720B}" type="presOf" srcId="{BD5BCC8A-C063-4254-BDA1-7D39F168E407}" destId="{491D8067-F34B-4FCC-A00D-F819FDD39169}" srcOrd="0" destOrd="0" presId="urn:microsoft.com/office/officeart/2016/7/layout/VerticalDownArrowProcess"/>
    <dgm:cxn modelId="{2A76207F-4442-41EA-9A62-1F0B3548E3F0}" type="presOf" srcId="{6B6FC822-27BA-45E1-9201-CA28CD8A08AE}" destId="{321F3D8C-5932-4BD9-9658-2C1CA4198151}" srcOrd="0" destOrd="0" presId="urn:microsoft.com/office/officeart/2016/7/layout/VerticalDownArrowProcess"/>
    <dgm:cxn modelId="{E737DEA1-9C29-40B4-810F-C084CB853D2F}" srcId="{7FB68D2B-2B06-452E-AD85-04F47C7D7D3C}" destId="{BD5BCC8A-C063-4254-BDA1-7D39F168E407}" srcOrd="1" destOrd="0" parTransId="{75874AB0-1E75-4C39-99BC-4284FDD0F528}" sibTransId="{7A44851E-4F53-478D-AA3B-1E0D74762A28}"/>
    <dgm:cxn modelId="{DDB739BA-1B93-43E5-AC1B-66D146D97BDD}" type="presOf" srcId="{C130D93F-E5CC-4B1D-B7C3-9F65AA7F6477}" destId="{FDCF50C3-278B-449A-8058-EAAE55A0B806}" srcOrd="0" destOrd="0" presId="urn:microsoft.com/office/officeart/2016/7/layout/VerticalDownArrowProcess"/>
    <dgm:cxn modelId="{A686B9C5-0566-4B4F-BC94-AA0B1C30E510}" type="presOf" srcId="{2392B2BF-6A3A-4939-A5E4-72C1BEEEDE98}" destId="{0D29D95D-5544-4575-9C21-E8B82010936C}" srcOrd="0" destOrd="0" presId="urn:microsoft.com/office/officeart/2016/7/layout/VerticalDownArrowProcess"/>
    <dgm:cxn modelId="{3AA7E5D4-F98D-449A-8207-898707B136D0}" type="presOf" srcId="{8DDE1DD9-1C5F-4A80-9CF8-5C180CC82170}" destId="{6A71FB05-C4CD-40F8-8A01-A0666AB60984}" srcOrd="0" destOrd="0" presId="urn:microsoft.com/office/officeart/2016/7/layout/VerticalDownArrowProcess"/>
    <dgm:cxn modelId="{6C69ADDE-5731-4824-8760-AE0E0BC46E00}" srcId="{8DDE1DD9-1C5F-4A80-9CF8-5C180CC82170}" destId="{A1586C7A-DBA2-4BAC-92D3-C63BF610490D}" srcOrd="0" destOrd="0" parTransId="{60FD87F5-C1DB-4204-B9A2-AEDFF57DE727}" sibTransId="{0A5B4B33-2D82-4788-98A4-4855B088AE9F}"/>
    <dgm:cxn modelId="{91C8E9E3-B4FB-4AFC-8C4F-D13139D08866}" type="presOf" srcId="{B35C4BAB-A825-47D3-BAF6-80DE91BCCB90}" destId="{942976DD-30DE-49DA-8E92-3BDC92F25048}" srcOrd="0" destOrd="0" presId="urn:microsoft.com/office/officeart/2016/7/layout/VerticalDownArrowProcess"/>
    <dgm:cxn modelId="{C0027CE4-1BDB-41A2-8619-5C70E91B118B}" type="presOf" srcId="{13A072DD-AB11-47FC-A113-C773A8194866}" destId="{EC8F5C4E-F8AF-4773-A69F-19EE5909F3DB}" srcOrd="0" destOrd="0" presId="urn:microsoft.com/office/officeart/2016/7/layout/VerticalDownArrowProcess"/>
    <dgm:cxn modelId="{6F80E5ED-AF97-4B04-8EA4-B6391DC3C84D}" type="presOf" srcId="{BD5BCC8A-C063-4254-BDA1-7D39F168E407}" destId="{18B414EF-8A88-4829-A63A-C0B482E94DC8}" srcOrd="1" destOrd="0" presId="urn:microsoft.com/office/officeart/2016/7/layout/VerticalDownArrowProcess"/>
    <dgm:cxn modelId="{7012A8F2-DDFC-408F-824D-FF3E3EAA04E2}" srcId="{BD5BCC8A-C063-4254-BDA1-7D39F168E407}" destId="{B35C4BAB-A825-47D3-BAF6-80DE91BCCB90}" srcOrd="0" destOrd="0" parTransId="{36AA8B8E-67AD-4609-8E47-ECEBCFC9A73B}" sibTransId="{9603E2E2-BE46-45C2-BBF7-C5274E725D81}"/>
    <dgm:cxn modelId="{6A557BFF-9F79-466F-ADEC-00383FD47017}" type="presOf" srcId="{6B6FC822-27BA-45E1-9201-CA28CD8A08AE}" destId="{AAAE6B3A-3F73-45BD-9F4F-397E5B685F3E}" srcOrd="1" destOrd="0" presId="urn:microsoft.com/office/officeart/2016/7/layout/VerticalDownArrowProcess"/>
    <dgm:cxn modelId="{FB71F9F5-2776-45F7-AEE3-47D750DAADA7}" type="presParOf" srcId="{271A069F-A4AC-4DA5-986F-4A0A27C056AC}" destId="{A5BB6C0F-D7F3-4CD3-8073-98FC7CA3D83B}" srcOrd="0" destOrd="0" presId="urn:microsoft.com/office/officeart/2016/7/layout/VerticalDownArrowProcess"/>
    <dgm:cxn modelId="{6B4DB7E4-B422-4522-8756-4E3217BE9E5F}" type="presParOf" srcId="{A5BB6C0F-D7F3-4CD3-8073-98FC7CA3D83B}" destId="{EC8F5C4E-F8AF-4773-A69F-19EE5909F3DB}" srcOrd="0" destOrd="0" presId="urn:microsoft.com/office/officeart/2016/7/layout/VerticalDownArrowProcess"/>
    <dgm:cxn modelId="{8DA3DC7E-90CE-48F4-9F02-1A0163083838}" type="presParOf" srcId="{A5BB6C0F-D7F3-4CD3-8073-98FC7CA3D83B}" destId="{0D29D95D-5544-4575-9C21-E8B82010936C}" srcOrd="1" destOrd="0" presId="urn:microsoft.com/office/officeart/2016/7/layout/VerticalDownArrowProcess"/>
    <dgm:cxn modelId="{1ACD6762-2B43-44A6-BBDB-A1D0BE1FC1E5}" type="presParOf" srcId="{271A069F-A4AC-4DA5-986F-4A0A27C056AC}" destId="{294BDAD9-2615-4F4F-A6DD-915D296C3825}" srcOrd="1" destOrd="0" presId="urn:microsoft.com/office/officeart/2016/7/layout/VerticalDownArrowProcess"/>
    <dgm:cxn modelId="{89BC05BF-A5FE-4273-AD75-2CE0A7EC25E5}" type="presParOf" srcId="{271A069F-A4AC-4DA5-986F-4A0A27C056AC}" destId="{0AC7C866-BA75-43D7-AEA7-135FB83E9D0C}" srcOrd="2" destOrd="0" presId="urn:microsoft.com/office/officeart/2016/7/layout/VerticalDownArrowProcess"/>
    <dgm:cxn modelId="{EADA1748-62EA-4803-946A-8566C5CCEE28}" type="presParOf" srcId="{0AC7C866-BA75-43D7-AEA7-135FB83E9D0C}" destId="{6A71FB05-C4CD-40F8-8A01-A0666AB60984}" srcOrd="0" destOrd="0" presId="urn:microsoft.com/office/officeart/2016/7/layout/VerticalDownArrowProcess"/>
    <dgm:cxn modelId="{851D7CDF-66FA-417F-984E-F164A4813B52}" type="presParOf" srcId="{0AC7C866-BA75-43D7-AEA7-135FB83E9D0C}" destId="{C81A2463-305B-40A5-8DFA-07F35A566831}" srcOrd="1" destOrd="0" presId="urn:microsoft.com/office/officeart/2016/7/layout/VerticalDownArrowProcess"/>
    <dgm:cxn modelId="{C509BFEF-1296-4377-BBFD-1EE675C8CD27}" type="presParOf" srcId="{0AC7C866-BA75-43D7-AEA7-135FB83E9D0C}" destId="{69988F23-8BC6-4EE2-BB79-8BF6F34DF299}" srcOrd="2" destOrd="0" presId="urn:microsoft.com/office/officeart/2016/7/layout/VerticalDownArrowProcess"/>
    <dgm:cxn modelId="{AD89C778-CF5E-4A20-B872-DA2F790A2E50}" type="presParOf" srcId="{271A069F-A4AC-4DA5-986F-4A0A27C056AC}" destId="{4077C788-F094-4FF4-A56C-EE82AA20904A}" srcOrd="3" destOrd="0" presId="urn:microsoft.com/office/officeart/2016/7/layout/VerticalDownArrowProcess"/>
    <dgm:cxn modelId="{69098397-E521-4CA6-8065-AC802212ED8E}" type="presParOf" srcId="{271A069F-A4AC-4DA5-986F-4A0A27C056AC}" destId="{C8D6660C-8339-4B80-B516-4B55302050EB}" srcOrd="4" destOrd="0" presId="urn:microsoft.com/office/officeart/2016/7/layout/VerticalDownArrowProcess"/>
    <dgm:cxn modelId="{1A9FE601-F54F-4DD0-8EB9-8E4DC9E0017E}" type="presParOf" srcId="{C8D6660C-8339-4B80-B516-4B55302050EB}" destId="{321F3D8C-5932-4BD9-9658-2C1CA4198151}" srcOrd="0" destOrd="0" presId="urn:microsoft.com/office/officeart/2016/7/layout/VerticalDownArrowProcess"/>
    <dgm:cxn modelId="{AFA0A2C8-F739-4E76-9CE9-FB1E8D94771B}" type="presParOf" srcId="{C8D6660C-8339-4B80-B516-4B55302050EB}" destId="{AAAE6B3A-3F73-45BD-9F4F-397E5B685F3E}" srcOrd="1" destOrd="0" presId="urn:microsoft.com/office/officeart/2016/7/layout/VerticalDownArrowProcess"/>
    <dgm:cxn modelId="{43F0C9FD-0DB0-4080-96E9-523837A3C807}" type="presParOf" srcId="{C8D6660C-8339-4B80-B516-4B55302050EB}" destId="{627025F0-E4B5-46D3-911A-14DF3197D2EE}" srcOrd="2" destOrd="0" presId="urn:microsoft.com/office/officeart/2016/7/layout/VerticalDownArrowProcess"/>
    <dgm:cxn modelId="{64F19759-ABF1-484D-B64C-717DF8F7149C}" type="presParOf" srcId="{271A069F-A4AC-4DA5-986F-4A0A27C056AC}" destId="{7526E7F5-2F97-4439-A3CA-E15DD7C491C6}" srcOrd="5" destOrd="0" presId="urn:microsoft.com/office/officeart/2016/7/layout/VerticalDownArrowProcess"/>
    <dgm:cxn modelId="{457DF5B6-1A51-42ED-A48C-2EA955FD2DBF}" type="presParOf" srcId="{271A069F-A4AC-4DA5-986F-4A0A27C056AC}" destId="{DB3F3EF9-CE02-4A34-9BE8-D1AC55C201BA}" srcOrd="6" destOrd="0" presId="urn:microsoft.com/office/officeart/2016/7/layout/VerticalDownArrowProcess"/>
    <dgm:cxn modelId="{2EE5EF50-F7D2-4BB7-B32A-82478CA5DAAC}" type="presParOf" srcId="{DB3F3EF9-CE02-4A34-9BE8-D1AC55C201BA}" destId="{491D8067-F34B-4FCC-A00D-F819FDD39169}" srcOrd="0" destOrd="0" presId="urn:microsoft.com/office/officeart/2016/7/layout/VerticalDownArrowProcess"/>
    <dgm:cxn modelId="{D012BC01-0204-49D4-B69A-B1CF552EC574}" type="presParOf" srcId="{DB3F3EF9-CE02-4A34-9BE8-D1AC55C201BA}" destId="{18B414EF-8A88-4829-A63A-C0B482E94DC8}" srcOrd="1" destOrd="0" presId="urn:microsoft.com/office/officeart/2016/7/layout/VerticalDownArrowProcess"/>
    <dgm:cxn modelId="{7C70A880-EA1B-45CA-B192-15BF670F9886}" type="presParOf" srcId="{DB3F3EF9-CE02-4A34-9BE8-D1AC55C201BA}" destId="{942976DD-30DE-49DA-8E92-3BDC92F25048}" srcOrd="2" destOrd="0" presId="urn:microsoft.com/office/officeart/2016/7/layout/VerticalDownArrowProcess"/>
    <dgm:cxn modelId="{6AD97CBA-E089-479D-9865-CC0CC5445474}" type="presParOf" srcId="{271A069F-A4AC-4DA5-986F-4A0A27C056AC}" destId="{2D1B5F5F-B9EC-4A68-B620-9642AE61255A}" srcOrd="7" destOrd="0" presId="urn:microsoft.com/office/officeart/2016/7/layout/VerticalDownArrowProcess"/>
    <dgm:cxn modelId="{3BF50B17-7792-49A4-BC7F-AABCF01C9D09}" type="presParOf" srcId="{271A069F-A4AC-4DA5-986F-4A0A27C056AC}" destId="{9DE40F7C-FAAC-418C-B579-C17376FFAC5E}" srcOrd="8" destOrd="0" presId="urn:microsoft.com/office/officeart/2016/7/layout/VerticalDownArrowProcess"/>
    <dgm:cxn modelId="{BCD1C0CA-D115-4494-8A14-F560A8CBF8E8}" type="presParOf" srcId="{9DE40F7C-FAAC-418C-B579-C17376FFAC5E}" destId="{0A8888EA-5701-446F-B3DF-7A52684E2731}" srcOrd="0" destOrd="0" presId="urn:microsoft.com/office/officeart/2016/7/layout/VerticalDownArrowProcess"/>
    <dgm:cxn modelId="{5D882335-2A49-4540-901E-D3421E01E152}" type="presParOf" srcId="{9DE40F7C-FAAC-418C-B579-C17376FFAC5E}" destId="{A582F095-BBB2-42D5-A136-9F5565DB136A}" srcOrd="1" destOrd="0" presId="urn:microsoft.com/office/officeart/2016/7/layout/VerticalDownArrowProcess"/>
    <dgm:cxn modelId="{4C2D1C0B-3DAF-44B2-9023-33D0514F390B}" type="presParOf" srcId="{9DE40F7C-FAAC-418C-B579-C17376FFAC5E}" destId="{FDCF50C3-278B-449A-8058-EAAE55A0B80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AF25DF2-60DB-44BC-9F16-0EF6D6C9C63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13ECC72-9F4A-4AF8-9AF1-2A18CCB10263}">
      <dgm:prSet phldrT="[Text]" custT="1"/>
      <dgm:spPr/>
      <dgm:t>
        <a:bodyPr/>
        <a:lstStyle/>
        <a:p>
          <a:pPr rtl="0">
            <a:buNone/>
          </a:pPr>
          <a:r>
            <a:rPr lang="en-US" sz="2000" b="0">
              <a:latin typeface="Bahnschrift" panose="020B0502040204020203" pitchFamily="34" charset="0"/>
            </a:rPr>
            <a:t>Improved MAAPL’s ability to advocate for new policy and homeowners</a:t>
          </a:r>
        </a:p>
      </dgm:t>
    </dgm:pt>
    <dgm:pt modelId="{3AD0C819-64FA-4D37-B262-81FF39ECEE61}" type="parTrans" cxnId="{470AEDFA-D517-4770-9B6D-2E49541BFCA0}">
      <dgm:prSet/>
      <dgm:spPr/>
      <dgm:t>
        <a:bodyPr/>
        <a:lstStyle/>
        <a:p>
          <a:endParaRPr lang="en-US"/>
        </a:p>
      </dgm:t>
    </dgm:pt>
    <dgm:pt modelId="{35D69F5C-422A-43BD-81CE-96763F70D0C6}" type="sibTrans" cxnId="{470AEDFA-D517-4770-9B6D-2E49541BFCA0}">
      <dgm:prSet/>
      <dgm:spPr/>
      <dgm:t>
        <a:bodyPr/>
        <a:lstStyle/>
        <a:p>
          <a:endParaRPr lang="en-US"/>
        </a:p>
      </dgm:t>
    </dgm:pt>
    <dgm:pt modelId="{BF50E23F-D5F4-4A13-9E8A-ACB9292A732A}">
      <dgm:prSet custT="1"/>
      <dgm:spPr/>
      <dgm:t>
        <a:bodyPr/>
        <a:lstStyle/>
        <a:p>
          <a:r>
            <a:rPr lang="en-US" sz="2000" b="0">
              <a:latin typeface="Bahnschrift" panose="020B0502040204020203" pitchFamily="34" charset="0"/>
            </a:rPr>
            <a:t>Helped establish a long-term partnership between MAAPL and WPI </a:t>
          </a:r>
          <a:endParaRPr lang="en-US" sz="2000" b="0">
            <a:latin typeface="Bahnschrift" panose="020B0502040204020203" pitchFamily="34" charset="0"/>
            <a:cs typeface="Calibri"/>
          </a:endParaRPr>
        </a:p>
      </dgm:t>
    </dgm:pt>
    <dgm:pt modelId="{1DD4110C-00A5-4F94-8046-04098293329F}" type="parTrans" cxnId="{74A5167A-057C-41C8-9EEA-4405C29CD05F}">
      <dgm:prSet/>
      <dgm:spPr/>
      <dgm:t>
        <a:bodyPr/>
        <a:lstStyle/>
        <a:p>
          <a:endParaRPr lang="en-US"/>
        </a:p>
      </dgm:t>
    </dgm:pt>
    <dgm:pt modelId="{2F3F1ABF-1FE5-49CA-B655-2A4288A51311}" type="sibTrans" cxnId="{74A5167A-057C-41C8-9EEA-4405C29CD05F}">
      <dgm:prSet/>
      <dgm:spPr/>
      <dgm:t>
        <a:bodyPr/>
        <a:lstStyle/>
        <a:p>
          <a:endParaRPr lang="en-US"/>
        </a:p>
      </dgm:t>
    </dgm:pt>
    <dgm:pt modelId="{D71E01B7-CCFD-4018-B3D7-955BE35ED981}" type="pres">
      <dgm:prSet presAssocID="{DAF25DF2-60DB-44BC-9F16-0EF6D6C9C630}" presName="Name0" presStyleCnt="0">
        <dgm:presLayoutVars>
          <dgm:dir/>
          <dgm:resizeHandles val="exact"/>
        </dgm:presLayoutVars>
      </dgm:prSet>
      <dgm:spPr/>
    </dgm:pt>
    <dgm:pt modelId="{7278AB6F-A448-4D69-9858-47A8660CCB65}" type="pres">
      <dgm:prSet presAssocID="{D13ECC72-9F4A-4AF8-9AF1-2A18CCB10263}" presName="composite" presStyleCnt="0"/>
      <dgm:spPr/>
    </dgm:pt>
    <dgm:pt modelId="{17F1907D-F7D9-45E1-862E-EE2557BE4E85}" type="pres">
      <dgm:prSet presAssocID="{D13ECC72-9F4A-4AF8-9AF1-2A18CCB10263}" presName="rect1" presStyleLbl="trAlignAcc1" presStyleIdx="0" presStyleCnt="2" custScaleX="129410" custLinFactNeighborX="2075" custLinFactNeighborY="420">
        <dgm:presLayoutVars>
          <dgm:bulletEnabled val="1"/>
        </dgm:presLayoutVars>
      </dgm:prSet>
      <dgm:spPr/>
    </dgm:pt>
    <dgm:pt modelId="{7B623059-564D-454F-9F95-06423CF9F1CC}" type="pres">
      <dgm:prSet presAssocID="{D13ECC72-9F4A-4AF8-9AF1-2A18CCB10263}" presName="rect2" presStyleLbl="fgImgPlace1" presStyleIdx="0" presStyleCnt="2" custScaleX="66217" custScaleY="70630" custLinFactNeighborX="-49332" custLinFactNeighborY="103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ourt with solid fill"/>
        </a:ext>
      </dgm:extLst>
    </dgm:pt>
    <dgm:pt modelId="{E1932F37-FE39-4F2D-807B-E607C52238D0}" type="pres">
      <dgm:prSet presAssocID="{35D69F5C-422A-43BD-81CE-96763F70D0C6}" presName="sibTrans" presStyleCnt="0"/>
      <dgm:spPr/>
    </dgm:pt>
    <dgm:pt modelId="{8E8AB42D-D6D5-428B-8E15-13366A95EF3C}" type="pres">
      <dgm:prSet presAssocID="{BF50E23F-D5F4-4A13-9E8A-ACB9292A732A}" presName="composite" presStyleCnt="0"/>
      <dgm:spPr/>
    </dgm:pt>
    <dgm:pt modelId="{CF586E67-4B8D-4F22-88A4-C842D90D9AEF}" type="pres">
      <dgm:prSet presAssocID="{BF50E23F-D5F4-4A13-9E8A-ACB9292A732A}" presName="rect1" presStyleLbl="trAlignAcc1" presStyleIdx="1" presStyleCnt="2" custScaleX="128967" custLinFactNeighborX="2075">
        <dgm:presLayoutVars>
          <dgm:bulletEnabled val="1"/>
        </dgm:presLayoutVars>
      </dgm:prSet>
      <dgm:spPr/>
    </dgm:pt>
    <dgm:pt modelId="{6FE3F391-2754-423B-8F70-F87853938DCA}" type="pres">
      <dgm:prSet presAssocID="{BF50E23F-D5F4-4A13-9E8A-ACB9292A732A}" presName="rect2" presStyleLbl="fgImgPlace1" presStyleIdx="1" presStyleCnt="2" custScaleX="71934" custScaleY="77303" custLinFactNeighborX="-47328" custLinFactNeighborY="120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oardroom with solid fill"/>
        </a:ext>
      </dgm:extLst>
    </dgm:pt>
  </dgm:ptLst>
  <dgm:cxnLst>
    <dgm:cxn modelId="{C216373A-EF93-4929-ACD3-197130D1321C}" type="presOf" srcId="{BF50E23F-D5F4-4A13-9E8A-ACB9292A732A}" destId="{CF586E67-4B8D-4F22-88A4-C842D90D9AEF}" srcOrd="0" destOrd="0" presId="urn:microsoft.com/office/officeart/2008/layout/PictureStrips"/>
    <dgm:cxn modelId="{74A5167A-057C-41C8-9EEA-4405C29CD05F}" srcId="{DAF25DF2-60DB-44BC-9F16-0EF6D6C9C630}" destId="{BF50E23F-D5F4-4A13-9E8A-ACB9292A732A}" srcOrd="1" destOrd="0" parTransId="{1DD4110C-00A5-4F94-8046-04098293329F}" sibTransId="{2F3F1ABF-1FE5-49CA-B655-2A4288A51311}"/>
    <dgm:cxn modelId="{4B002BE3-C4A7-4C5B-8E14-9588841A0D8C}" type="presOf" srcId="{DAF25DF2-60DB-44BC-9F16-0EF6D6C9C630}" destId="{D71E01B7-CCFD-4018-B3D7-955BE35ED981}" srcOrd="0" destOrd="0" presId="urn:microsoft.com/office/officeart/2008/layout/PictureStrips"/>
    <dgm:cxn modelId="{07AB08F2-EAB1-4059-9405-FBC476C2D803}" type="presOf" srcId="{D13ECC72-9F4A-4AF8-9AF1-2A18CCB10263}" destId="{17F1907D-F7D9-45E1-862E-EE2557BE4E85}" srcOrd="0" destOrd="0" presId="urn:microsoft.com/office/officeart/2008/layout/PictureStrips"/>
    <dgm:cxn modelId="{470AEDFA-D517-4770-9B6D-2E49541BFCA0}" srcId="{DAF25DF2-60DB-44BC-9F16-0EF6D6C9C630}" destId="{D13ECC72-9F4A-4AF8-9AF1-2A18CCB10263}" srcOrd="0" destOrd="0" parTransId="{3AD0C819-64FA-4D37-B262-81FF39ECEE61}" sibTransId="{35D69F5C-422A-43BD-81CE-96763F70D0C6}"/>
    <dgm:cxn modelId="{EE29242A-99FE-4B90-8709-C897CA1AF8FE}" type="presParOf" srcId="{D71E01B7-CCFD-4018-B3D7-955BE35ED981}" destId="{7278AB6F-A448-4D69-9858-47A8660CCB65}" srcOrd="0" destOrd="0" presId="urn:microsoft.com/office/officeart/2008/layout/PictureStrips"/>
    <dgm:cxn modelId="{954BFD83-FC76-4DB7-988C-6C1202679211}" type="presParOf" srcId="{7278AB6F-A448-4D69-9858-47A8660CCB65}" destId="{17F1907D-F7D9-45E1-862E-EE2557BE4E85}" srcOrd="0" destOrd="0" presId="urn:microsoft.com/office/officeart/2008/layout/PictureStrips"/>
    <dgm:cxn modelId="{21D58A0E-20D5-4C62-BDE9-4211A6319AF0}" type="presParOf" srcId="{7278AB6F-A448-4D69-9858-47A8660CCB65}" destId="{7B623059-564D-454F-9F95-06423CF9F1CC}" srcOrd="1" destOrd="0" presId="urn:microsoft.com/office/officeart/2008/layout/PictureStrips"/>
    <dgm:cxn modelId="{05AB9103-845F-4750-90D6-FEDC457AF268}" type="presParOf" srcId="{D71E01B7-CCFD-4018-B3D7-955BE35ED981}" destId="{E1932F37-FE39-4F2D-807B-E607C52238D0}" srcOrd="1" destOrd="0" presId="urn:microsoft.com/office/officeart/2008/layout/PictureStrips"/>
    <dgm:cxn modelId="{E43DE0FB-5D9F-4C3B-9115-C842C51EED48}" type="presParOf" srcId="{D71E01B7-CCFD-4018-B3D7-955BE35ED981}" destId="{8E8AB42D-D6D5-428B-8E15-13366A95EF3C}" srcOrd="2" destOrd="0" presId="urn:microsoft.com/office/officeart/2008/layout/PictureStrips"/>
    <dgm:cxn modelId="{54578F92-B766-4F43-B2E1-A2A893A4A6AE}" type="presParOf" srcId="{8E8AB42D-D6D5-428B-8E15-13366A95EF3C}" destId="{CF586E67-4B8D-4F22-88A4-C842D90D9AEF}" srcOrd="0" destOrd="0" presId="urn:microsoft.com/office/officeart/2008/layout/PictureStrips"/>
    <dgm:cxn modelId="{C0124B6A-E916-4251-9D3E-2F8ADEE709C6}" type="presParOf" srcId="{8E8AB42D-D6D5-428B-8E15-13366A95EF3C}" destId="{6FE3F391-2754-423B-8F70-F87853938DC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8575C-7D74-43A8-BF96-38D2604055B2}">
      <dsp:nvSpPr>
        <dsp:cNvPr id="0" name=""/>
        <dsp:cNvSpPr/>
      </dsp:nvSpPr>
      <dsp:spPr>
        <a:xfrm>
          <a:off x="0" y="0"/>
          <a:ext cx="5916673" cy="63563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Bahnschrift" panose="020B0502040204020203" pitchFamily="34" charset="0"/>
            </a:rPr>
            <a:t>1. Defaulted or missed payment for more than 3 months</a:t>
          </a:r>
        </a:p>
      </dsp:txBody>
      <dsp:txXfrm>
        <a:off x="18617" y="18617"/>
        <a:ext cx="5156405" cy="598400"/>
      </dsp:txXfrm>
    </dsp:sp>
    <dsp:sp modelId="{1B5110B8-C406-4498-9A00-74876B6E636F}">
      <dsp:nvSpPr>
        <dsp:cNvPr id="0" name=""/>
        <dsp:cNvSpPr/>
      </dsp:nvSpPr>
      <dsp:spPr>
        <a:xfrm>
          <a:off x="441829" y="723916"/>
          <a:ext cx="5916673" cy="635634"/>
        </a:xfrm>
        <a:prstGeom prst="roundRect">
          <a:avLst>
            <a:gd name="adj" fmla="val 10000"/>
          </a:avLst>
        </a:prstGeom>
        <a:solidFill>
          <a:schemeClr val="accent1">
            <a:shade val="80000"/>
            <a:hueOff val="-126388"/>
            <a:satOff val="-13750"/>
            <a:lumOff val="91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Bahnschrift" panose="020B0502040204020203" pitchFamily="34" charset="0"/>
            </a:rPr>
            <a:t>2. Notice of foreclosure to homeowner, lender files petition </a:t>
          </a:r>
        </a:p>
      </dsp:txBody>
      <dsp:txXfrm>
        <a:off x="460446" y="742533"/>
        <a:ext cx="5024448" cy="598400"/>
      </dsp:txXfrm>
    </dsp:sp>
    <dsp:sp modelId="{3C5ACDD4-40E0-4F59-88E8-E82F40AB109D}">
      <dsp:nvSpPr>
        <dsp:cNvPr id="0" name=""/>
        <dsp:cNvSpPr/>
      </dsp:nvSpPr>
      <dsp:spPr>
        <a:xfrm>
          <a:off x="883718" y="1446657"/>
          <a:ext cx="5916673" cy="635634"/>
        </a:xfrm>
        <a:prstGeom prst="roundRect">
          <a:avLst>
            <a:gd name="adj" fmla="val 10000"/>
          </a:avLst>
        </a:prstGeom>
        <a:solidFill>
          <a:schemeClr val="accent1">
            <a:shade val="80000"/>
            <a:hueOff val="-252775"/>
            <a:satOff val="-27500"/>
            <a:lumOff val="18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Bahnschrift" panose="020B0502040204020203" pitchFamily="34" charset="0"/>
            </a:rPr>
            <a:t>3. Foreclosure recorded in Registry of Deeds; affidavit recorded</a:t>
          </a:r>
        </a:p>
      </dsp:txBody>
      <dsp:txXfrm>
        <a:off x="902335" y="1465274"/>
        <a:ext cx="5024448" cy="598400"/>
      </dsp:txXfrm>
    </dsp:sp>
    <dsp:sp modelId="{DFC8040A-AA54-4CBA-9301-AB44E0D9D4A8}">
      <dsp:nvSpPr>
        <dsp:cNvPr id="0" name=""/>
        <dsp:cNvSpPr/>
      </dsp:nvSpPr>
      <dsp:spPr>
        <a:xfrm>
          <a:off x="1325488" y="2171750"/>
          <a:ext cx="5916673" cy="635634"/>
        </a:xfrm>
        <a:prstGeom prst="roundRect">
          <a:avLst>
            <a:gd name="adj" fmla="val 10000"/>
          </a:avLst>
        </a:prstGeom>
        <a:solidFill>
          <a:schemeClr val="accent1">
            <a:shade val="80000"/>
            <a:hueOff val="-379163"/>
            <a:satOff val="-41251"/>
            <a:lumOff val="27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Bahnschrift" panose="020B0502040204020203" pitchFamily="34" charset="0"/>
            </a:rPr>
            <a:t>4. Newspaper notices of auction (Massachusetts is auction state)</a:t>
          </a:r>
        </a:p>
      </dsp:txBody>
      <dsp:txXfrm>
        <a:off x="1344105" y="2190367"/>
        <a:ext cx="5024448" cy="598400"/>
      </dsp:txXfrm>
    </dsp:sp>
    <dsp:sp modelId="{4817AB85-FDD4-49E6-AE36-7397E6B12732}">
      <dsp:nvSpPr>
        <dsp:cNvPr id="0" name=""/>
        <dsp:cNvSpPr/>
      </dsp:nvSpPr>
      <dsp:spPr>
        <a:xfrm>
          <a:off x="1767318" y="2895666"/>
          <a:ext cx="5916673" cy="635634"/>
        </a:xfrm>
        <a:prstGeom prst="roundRect">
          <a:avLst>
            <a:gd name="adj" fmla="val 10000"/>
          </a:avLst>
        </a:prstGeom>
        <a:solidFill>
          <a:schemeClr val="accent1">
            <a:shade val="80000"/>
            <a:hueOff val="-505550"/>
            <a:satOff val="-55001"/>
            <a:lumOff val="36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Bahnschrift" panose="020B0502040204020203" pitchFamily="34" charset="0"/>
            </a:rPr>
            <a:t>5. Auction or foreclosure by entry (unopposed entry by lender with witness)</a:t>
          </a:r>
        </a:p>
      </dsp:txBody>
      <dsp:txXfrm>
        <a:off x="1785935" y="2914283"/>
        <a:ext cx="5024448" cy="598400"/>
      </dsp:txXfrm>
    </dsp:sp>
    <dsp:sp modelId="{130ACA2D-5B58-4853-93C9-77B3ED435683}">
      <dsp:nvSpPr>
        <dsp:cNvPr id="0" name=""/>
        <dsp:cNvSpPr/>
      </dsp:nvSpPr>
      <dsp:spPr>
        <a:xfrm>
          <a:off x="5503511" y="464366"/>
          <a:ext cx="413162" cy="4131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96472" y="464366"/>
        <a:ext cx="227240" cy="310904"/>
      </dsp:txXfrm>
    </dsp:sp>
    <dsp:sp modelId="{DCE215D0-E05E-4BE3-AA4E-45119D11B1D1}">
      <dsp:nvSpPr>
        <dsp:cNvPr id="0" name=""/>
        <dsp:cNvSpPr/>
      </dsp:nvSpPr>
      <dsp:spPr>
        <a:xfrm>
          <a:off x="5945341" y="1188282"/>
          <a:ext cx="413162" cy="4131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038302" y="1188282"/>
        <a:ext cx="227240" cy="310904"/>
      </dsp:txXfrm>
    </dsp:sp>
    <dsp:sp modelId="{C5A25835-B1BB-4628-9B1B-3DDB8CF4C99B}">
      <dsp:nvSpPr>
        <dsp:cNvPr id="0" name=""/>
        <dsp:cNvSpPr/>
      </dsp:nvSpPr>
      <dsp:spPr>
        <a:xfrm>
          <a:off x="6387170" y="1901605"/>
          <a:ext cx="413162" cy="4131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480131" y="1901605"/>
        <a:ext cx="227240" cy="310904"/>
      </dsp:txXfrm>
    </dsp:sp>
    <dsp:sp modelId="{5FBEDB5C-5CD0-4FC8-B70E-3D4346D04479}">
      <dsp:nvSpPr>
        <dsp:cNvPr id="0" name=""/>
        <dsp:cNvSpPr/>
      </dsp:nvSpPr>
      <dsp:spPr>
        <a:xfrm>
          <a:off x="6829000" y="2632584"/>
          <a:ext cx="413162" cy="4131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21961" y="2632584"/>
        <a:ext cx="227240" cy="310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350FA-0E53-42E5-929A-EA9EEF2828A9}">
      <dsp:nvSpPr>
        <dsp:cNvPr id="0" name=""/>
        <dsp:cNvSpPr/>
      </dsp:nvSpPr>
      <dsp:spPr>
        <a:xfrm>
          <a:off x="1212569" y="612089"/>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712A7-55B1-4C51-B271-F359A706315D}">
      <dsp:nvSpPr>
        <dsp:cNvPr id="0" name=""/>
        <dsp:cNvSpPr/>
      </dsp:nvSpPr>
      <dsp:spPr>
        <a:xfrm>
          <a:off x="417971" y="2340053"/>
          <a:ext cx="28894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Investigate illegalities and inconsistencies in the foreclosure process</a:t>
          </a:r>
        </a:p>
      </dsp:txBody>
      <dsp:txXfrm>
        <a:off x="417971" y="2340053"/>
        <a:ext cx="2889450" cy="1122187"/>
      </dsp:txXfrm>
    </dsp:sp>
    <dsp:sp modelId="{BAEF3C11-CF32-43AD-A1DF-804ECA048E5F}">
      <dsp:nvSpPr>
        <dsp:cNvPr id="0" name=""/>
        <dsp:cNvSpPr/>
      </dsp:nvSpPr>
      <dsp:spPr>
        <a:xfrm>
          <a:off x="4607673" y="612089"/>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09866-468B-44A4-B084-42EBD214952A}">
      <dsp:nvSpPr>
        <dsp:cNvPr id="0" name=""/>
        <dsp:cNvSpPr/>
      </dsp:nvSpPr>
      <dsp:spPr>
        <a:xfrm>
          <a:off x="3813075" y="2340053"/>
          <a:ext cx="28894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Investigate whether mortgage companies intentionally provided mortgages that exceeded home values.</a:t>
          </a:r>
        </a:p>
      </dsp:txBody>
      <dsp:txXfrm>
        <a:off x="3813075" y="2340053"/>
        <a:ext cx="2889450" cy="1122187"/>
      </dsp:txXfrm>
    </dsp:sp>
    <dsp:sp modelId="{20A13565-6F20-4CC2-813D-48C02574E917}">
      <dsp:nvSpPr>
        <dsp:cNvPr id="0" name=""/>
        <dsp:cNvSpPr/>
      </dsp:nvSpPr>
      <dsp:spPr>
        <a:xfrm>
          <a:off x="8002777" y="612089"/>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CE2C6-128F-45E7-B8B0-1BCBA61E77CD}">
      <dsp:nvSpPr>
        <dsp:cNvPr id="0" name=""/>
        <dsp:cNvSpPr/>
      </dsp:nvSpPr>
      <dsp:spPr>
        <a:xfrm>
          <a:off x="7208178" y="2340053"/>
          <a:ext cx="28894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Investigate the legality of pooling mortgages.  </a:t>
          </a:r>
        </a:p>
      </dsp:txBody>
      <dsp:txXfrm>
        <a:off x="7208178" y="2340053"/>
        <a:ext cx="2889450" cy="1122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4E5E2-53A2-4FBD-859F-75C05BFE0D4E}">
      <dsp:nvSpPr>
        <dsp:cNvPr id="0" name=""/>
        <dsp:cNvSpPr/>
      </dsp:nvSpPr>
      <dsp:spPr>
        <a:xfrm>
          <a:off x="2444131" y="1264191"/>
          <a:ext cx="2958517" cy="29585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a:t>Guide for Future Work</a:t>
          </a:r>
        </a:p>
      </dsp:txBody>
      <dsp:txXfrm>
        <a:off x="2877396" y="1697456"/>
        <a:ext cx="2091987" cy="2091987"/>
      </dsp:txXfrm>
    </dsp:sp>
    <dsp:sp modelId="{6B1AE3EE-65B0-490D-9777-7ADD922DAAB1}">
      <dsp:nvSpPr>
        <dsp:cNvPr id="0" name=""/>
        <dsp:cNvSpPr/>
      </dsp:nvSpPr>
      <dsp:spPr>
        <a:xfrm>
          <a:off x="3022595" y="-81973"/>
          <a:ext cx="1801588" cy="180158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System Functionality</a:t>
          </a:r>
        </a:p>
      </dsp:txBody>
      <dsp:txXfrm>
        <a:off x="3286431" y="181863"/>
        <a:ext cx="1273916" cy="1273916"/>
      </dsp:txXfrm>
    </dsp:sp>
    <dsp:sp modelId="{C2F7F7BB-C0D0-41CF-9A88-8FE14C05416A}">
      <dsp:nvSpPr>
        <dsp:cNvPr id="0" name=""/>
        <dsp:cNvSpPr/>
      </dsp:nvSpPr>
      <dsp:spPr>
        <a:xfrm>
          <a:off x="4848004" y="1242890"/>
          <a:ext cx="1811633" cy="18116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Project Methods</a:t>
          </a:r>
        </a:p>
      </dsp:txBody>
      <dsp:txXfrm>
        <a:off x="5113312" y="1508198"/>
        <a:ext cx="1281017" cy="1281017"/>
      </dsp:txXfrm>
    </dsp:sp>
    <dsp:sp modelId="{43E2DF17-134A-4347-B3C9-C554FC8CADE3}">
      <dsp:nvSpPr>
        <dsp:cNvPr id="0" name=""/>
        <dsp:cNvSpPr/>
      </dsp:nvSpPr>
      <dsp:spPr>
        <a:xfrm>
          <a:off x="4160883" y="3392132"/>
          <a:ext cx="1787550" cy="18167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How to Use System</a:t>
          </a:r>
        </a:p>
      </dsp:txBody>
      <dsp:txXfrm>
        <a:off x="4422664" y="3658189"/>
        <a:ext cx="1263988" cy="1284637"/>
      </dsp:txXfrm>
    </dsp:sp>
    <dsp:sp modelId="{9628FE06-1D04-4246-9188-AB107B327985}">
      <dsp:nvSpPr>
        <dsp:cNvPr id="0" name=""/>
        <dsp:cNvSpPr/>
      </dsp:nvSpPr>
      <dsp:spPr>
        <a:xfrm>
          <a:off x="1873176" y="3375542"/>
          <a:ext cx="1837889" cy="18499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Suggestions</a:t>
          </a:r>
        </a:p>
      </dsp:txBody>
      <dsp:txXfrm>
        <a:off x="2142329" y="3646458"/>
        <a:ext cx="1299583" cy="1308099"/>
      </dsp:txXfrm>
    </dsp:sp>
    <dsp:sp modelId="{B878DF22-2545-4ED0-BBFB-656CECD5A797}">
      <dsp:nvSpPr>
        <dsp:cNvPr id="0" name=""/>
        <dsp:cNvSpPr/>
      </dsp:nvSpPr>
      <dsp:spPr>
        <a:xfrm>
          <a:off x="1176262" y="1226707"/>
          <a:ext cx="1833393" cy="18439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t>Other Resources</a:t>
          </a:r>
        </a:p>
      </dsp:txBody>
      <dsp:txXfrm>
        <a:off x="1444756" y="1496754"/>
        <a:ext cx="1296405" cy="1303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F5C4E-F8AF-4773-A69F-19EE5909F3DB}">
      <dsp:nvSpPr>
        <dsp:cNvPr id="0" name=""/>
        <dsp:cNvSpPr/>
      </dsp:nvSpPr>
      <dsp:spPr>
        <a:xfrm>
          <a:off x="0" y="4488470"/>
          <a:ext cx="2051050" cy="73637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871" tIns="184912" rIns="145871" bIns="184912" numCol="1" spcCol="1270" anchor="ctr" anchorCtr="0">
          <a:noAutofit/>
        </a:bodyPr>
        <a:lstStyle/>
        <a:p>
          <a:pPr marL="0" lvl="0" indent="0" algn="ctr" defTabSz="1155700">
            <a:lnSpc>
              <a:spcPct val="90000"/>
            </a:lnSpc>
            <a:spcBef>
              <a:spcPct val="0"/>
            </a:spcBef>
            <a:spcAft>
              <a:spcPct val="35000"/>
            </a:spcAft>
            <a:buNone/>
          </a:pPr>
          <a:r>
            <a:rPr lang="en-US" sz="2600" b="1" kern="1200">
              <a:latin typeface="Bahnschrift" panose="020B0502040204020203" pitchFamily="34" charset="0"/>
            </a:rPr>
            <a:t>Create</a:t>
          </a:r>
        </a:p>
      </dsp:txBody>
      <dsp:txXfrm>
        <a:off x="0" y="4488470"/>
        <a:ext cx="2051050" cy="736370"/>
      </dsp:txXfrm>
    </dsp:sp>
    <dsp:sp modelId="{0D29D95D-5544-4575-9C21-E8B82010936C}">
      <dsp:nvSpPr>
        <dsp:cNvPr id="0" name=""/>
        <dsp:cNvSpPr/>
      </dsp:nvSpPr>
      <dsp:spPr>
        <a:xfrm>
          <a:off x="2051050" y="4488470"/>
          <a:ext cx="6153150" cy="7363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815" tIns="304800" rIns="12481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Bahnschrift" panose="020B0502040204020203" pitchFamily="34" charset="0"/>
            </a:rPr>
            <a:t>case management and contact management systems</a:t>
          </a:r>
        </a:p>
      </dsp:txBody>
      <dsp:txXfrm>
        <a:off x="2051050" y="4488470"/>
        <a:ext cx="6153150" cy="736370"/>
      </dsp:txXfrm>
    </dsp:sp>
    <dsp:sp modelId="{C81A2463-305B-40A5-8DFA-07F35A566831}">
      <dsp:nvSpPr>
        <dsp:cNvPr id="0" name=""/>
        <dsp:cNvSpPr/>
      </dsp:nvSpPr>
      <dsp:spPr>
        <a:xfrm rot="10800000">
          <a:off x="0" y="3366977"/>
          <a:ext cx="2051050" cy="1132538"/>
        </a:xfrm>
        <a:prstGeom prst="upArrowCallout">
          <a:avLst>
            <a:gd name="adj1" fmla="val 5000"/>
            <a:gd name="adj2" fmla="val 10000"/>
            <a:gd name="adj3" fmla="val 15000"/>
            <a:gd name="adj4" fmla="val 64977"/>
          </a:avLst>
        </a:prstGeom>
        <a:solidFill>
          <a:schemeClr val="accent3">
            <a:hueOff val="-14010"/>
            <a:satOff val="-12701"/>
            <a:lumOff val="1961"/>
            <a:alphaOff val="0"/>
          </a:schemeClr>
        </a:solidFill>
        <a:ln w="12700" cap="flat" cmpd="sng" algn="ctr">
          <a:solidFill>
            <a:schemeClr val="accent3">
              <a:hueOff val="-14010"/>
              <a:satOff val="-12701"/>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871" tIns="184912" rIns="145871" bIns="184912" numCol="1" spcCol="1270" anchor="ctr" anchorCtr="0">
          <a:noAutofit/>
        </a:bodyPr>
        <a:lstStyle/>
        <a:p>
          <a:pPr marL="0" lvl="0" indent="0" algn="ctr" defTabSz="1155700">
            <a:lnSpc>
              <a:spcPct val="90000"/>
            </a:lnSpc>
            <a:spcBef>
              <a:spcPct val="0"/>
            </a:spcBef>
            <a:spcAft>
              <a:spcPct val="35000"/>
            </a:spcAft>
            <a:buNone/>
          </a:pPr>
          <a:r>
            <a:rPr lang="en-US" sz="2600" b="1" kern="1200">
              <a:latin typeface="Bahnschrift" panose="020B0502040204020203" pitchFamily="34" charset="0"/>
            </a:rPr>
            <a:t>Automate</a:t>
          </a:r>
        </a:p>
      </dsp:txBody>
      <dsp:txXfrm rot="-10800000">
        <a:off x="0" y="3366977"/>
        <a:ext cx="2051050" cy="736149"/>
      </dsp:txXfrm>
    </dsp:sp>
    <dsp:sp modelId="{69988F23-8BC6-4EE2-BB79-8BF6F34DF299}">
      <dsp:nvSpPr>
        <dsp:cNvPr id="0" name=""/>
        <dsp:cNvSpPr/>
      </dsp:nvSpPr>
      <dsp:spPr>
        <a:xfrm>
          <a:off x="2051050" y="3366977"/>
          <a:ext cx="6153150" cy="736149"/>
        </a:xfrm>
        <a:prstGeom prst="rect">
          <a:avLst/>
        </a:prstGeom>
        <a:solidFill>
          <a:schemeClr val="accent3">
            <a:tint val="40000"/>
            <a:alpha val="90000"/>
            <a:hueOff val="109688"/>
            <a:satOff val="-11029"/>
            <a:lumOff val="-234"/>
            <a:alphaOff val="0"/>
          </a:schemeClr>
        </a:solidFill>
        <a:ln w="12700" cap="flat" cmpd="sng" algn="ctr">
          <a:solidFill>
            <a:schemeClr val="accent3">
              <a:tint val="40000"/>
              <a:alpha val="90000"/>
              <a:hueOff val="109688"/>
              <a:satOff val="-11029"/>
              <a:lumOff val="-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815" tIns="304800" rIns="12481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Bahnschrift" panose="020B0502040204020203" pitchFamily="34" charset="0"/>
            </a:rPr>
            <a:t>the process of acquiring information form the Registry of Deeds</a:t>
          </a:r>
        </a:p>
      </dsp:txBody>
      <dsp:txXfrm>
        <a:off x="2051050" y="3366977"/>
        <a:ext cx="6153150" cy="736149"/>
      </dsp:txXfrm>
    </dsp:sp>
    <dsp:sp modelId="{AAAE6B3A-3F73-45BD-9F4F-397E5B685F3E}">
      <dsp:nvSpPr>
        <dsp:cNvPr id="0" name=""/>
        <dsp:cNvSpPr/>
      </dsp:nvSpPr>
      <dsp:spPr>
        <a:xfrm rot="10800000">
          <a:off x="0" y="2245484"/>
          <a:ext cx="2051050" cy="1132538"/>
        </a:xfrm>
        <a:prstGeom prst="upArrowCallout">
          <a:avLst>
            <a:gd name="adj1" fmla="val 5000"/>
            <a:gd name="adj2" fmla="val 10000"/>
            <a:gd name="adj3" fmla="val 15000"/>
            <a:gd name="adj4" fmla="val 64977"/>
          </a:avLst>
        </a:prstGeom>
        <a:solidFill>
          <a:schemeClr val="accent3">
            <a:hueOff val="-28020"/>
            <a:satOff val="-25403"/>
            <a:lumOff val="3922"/>
            <a:alphaOff val="0"/>
          </a:schemeClr>
        </a:solidFill>
        <a:ln w="12700" cap="flat" cmpd="sng" algn="ctr">
          <a:solidFill>
            <a:schemeClr val="accent3">
              <a:hueOff val="-28020"/>
              <a:satOff val="-25403"/>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871" tIns="184912" rIns="145871" bIns="184912" numCol="1" spcCol="1270" anchor="ctr" anchorCtr="0">
          <a:noAutofit/>
        </a:bodyPr>
        <a:lstStyle/>
        <a:p>
          <a:pPr marL="0" lvl="0" indent="0" algn="ctr" defTabSz="1155700">
            <a:lnSpc>
              <a:spcPct val="90000"/>
            </a:lnSpc>
            <a:spcBef>
              <a:spcPct val="0"/>
            </a:spcBef>
            <a:spcAft>
              <a:spcPct val="35000"/>
            </a:spcAft>
            <a:buNone/>
          </a:pPr>
          <a:r>
            <a:rPr lang="en-US" sz="2600" b="1" kern="1200">
              <a:latin typeface="Bahnschrift" panose="020B0502040204020203" pitchFamily="34" charset="0"/>
            </a:rPr>
            <a:t>Expand</a:t>
          </a:r>
        </a:p>
      </dsp:txBody>
      <dsp:txXfrm rot="-10800000">
        <a:off x="0" y="2245484"/>
        <a:ext cx="2051050" cy="736149"/>
      </dsp:txXfrm>
    </dsp:sp>
    <dsp:sp modelId="{627025F0-E4B5-46D3-911A-14DF3197D2EE}">
      <dsp:nvSpPr>
        <dsp:cNvPr id="0" name=""/>
        <dsp:cNvSpPr/>
      </dsp:nvSpPr>
      <dsp:spPr>
        <a:xfrm>
          <a:off x="2051050" y="2245484"/>
          <a:ext cx="6153150" cy="736149"/>
        </a:xfrm>
        <a:prstGeom prst="rect">
          <a:avLst/>
        </a:prstGeom>
        <a:solidFill>
          <a:schemeClr val="accent3">
            <a:tint val="40000"/>
            <a:alpha val="90000"/>
            <a:hueOff val="219377"/>
            <a:satOff val="-22059"/>
            <a:lumOff val="-468"/>
            <a:alphaOff val="0"/>
          </a:schemeClr>
        </a:solidFill>
        <a:ln w="12700" cap="flat" cmpd="sng" algn="ctr">
          <a:solidFill>
            <a:schemeClr val="accent3">
              <a:tint val="40000"/>
              <a:alpha val="90000"/>
              <a:hueOff val="219377"/>
              <a:satOff val="-22059"/>
              <a:lumOff val="-4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815" tIns="304800" rIns="12481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Bahnschrift" panose="020B0502040204020203" pitchFamily="34" charset="0"/>
            </a:rPr>
            <a:t>the data system </a:t>
          </a:r>
        </a:p>
      </dsp:txBody>
      <dsp:txXfrm>
        <a:off x="2051050" y="2245484"/>
        <a:ext cx="6153150" cy="736149"/>
      </dsp:txXfrm>
    </dsp:sp>
    <dsp:sp modelId="{18B414EF-8A88-4829-A63A-C0B482E94DC8}">
      <dsp:nvSpPr>
        <dsp:cNvPr id="0" name=""/>
        <dsp:cNvSpPr/>
      </dsp:nvSpPr>
      <dsp:spPr>
        <a:xfrm rot="10800000">
          <a:off x="0" y="1123991"/>
          <a:ext cx="2051050" cy="1132538"/>
        </a:xfrm>
        <a:prstGeom prst="upArrowCallout">
          <a:avLst>
            <a:gd name="adj1" fmla="val 5000"/>
            <a:gd name="adj2" fmla="val 10000"/>
            <a:gd name="adj3" fmla="val 15000"/>
            <a:gd name="adj4" fmla="val 64977"/>
          </a:avLst>
        </a:prstGeom>
        <a:solidFill>
          <a:schemeClr val="accent3">
            <a:hueOff val="-42030"/>
            <a:satOff val="-38104"/>
            <a:lumOff val="5883"/>
            <a:alphaOff val="0"/>
          </a:schemeClr>
        </a:solidFill>
        <a:ln w="12700" cap="flat" cmpd="sng" algn="ctr">
          <a:solidFill>
            <a:schemeClr val="accent3">
              <a:hueOff val="-42030"/>
              <a:satOff val="-38104"/>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871" tIns="184912" rIns="145871" bIns="184912" numCol="1" spcCol="1270" anchor="ctr" anchorCtr="0">
          <a:noAutofit/>
        </a:bodyPr>
        <a:lstStyle/>
        <a:p>
          <a:pPr marL="0" lvl="0" indent="0" algn="ctr" defTabSz="1155700">
            <a:lnSpc>
              <a:spcPct val="90000"/>
            </a:lnSpc>
            <a:spcBef>
              <a:spcPct val="0"/>
            </a:spcBef>
            <a:spcAft>
              <a:spcPct val="35000"/>
            </a:spcAft>
            <a:buNone/>
          </a:pPr>
          <a:r>
            <a:rPr lang="en-US" sz="2600" b="1" kern="1200">
              <a:latin typeface="Bahnschrift" panose="020B0502040204020203" pitchFamily="34" charset="0"/>
            </a:rPr>
            <a:t>Refine</a:t>
          </a:r>
        </a:p>
      </dsp:txBody>
      <dsp:txXfrm rot="-10800000">
        <a:off x="0" y="1123991"/>
        <a:ext cx="2051050" cy="736149"/>
      </dsp:txXfrm>
    </dsp:sp>
    <dsp:sp modelId="{942976DD-30DE-49DA-8E92-3BDC92F25048}">
      <dsp:nvSpPr>
        <dsp:cNvPr id="0" name=""/>
        <dsp:cNvSpPr/>
      </dsp:nvSpPr>
      <dsp:spPr>
        <a:xfrm>
          <a:off x="2051050" y="1123991"/>
          <a:ext cx="6153150" cy="736149"/>
        </a:xfrm>
        <a:prstGeom prst="rect">
          <a:avLst/>
        </a:prstGeom>
        <a:solidFill>
          <a:schemeClr val="accent3">
            <a:tint val="40000"/>
            <a:alpha val="90000"/>
            <a:hueOff val="329065"/>
            <a:satOff val="-33088"/>
            <a:lumOff val="-701"/>
            <a:alphaOff val="0"/>
          </a:schemeClr>
        </a:solidFill>
        <a:ln w="12700" cap="flat" cmpd="sng" algn="ctr">
          <a:solidFill>
            <a:schemeClr val="accent3">
              <a:tint val="40000"/>
              <a:alpha val="90000"/>
              <a:hueOff val="329065"/>
              <a:satOff val="-33088"/>
              <a:lumOff val="-7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815" tIns="304800" rIns="12481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Bahnschrift" panose="020B0502040204020203" pitchFamily="34" charset="0"/>
            </a:rPr>
            <a:t>the data intake form</a:t>
          </a:r>
        </a:p>
      </dsp:txBody>
      <dsp:txXfrm>
        <a:off x="2051050" y="1123991"/>
        <a:ext cx="6153150" cy="736149"/>
      </dsp:txXfrm>
    </dsp:sp>
    <dsp:sp modelId="{A582F095-BBB2-42D5-A136-9F5565DB136A}">
      <dsp:nvSpPr>
        <dsp:cNvPr id="0" name=""/>
        <dsp:cNvSpPr/>
      </dsp:nvSpPr>
      <dsp:spPr>
        <a:xfrm rot="10800000">
          <a:off x="0" y="2498"/>
          <a:ext cx="2051050" cy="1132538"/>
        </a:xfrm>
        <a:prstGeom prst="upArrowCallout">
          <a:avLst>
            <a:gd name="adj1" fmla="val 5000"/>
            <a:gd name="adj2" fmla="val 10000"/>
            <a:gd name="adj3" fmla="val 15000"/>
            <a:gd name="adj4" fmla="val 64977"/>
          </a:avLst>
        </a:prstGeom>
        <a:solidFill>
          <a:schemeClr val="accent3">
            <a:hueOff val="-56040"/>
            <a:satOff val="-50806"/>
            <a:lumOff val="7844"/>
            <a:alphaOff val="0"/>
          </a:schemeClr>
        </a:solidFill>
        <a:ln w="12700" cap="flat" cmpd="sng" algn="ctr">
          <a:solidFill>
            <a:schemeClr val="accent3">
              <a:hueOff val="-56040"/>
              <a:satOff val="-50806"/>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871" tIns="170688" rIns="145871" bIns="170688" numCol="1" spcCol="1270" anchor="ctr" anchorCtr="0">
          <a:noAutofit/>
        </a:bodyPr>
        <a:lstStyle/>
        <a:p>
          <a:pPr marL="0" lvl="0" indent="0" algn="ctr" defTabSz="1066800">
            <a:lnSpc>
              <a:spcPct val="90000"/>
            </a:lnSpc>
            <a:spcBef>
              <a:spcPct val="0"/>
            </a:spcBef>
            <a:spcAft>
              <a:spcPct val="35000"/>
            </a:spcAft>
            <a:buNone/>
          </a:pPr>
          <a:r>
            <a:rPr lang="en-US" sz="2400" b="1" kern="1200">
              <a:latin typeface="Bahnschrift" panose="020B0502040204020203" pitchFamily="34" charset="0"/>
            </a:rPr>
            <a:t>Analyze and visualize</a:t>
          </a:r>
        </a:p>
      </dsp:txBody>
      <dsp:txXfrm rot="-10800000">
        <a:off x="0" y="2498"/>
        <a:ext cx="2051050" cy="736149"/>
      </dsp:txXfrm>
    </dsp:sp>
    <dsp:sp modelId="{FDCF50C3-278B-449A-8058-EAAE55A0B806}">
      <dsp:nvSpPr>
        <dsp:cNvPr id="0" name=""/>
        <dsp:cNvSpPr/>
      </dsp:nvSpPr>
      <dsp:spPr>
        <a:xfrm>
          <a:off x="2051050" y="2498"/>
          <a:ext cx="6153150" cy="736149"/>
        </a:xfrm>
        <a:prstGeom prst="rect">
          <a:avLst/>
        </a:prstGeom>
        <a:solidFill>
          <a:schemeClr val="accent3">
            <a:tint val="40000"/>
            <a:alpha val="90000"/>
            <a:hueOff val="438754"/>
            <a:satOff val="-44117"/>
            <a:lumOff val="-935"/>
            <a:alphaOff val="0"/>
          </a:schemeClr>
        </a:solidFill>
        <a:ln w="12700" cap="flat" cmpd="sng" algn="ctr">
          <a:solidFill>
            <a:schemeClr val="accent3">
              <a:tint val="40000"/>
              <a:alpha val="90000"/>
              <a:hueOff val="438754"/>
              <a:satOff val="-44117"/>
              <a:lumOff val="-9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815" tIns="304800" rIns="12481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Bahnschrift" panose="020B0502040204020203" pitchFamily="34" charset="0"/>
            </a:rPr>
            <a:t>the collected data</a:t>
          </a:r>
        </a:p>
      </dsp:txBody>
      <dsp:txXfrm>
        <a:off x="2051050" y="2498"/>
        <a:ext cx="6153150" cy="736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1907D-F7D9-45E1-862E-EE2557BE4E85}">
      <dsp:nvSpPr>
        <dsp:cNvPr id="0" name=""/>
        <dsp:cNvSpPr/>
      </dsp:nvSpPr>
      <dsp:spPr>
        <a:xfrm>
          <a:off x="1976" y="1045503"/>
          <a:ext cx="6421756" cy="155072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50361"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latin typeface="Bahnschrift" panose="020B0502040204020203" pitchFamily="34" charset="0"/>
            </a:rPr>
            <a:t>Improved MAAPL’s ability to advocate for new policy and homeowners</a:t>
          </a:r>
        </a:p>
      </dsp:txBody>
      <dsp:txXfrm>
        <a:off x="1976" y="1045503"/>
        <a:ext cx="6421756" cy="1550729"/>
      </dsp:txXfrm>
    </dsp:sp>
    <dsp:sp modelId="{7B623059-564D-454F-9F95-06423CF9F1CC}">
      <dsp:nvSpPr>
        <dsp:cNvPr id="0" name=""/>
        <dsp:cNvSpPr/>
      </dsp:nvSpPr>
      <dsp:spPr>
        <a:xfrm>
          <a:off x="171790" y="1221981"/>
          <a:ext cx="718792" cy="1150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586E67-4B8D-4F22-88A4-C842D90D9AEF}">
      <dsp:nvSpPr>
        <dsp:cNvPr id="0" name=""/>
        <dsp:cNvSpPr/>
      </dsp:nvSpPr>
      <dsp:spPr>
        <a:xfrm>
          <a:off x="23960" y="2806402"/>
          <a:ext cx="6399772" cy="155072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50361"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latin typeface="Bahnschrift" panose="020B0502040204020203" pitchFamily="34" charset="0"/>
            </a:rPr>
            <a:t>Helped establish a long-term partnership between MAAPL and WPI </a:t>
          </a:r>
          <a:endParaRPr lang="en-US" sz="2000" b="0" kern="1200">
            <a:latin typeface="Bahnschrift" panose="020B0502040204020203" pitchFamily="34" charset="0"/>
            <a:cs typeface="Calibri"/>
          </a:endParaRPr>
        </a:p>
      </dsp:txBody>
      <dsp:txXfrm>
        <a:off x="23960" y="2806402"/>
        <a:ext cx="6399772" cy="1550729"/>
      </dsp:txXfrm>
    </dsp:sp>
    <dsp:sp modelId="{6FE3F391-2754-423B-8F70-F87853938DCA}">
      <dsp:nvSpPr>
        <dsp:cNvPr id="0" name=""/>
        <dsp:cNvSpPr/>
      </dsp:nvSpPr>
      <dsp:spPr>
        <a:xfrm>
          <a:off x="162514" y="2963397"/>
          <a:ext cx="780851" cy="12586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AE9F1-5EDE-45BD-9ECB-A7F753D3D54B}"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B1B9B-1DF7-4C05-B6CE-D51CFADD75E9}" type="slidenum">
              <a:rPr lang="en-US" smtClean="0"/>
              <a:t>‹#›</a:t>
            </a:fld>
            <a:endParaRPr lang="en-US"/>
          </a:p>
        </p:txBody>
      </p:sp>
    </p:spTree>
    <p:extLst>
      <p:ext uri="{BB962C8B-B14F-4D97-AF65-F5344CB8AC3E}">
        <p14:creationId xmlns:p14="http://schemas.microsoft.com/office/powerpoint/2010/main" val="305044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RILEY</a:t>
            </a:r>
          </a:p>
          <a:p>
            <a:r>
              <a:rPr lang="en-US" sz="1200" kern="1200">
                <a:solidFill>
                  <a:schemeClr val="tx1"/>
                </a:solidFill>
                <a:effectLst/>
                <a:latin typeface="+mn-lt"/>
                <a:ea typeface="+mn-ea"/>
                <a:cs typeface="+mn-cs"/>
              </a:rPr>
              <a:t>Hi my name is John Riley…</a:t>
            </a:r>
          </a:p>
          <a:p>
            <a:r>
              <a:rPr lang="en-US" sz="1200" kern="1200">
                <a:solidFill>
                  <a:schemeClr val="tx1"/>
                </a:solidFill>
                <a:effectLst/>
                <a:latin typeface="+mn-lt"/>
                <a:ea typeface="+mn-ea"/>
                <a:cs typeface="+mn-cs"/>
              </a:rPr>
              <a:t>And we are the Data team working to Develop a Data System to Address Foreclosures in Massachusetts​. As mentioned previously by our fellow teammates there is an ever present housing crisis in Massecuites and Worcester and In order to act against these wrongful foreclosures, it is essential that MAAPL acquires specific data sets to prove that there is wrongdoing. By collecting these data sets from several publicly available locations, organizing it into a form that is analyzable, and demonstrating trends in illegal activities by banks, MAAPL can create cases against these wrongful foreclosures and work to prevent more from occurring in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59465-BBCE-486B-BBC7-0C7B491E07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40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about the code to input data into the database? I think we need to explain the difference between the different scripts (what each does and maybe use those descriptions to outline the entire process of inputting data into the database to querying data from the database) </a:t>
            </a:r>
          </a:p>
        </p:txBody>
      </p:sp>
      <p:sp>
        <p:nvSpPr>
          <p:cNvPr id="4" name="Slide Number Placeholder 3"/>
          <p:cNvSpPr>
            <a:spLocks noGrp="1"/>
          </p:cNvSpPr>
          <p:nvPr>
            <p:ph type="sldNum" sz="quarter" idx="5"/>
          </p:nvPr>
        </p:nvSpPr>
        <p:spPr/>
        <p:txBody>
          <a:bodyPr/>
          <a:lstStyle/>
          <a:p>
            <a:fld id="{F86B1B9B-1DF7-4C05-B6CE-D51CFADD75E9}" type="slidenum">
              <a:rPr lang="en-US" smtClean="0"/>
              <a:t>10</a:t>
            </a:fld>
            <a:endParaRPr lang="en-US"/>
          </a:p>
        </p:txBody>
      </p:sp>
    </p:spTree>
    <p:extLst>
      <p:ext uri="{BB962C8B-B14F-4D97-AF65-F5344CB8AC3E}">
        <p14:creationId xmlns:p14="http://schemas.microsoft.com/office/powerpoint/2010/main" val="213050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McCarthy</a:t>
            </a:r>
          </a:p>
          <a:p>
            <a:r>
              <a:rPr lang="en-US"/>
              <a:t>The documents relating to the foreclosures are stored in the various registries of deeds throughout Massachusetts. In addition, the Securities and exchange commission has information relating to the pooling of mortgages which is relevant to some foreclosures. As we noted previously, we created a database to store the information; so to streamline the process of gathering the information we created a set of instructional guides for volunteers. These guides are a set of step-by-step instructions detailing how to get to the legal documentation for each registry in the state. They will help MAAPL in the present by allowing any volunteer to gather documents from any registry. These instructions will also help any future group that wants to automate the data collection process because the documents will explain how each website works. </a:t>
            </a:r>
            <a:endParaRPr lang="en-US">
              <a:cs typeface="Calibri"/>
            </a:endParaRPr>
          </a:p>
        </p:txBody>
      </p:sp>
      <p:sp>
        <p:nvSpPr>
          <p:cNvPr id="4" name="Slide Number Placeholder 3"/>
          <p:cNvSpPr>
            <a:spLocks noGrp="1"/>
          </p:cNvSpPr>
          <p:nvPr>
            <p:ph type="sldNum" sz="quarter" idx="5"/>
          </p:nvPr>
        </p:nvSpPr>
        <p:spPr/>
        <p:txBody>
          <a:bodyPr/>
          <a:lstStyle/>
          <a:p>
            <a:fld id="{F86B1B9B-1DF7-4C05-B6CE-D51CFADD75E9}" type="slidenum">
              <a:rPr lang="en-US" smtClean="0"/>
              <a:t>11</a:t>
            </a:fld>
            <a:endParaRPr lang="en-US"/>
          </a:p>
        </p:txBody>
      </p:sp>
    </p:spTree>
    <p:extLst>
      <p:ext uri="{BB962C8B-B14F-4D97-AF65-F5344CB8AC3E}">
        <p14:creationId xmlns:p14="http://schemas.microsoft.com/office/powerpoint/2010/main" val="141034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Natalie</a:t>
            </a:r>
          </a:p>
          <a:p>
            <a:endParaRPr lang="en-US">
              <a:cs typeface="Calibri"/>
            </a:endParaRPr>
          </a:p>
          <a:p>
            <a:r>
              <a:rPr lang="en-US">
                <a:cs typeface="Calibri"/>
              </a:rPr>
              <a:t>-Another one of our main deliverables was a future development guide to be utilized by other project teams and individuals who will work to improve the data system going forward.</a:t>
            </a:r>
          </a:p>
          <a:p>
            <a:r>
              <a:rPr lang="en-US">
                <a:cs typeface="Calibri"/>
              </a:rPr>
              <a:t>-This guide gives an overview how the system currently functions at the end of our project work. This includes information on any gaps in the system that the team was not able to address during the term, but would be beneficial to address in the future. This also includes  </a:t>
            </a:r>
            <a:r>
              <a:rPr lang="en-US" err="1">
                <a:cs typeface="Calibri"/>
              </a:rPr>
              <a:t>asummary</a:t>
            </a:r>
            <a:r>
              <a:rPr lang="en-US">
                <a:cs typeface="Calibri"/>
              </a:rPr>
              <a:t> of the methods the team used to accomplish each step in creating the system, so future teams of individuals will understand the decisions we made and why we made them. It also includes </a:t>
            </a:r>
            <a:r>
              <a:rPr lang="en-US" err="1">
                <a:cs typeface="Calibri"/>
              </a:rPr>
              <a:t>informaiton</a:t>
            </a:r>
            <a:r>
              <a:rPr lang="en-US">
                <a:cs typeface="Calibri"/>
              </a:rPr>
              <a:t> on how to use the system in its current state and recommendations specifically for IQP groups, MQP groups, and general recommendations </a:t>
            </a:r>
          </a:p>
          <a:p>
            <a:r>
              <a:rPr lang="en-US">
                <a:cs typeface="Calibri"/>
              </a:rPr>
              <a:t>- Finally, we have created a document that can be given to people working on the system in the future that would include contact information for everyone who we’ve been in contact with and who have helped us throughout the term. That way they can connect with them for more assistance if they need to</a:t>
            </a:r>
          </a:p>
        </p:txBody>
      </p:sp>
      <p:sp>
        <p:nvSpPr>
          <p:cNvPr id="4" name="Slide Number Placeholder 3"/>
          <p:cNvSpPr>
            <a:spLocks noGrp="1"/>
          </p:cNvSpPr>
          <p:nvPr>
            <p:ph type="sldNum" sz="quarter" idx="5"/>
          </p:nvPr>
        </p:nvSpPr>
        <p:spPr/>
        <p:txBody>
          <a:bodyPr/>
          <a:lstStyle/>
          <a:p>
            <a:fld id="{F86B1B9B-1DF7-4C05-B6CE-D51CFADD75E9}" type="slidenum">
              <a:rPr lang="en-US" smtClean="0"/>
              <a:t>12</a:t>
            </a:fld>
            <a:endParaRPr lang="en-US"/>
          </a:p>
        </p:txBody>
      </p:sp>
    </p:spTree>
    <p:extLst>
      <p:ext uri="{BB962C8B-B14F-4D97-AF65-F5344CB8AC3E}">
        <p14:creationId xmlns:p14="http://schemas.microsoft.com/office/powerpoint/2010/main" val="382193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Natalie</a:t>
            </a:r>
          </a:p>
        </p:txBody>
      </p:sp>
      <p:sp>
        <p:nvSpPr>
          <p:cNvPr id="4" name="Slide Number Placeholder 3"/>
          <p:cNvSpPr>
            <a:spLocks noGrp="1"/>
          </p:cNvSpPr>
          <p:nvPr>
            <p:ph type="sldNum" sz="quarter" idx="5"/>
          </p:nvPr>
        </p:nvSpPr>
        <p:spPr/>
        <p:txBody>
          <a:bodyPr/>
          <a:lstStyle/>
          <a:p>
            <a:fld id="{F86B1B9B-1DF7-4C05-B6CE-D51CFADD75E9}" type="slidenum">
              <a:rPr lang="en-US" smtClean="0"/>
              <a:t>13</a:t>
            </a:fld>
            <a:endParaRPr lang="en-US"/>
          </a:p>
        </p:txBody>
      </p:sp>
    </p:spTree>
    <p:extLst>
      <p:ext uri="{BB962C8B-B14F-4D97-AF65-F5344CB8AC3E}">
        <p14:creationId xmlns:p14="http://schemas.microsoft.com/office/powerpoint/2010/main" val="48495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86B1B9B-1DF7-4C05-B6CE-D51CFADD75E9}" type="slidenum">
              <a:rPr lang="en-US" smtClean="0"/>
              <a:t>14</a:t>
            </a:fld>
            <a:endParaRPr lang="en-US"/>
          </a:p>
        </p:txBody>
      </p:sp>
    </p:spTree>
    <p:extLst>
      <p:ext uri="{BB962C8B-B14F-4D97-AF65-F5344CB8AC3E}">
        <p14:creationId xmlns:p14="http://schemas.microsoft.com/office/powerpoint/2010/main" val="4095719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B1B9B-1DF7-4C05-B6CE-D51CFADD75E9}" type="slidenum">
              <a:rPr lang="en-US" smtClean="0"/>
              <a:t>15</a:t>
            </a:fld>
            <a:endParaRPr lang="en-US"/>
          </a:p>
        </p:txBody>
      </p:sp>
    </p:spTree>
    <p:extLst>
      <p:ext uri="{BB962C8B-B14F-4D97-AF65-F5344CB8AC3E}">
        <p14:creationId xmlns:p14="http://schemas.microsoft.com/office/powerpoint/2010/main" val="24047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Make less busy?</a:t>
            </a:r>
          </a:p>
        </p:txBody>
      </p:sp>
      <p:sp>
        <p:nvSpPr>
          <p:cNvPr id="4" name="Slide Number Placeholder 3"/>
          <p:cNvSpPr>
            <a:spLocks noGrp="1"/>
          </p:cNvSpPr>
          <p:nvPr>
            <p:ph type="sldNum" sz="quarter" idx="5"/>
          </p:nvPr>
        </p:nvSpPr>
        <p:spPr/>
        <p:txBody>
          <a:bodyPr/>
          <a:lstStyle/>
          <a:p>
            <a:fld id="{F86B1B9B-1DF7-4C05-B6CE-D51CFADD75E9}" type="slidenum">
              <a:rPr lang="en-US" smtClean="0"/>
              <a:t>16</a:t>
            </a:fld>
            <a:endParaRPr lang="en-US"/>
          </a:p>
        </p:txBody>
      </p:sp>
    </p:spTree>
    <p:extLst>
      <p:ext uri="{BB962C8B-B14F-4D97-AF65-F5344CB8AC3E}">
        <p14:creationId xmlns:p14="http://schemas.microsoft.com/office/powerpoint/2010/main" val="356871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RILEY </a:t>
            </a:r>
          </a:p>
          <a:p>
            <a:endParaRPr lang="en-US">
              <a:cs typeface="Calibri"/>
            </a:endParaRPr>
          </a:p>
          <a:p>
            <a:r>
              <a:rPr lang="en-US">
                <a:cs typeface="Calibri"/>
              </a:rPr>
              <a:t>Spell out the names of the organizations explicitly on the slide. Possibly condense the bullet points. Less text. Get rid of questions?</a:t>
            </a:r>
            <a:endParaRPr lang="en-US"/>
          </a:p>
          <a:p>
            <a:r>
              <a:rPr lang="en-US">
                <a:cs typeface="Calibri"/>
              </a:rPr>
              <a:t>Change title to better connect to changed title in last slide</a:t>
            </a:r>
          </a:p>
          <a:p>
            <a:r>
              <a:rPr lang="en-US">
                <a:cs typeface="Calibri"/>
              </a:rPr>
              <a:t>Talk about the relationship between the two organizations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59465-BBCE-486B-BBC7-0C7B491E07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44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McCarthy</a:t>
            </a:r>
          </a:p>
          <a:p>
            <a:endParaRPr lang="en-US">
              <a:cs typeface="Calibri"/>
            </a:endParaRPr>
          </a:p>
          <a:p>
            <a:r>
              <a:rPr lang="en-US"/>
              <a:t>A Foreclosure is when defaulting on a mortgage leads to loss of ownership of a home. By law in Massachusetts a Foreclosure begins when a person defaults on or misses payments for three months. A Notice of Foreclosure is then sent. From there an advertisement for the foreclosure auction is then sent out through a local newspaper and the house is then auctioned. There is another method of foreclosure where a representative makes a peaceable and unopposed entry onto the property and then the property is foreclosed after three years that is called a foreclosure by entry. The relevant documentation is stored in the registry of deeds. </a:t>
            </a:r>
            <a:endParaRPr lang="en-US">
              <a:cs typeface="Calibri"/>
            </a:endParaRPr>
          </a:p>
          <a:p>
            <a:r>
              <a:rPr lang="en-US"/>
              <a:t>               There are many reasons why an individual may be foreclosed on such as death or job loss. However, a lesser-known cause of foreclosure is when a lender takes advantage of the borrower and forecloses on them illegally. This issue is widespread because the process of foreclosure is remarkably complex. As a result, there are numerous opportunities for lenders to cut corners in the foreclosure process. Access to the data will assist MAAPL in addressing these illegal foreclosures and help them to put a stop to illegal foreclosures in Massachusetts. </a:t>
            </a:r>
          </a:p>
          <a:p>
            <a:endParaRPr lang="en-US">
              <a:cs typeface="Calibri"/>
            </a:endParaRPr>
          </a:p>
          <a:p>
            <a:r>
              <a:rPr lang="en-US">
                <a:cs typeface="Calibri"/>
              </a:rPr>
              <a:t>- Be quicker through process itself</a:t>
            </a:r>
          </a:p>
          <a:p>
            <a:r>
              <a:rPr lang="en-US">
                <a:cs typeface="Calibri"/>
              </a:rPr>
              <a:t>- There is a legal process that has to/is supposed to be followed, </a:t>
            </a:r>
            <a:r>
              <a:rPr lang="en-US"/>
              <a:t>there are requirements for both foreclosure and mortgage</a:t>
            </a:r>
            <a:endParaRPr lang="en-US">
              <a:cs typeface="Calibri"/>
            </a:endParaRPr>
          </a:p>
          <a:p>
            <a:r>
              <a:rPr lang="en-US">
                <a:cs typeface="Calibri"/>
              </a:rPr>
              <a:t>- Are these legal requirements always met? What do people do if they get a notice of eviction?</a:t>
            </a:r>
          </a:p>
          <a:p>
            <a:r>
              <a:rPr lang="en-US">
                <a:cs typeface="Calibri"/>
              </a:rPr>
              <a:t>- What can an individual do? Right to plead their case, may want to contest individual case and understand if the process has been legal. </a:t>
            </a:r>
          </a:p>
          <a:p>
            <a:r>
              <a:rPr lang="en-US">
                <a:cs typeface="Calibri"/>
              </a:rPr>
              <a:t>- Also, how can getting a bunch of data potentially show trends in systemic abuses and is required for policy change. Often judges need evidence of repeated patterns to be convinced that there is a problem. Data is essential in order to do that.</a:t>
            </a:r>
            <a:endParaRPr lang="en-US"/>
          </a:p>
          <a:p>
            <a:r>
              <a:rPr lang="en-US"/>
              <a:t>- </a:t>
            </a:r>
            <a:r>
              <a:rPr lang="en-US" err="1"/>
              <a:t>Sooo</a:t>
            </a:r>
            <a:r>
              <a:rPr lang="en-US"/>
              <a:t>... there is a need for data to analyze trends in foreclosures and determine how well process works and whether anything illegal is happening</a:t>
            </a:r>
            <a:endParaRPr lang="en-US">
              <a:cs typeface="Calibri"/>
            </a:endParaRPr>
          </a:p>
          <a:p>
            <a:r>
              <a:rPr lang="en-US" b="1">
                <a:cs typeface="Calibri"/>
              </a:rPr>
              <a:t>…..transition!!! to project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59465-BBCE-486B-BBC7-0C7B491E07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98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Sophia</a:t>
            </a:r>
          </a:p>
          <a:p>
            <a:r>
              <a:rPr lang="en-US"/>
              <a:t>Connect to process</a:t>
            </a:r>
          </a:p>
          <a:p>
            <a:r>
              <a:rPr lang="en-US"/>
              <a:t>These are some of MAAPL’s main goals for analysis and motivation for creating a data system. We developed our data system to collect and store data that can address these major goals, particularly goal 1: investigating illegalities and inconsistencies in the foreclosure process, </a:t>
            </a:r>
            <a:r>
              <a:rPr lang="en-US" sz="1200">
                <a:solidFill>
                  <a:srgbClr val="0E101A"/>
                </a:solidFill>
                <a:effectLst/>
                <a:ea typeface="Times New Roman" panose="02020603050405020304" pitchFamily="18" charset="0"/>
              </a:rPr>
              <a:t>in hopes of identifying systemic patterns that could halt foreclosures and evictions and end the most prevalent illegal foreclosure practices. This investigation is closely related to the process that John just described. By analyzing documentation in the Registry of Deeds we can determine if lenders cut corners during the process, especially during the home auction and foreclosure by entry phases. An examples of the illegalities we are looking for would be that the foreclosure auction is not </a:t>
            </a:r>
            <a:r>
              <a:rPr lang="en-US" sz="1200" err="1">
                <a:solidFill>
                  <a:srgbClr val="0E101A"/>
                </a:solidFill>
                <a:effectLst/>
                <a:ea typeface="Times New Roman" panose="02020603050405020304" pitchFamily="18" charset="0"/>
              </a:rPr>
              <a:t>propertly</a:t>
            </a:r>
            <a:r>
              <a:rPr lang="en-US" sz="1200">
                <a:solidFill>
                  <a:srgbClr val="0E101A"/>
                </a:solidFill>
                <a:effectLst/>
                <a:ea typeface="Times New Roman" panose="02020603050405020304" pitchFamily="18" charset="0"/>
              </a:rPr>
              <a:t> advertised in local newspapers, as mandated by law. Failure to do this unfairly benefits the lender because they could buy the house for an incredibly cheap price if no one else knows about the auction.</a:t>
            </a:r>
          </a:p>
          <a:p>
            <a:endParaRPr lang="en-US" sz="1200">
              <a:solidFill>
                <a:srgbClr val="0E101A"/>
              </a:solidFill>
              <a:effectLst/>
            </a:endParaRPr>
          </a:p>
          <a:p>
            <a:r>
              <a:rPr lang="en-US" sz="1200">
                <a:solidFill>
                  <a:srgbClr val="0E101A"/>
                </a:solidFill>
                <a:effectLst/>
              </a:rPr>
              <a:t>Places to store data for other data related to mortgages and securitized trusts were added to the data system to allow for MAAPL’s additional analysis goals.</a:t>
            </a:r>
            <a:endParaRPr lang="en-US"/>
          </a:p>
        </p:txBody>
      </p:sp>
      <p:sp>
        <p:nvSpPr>
          <p:cNvPr id="4" name="Slide Number Placeholder 3"/>
          <p:cNvSpPr>
            <a:spLocks noGrp="1"/>
          </p:cNvSpPr>
          <p:nvPr>
            <p:ph type="sldNum" sz="quarter" idx="5"/>
          </p:nvPr>
        </p:nvSpPr>
        <p:spPr/>
        <p:txBody>
          <a:bodyPr/>
          <a:lstStyle/>
          <a:p>
            <a:fld id="{F86B1B9B-1DF7-4C05-B6CE-D51CFADD75E9}" type="slidenum">
              <a:rPr lang="en-US" smtClean="0"/>
              <a:t>4</a:t>
            </a:fld>
            <a:endParaRPr lang="en-US"/>
          </a:p>
        </p:txBody>
      </p:sp>
    </p:spTree>
    <p:extLst>
      <p:ext uri="{BB962C8B-B14F-4D97-AF65-F5344CB8AC3E}">
        <p14:creationId xmlns:p14="http://schemas.microsoft.com/office/powerpoint/2010/main" val="371601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Natalie</a:t>
            </a:r>
          </a:p>
          <a:p>
            <a:endParaRPr lang="en-US">
              <a:cs typeface="Calibri"/>
            </a:endParaRPr>
          </a:p>
          <a:p>
            <a:r>
              <a:rPr lang="en-US">
                <a:cs typeface="Calibri"/>
              </a:rPr>
              <a:t>- The main goal of our project this term was to develop a data system to help MAAPL and WAFT collect and </a:t>
            </a:r>
            <a:r>
              <a:rPr lang="en-US" err="1">
                <a:cs typeface="Calibri"/>
              </a:rPr>
              <a:t>analyse</a:t>
            </a:r>
            <a:r>
              <a:rPr lang="en-US">
                <a:cs typeface="Calibri"/>
              </a:rPr>
              <a:t> data related to foreclosures in Massachusetts</a:t>
            </a:r>
          </a:p>
          <a:p>
            <a:pPr marL="171450" indent="-171450">
              <a:buFontTx/>
              <a:buChar char="-"/>
            </a:pPr>
            <a:r>
              <a:rPr lang="en-US">
                <a:cs typeface="Calibri"/>
              </a:rPr>
              <a:t>In order to address this goal, we focused on three main objectives. We based our objectives on this bottom up pyramid structure, which begins with Identifying the data needs and the vision for the system.</a:t>
            </a:r>
          </a:p>
          <a:p>
            <a:pPr marL="171450" indent="-171450">
              <a:buFontTx/>
              <a:buChar char="-"/>
            </a:pPr>
            <a:r>
              <a:rPr lang="en-US">
                <a:cs typeface="Calibri"/>
              </a:rPr>
              <a:t>It was important that we started with this step to make sure that our vision for the system aligned with MAAPL’s vision for the system and that we understood which data values were the most useful for MAAPL in their work before we got too far into developing the system.</a:t>
            </a:r>
          </a:p>
          <a:p>
            <a:pPr marL="171450" indent="-171450">
              <a:buFontTx/>
              <a:buChar char="-"/>
            </a:pPr>
            <a:r>
              <a:rPr lang="en-US">
                <a:cs typeface="Calibri"/>
              </a:rPr>
              <a:t>Next, we focused on designing the system, which included creating technical documentation, gathering data to put into the system, and creating code so the system functions</a:t>
            </a:r>
          </a:p>
          <a:p>
            <a:pPr marL="171450" indent="-171450">
              <a:buFontTx/>
              <a:buChar char="-"/>
            </a:pPr>
            <a:r>
              <a:rPr lang="en-US">
                <a:cs typeface="Calibri"/>
              </a:rPr>
              <a:t>The final objective, Planning for System Sustainability and Future Development, included creating a future development guide and making recommendations for future project teams and individuals working on the system</a:t>
            </a:r>
          </a:p>
        </p:txBody>
      </p:sp>
      <p:sp>
        <p:nvSpPr>
          <p:cNvPr id="4" name="Slide Number Placeholder 3"/>
          <p:cNvSpPr>
            <a:spLocks noGrp="1"/>
          </p:cNvSpPr>
          <p:nvPr>
            <p:ph type="sldNum" sz="quarter" idx="5"/>
          </p:nvPr>
        </p:nvSpPr>
        <p:spPr/>
        <p:txBody>
          <a:bodyPr/>
          <a:lstStyle/>
          <a:p>
            <a:fld id="{F86B1B9B-1DF7-4C05-B6CE-D51CFADD75E9}" type="slidenum">
              <a:rPr lang="en-US" smtClean="0"/>
              <a:t>5</a:t>
            </a:fld>
            <a:endParaRPr lang="en-US"/>
          </a:p>
        </p:txBody>
      </p:sp>
    </p:spTree>
    <p:extLst>
      <p:ext uri="{BB962C8B-B14F-4D97-AF65-F5344CB8AC3E}">
        <p14:creationId xmlns:p14="http://schemas.microsoft.com/office/powerpoint/2010/main" val="390822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Sophia</a:t>
            </a:r>
          </a:p>
          <a:p>
            <a:r>
              <a:rPr lang="en-US">
                <a:cs typeface="Calibri"/>
              </a:rPr>
              <a:t>Is there a better way to visualize the system and all the components we successfully created? I tried my best but feel like there has to be a better way to do it</a:t>
            </a:r>
          </a:p>
        </p:txBody>
      </p:sp>
      <p:sp>
        <p:nvSpPr>
          <p:cNvPr id="4" name="Slide Number Placeholder 3"/>
          <p:cNvSpPr>
            <a:spLocks noGrp="1"/>
          </p:cNvSpPr>
          <p:nvPr>
            <p:ph type="sldNum" sz="quarter" idx="5"/>
          </p:nvPr>
        </p:nvSpPr>
        <p:spPr/>
        <p:txBody>
          <a:bodyPr/>
          <a:lstStyle/>
          <a:p>
            <a:fld id="{F86B1B9B-1DF7-4C05-B6CE-D51CFADD75E9}" type="slidenum">
              <a:rPr lang="en-US" smtClean="0"/>
              <a:t>6</a:t>
            </a:fld>
            <a:endParaRPr lang="en-US"/>
          </a:p>
        </p:txBody>
      </p:sp>
    </p:spTree>
    <p:extLst>
      <p:ext uri="{BB962C8B-B14F-4D97-AF65-F5344CB8AC3E}">
        <p14:creationId xmlns:p14="http://schemas.microsoft.com/office/powerpoint/2010/main" val="184179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Sophia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One of the first things that we did, is we interviewed our sponsor Grace to determine the most important sources and data values for her data analysis goals. We were able to both pursue her suggested data sources, as well as brainstorm ideas to get some of the other data she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 We have an alumni connection to CoreLogic, which sells real estate data, and were hoping to maybe pursue data through that company</a:t>
            </a:r>
          </a:p>
          <a:p>
            <a:endParaRPr lang="en-US">
              <a:cs typeface="Calibri"/>
            </a:endParaRPr>
          </a:p>
          <a:p>
            <a:r>
              <a:rPr lang="en-US">
                <a:cs typeface="Calibri"/>
              </a:rPr>
              <a:t>We mapped out the most important data sources, and what kind of data each of those sources could offer us. We did this to help visualize and understand the many data sources needed to compile all data needed. We then were able to note the method required to collect data points from each of these sources, because those methods were what we were focusing on mainly. </a:t>
            </a:r>
          </a:p>
          <a:p>
            <a:endParaRPr lang="en-US">
              <a:cs typeface="Calibri"/>
            </a:endParaRPr>
          </a:p>
          <a:p>
            <a:r>
              <a:rPr lang="en-US">
                <a:cs typeface="Calibri"/>
              </a:rPr>
              <a:t>We compared the public data sources using this table and were able to use it to plan our data collection, organization, and feasibility for database</a:t>
            </a:r>
          </a:p>
          <a:p>
            <a:endParaRPr lang="en-US"/>
          </a:p>
        </p:txBody>
      </p:sp>
      <p:sp>
        <p:nvSpPr>
          <p:cNvPr id="4" name="Slide Number Placeholder 3"/>
          <p:cNvSpPr>
            <a:spLocks noGrp="1"/>
          </p:cNvSpPr>
          <p:nvPr>
            <p:ph type="sldNum" sz="quarter" idx="5"/>
          </p:nvPr>
        </p:nvSpPr>
        <p:spPr/>
        <p:txBody>
          <a:bodyPr/>
          <a:lstStyle/>
          <a:p>
            <a:fld id="{F86B1B9B-1DF7-4C05-B6CE-D51CFADD75E9}" type="slidenum">
              <a:rPr lang="en-US" smtClean="0"/>
              <a:t>7</a:t>
            </a:fld>
            <a:endParaRPr lang="en-US"/>
          </a:p>
        </p:txBody>
      </p:sp>
    </p:spTree>
    <p:extLst>
      <p:ext uri="{BB962C8B-B14F-4D97-AF65-F5344CB8AC3E}">
        <p14:creationId xmlns:p14="http://schemas.microsoft.com/office/powerpoint/2010/main" val="13943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Sophia</a:t>
            </a:r>
          </a:p>
          <a:p>
            <a:endParaRPr lang="en-US"/>
          </a:p>
          <a:p>
            <a:r>
              <a:rPr lang="en-US"/>
              <a:t>To collect a large portion of the data, we turned to contacting each Registry of Deeds in Massachusetts. We contacted all 21 of the Registries requesting the three documents of most interest to MAAPL: Foreclosure deeds, certificates of entry, and powers of attorney. Although these documents are most often available online, we were requesting scans of the documents in bulk, as well as the basic data about each document that most registries collect electronically when recording documents. This electronic data is called indexed data and we were able to collect indexed data in the form of spreadsheets from 7 out of the 21 Registries of Deeds in Massachusetts. This was a giant step for MAAPL because they only had one solid indexed data sheet in the past. As student researchers, we were able to collect a lot of data that is relatively easy to input into a database and really reduces the amount of work needed to collect the data. </a:t>
            </a:r>
          </a:p>
          <a:p>
            <a:endParaRPr lang="en-US"/>
          </a:p>
          <a:p>
            <a:r>
              <a:rPr lang="en-US"/>
              <a:t>However, since nearly every registry has its own data storage and management system, we had to develop a way to reformat each Registry’s indexed data files into a standardized format so that the data can be more easily entered into the database. This was done by creating a master Excel workbook that was able to reformat the data sheets into this standardized format. This workbook will then be passed on to MAAPL volunteers to help them more easily standardize the data that the collect from the Registries in the future.</a:t>
            </a:r>
          </a:p>
          <a:p>
            <a:endParaRPr lang="en-US"/>
          </a:p>
          <a:p>
            <a:r>
              <a:rPr lang="en-US"/>
              <a:t>Finally, after getting the data points from the indexed data we were able to better map out how we could gather the data for the remaining other data fields.</a:t>
            </a:r>
          </a:p>
          <a:p>
            <a:endParaRPr lang="en-US"/>
          </a:p>
          <a:p>
            <a:endParaRPr lang="en-US"/>
          </a:p>
        </p:txBody>
      </p:sp>
      <p:sp>
        <p:nvSpPr>
          <p:cNvPr id="4" name="Slide Number Placeholder 3"/>
          <p:cNvSpPr>
            <a:spLocks noGrp="1"/>
          </p:cNvSpPr>
          <p:nvPr>
            <p:ph type="sldNum" sz="quarter" idx="5"/>
          </p:nvPr>
        </p:nvSpPr>
        <p:spPr/>
        <p:txBody>
          <a:bodyPr/>
          <a:lstStyle/>
          <a:p>
            <a:fld id="{F86B1B9B-1DF7-4C05-B6CE-D51CFADD75E9}" type="slidenum">
              <a:rPr lang="en-US" smtClean="0"/>
              <a:t>8</a:t>
            </a:fld>
            <a:endParaRPr lang="en-US"/>
          </a:p>
        </p:txBody>
      </p:sp>
    </p:spTree>
    <p:extLst>
      <p:ext uri="{BB962C8B-B14F-4D97-AF65-F5344CB8AC3E}">
        <p14:creationId xmlns:p14="http://schemas.microsoft.com/office/powerpoint/2010/main" val="3531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Should we add a scrolling gif for the ERD? To zoom into specific sections to allow us to talk about the specific sections in the presentation?</a:t>
            </a:r>
          </a:p>
          <a:p>
            <a:r>
              <a:rPr lang="en-US">
                <a:cs typeface="Calibri"/>
              </a:rPr>
              <a:t>Also I remember Scott suggesting putting ERD earlier in the presentation because it shows the data fields needed to be taken from data sources</a:t>
            </a:r>
          </a:p>
        </p:txBody>
      </p:sp>
      <p:sp>
        <p:nvSpPr>
          <p:cNvPr id="4" name="Slide Number Placeholder 3"/>
          <p:cNvSpPr>
            <a:spLocks noGrp="1"/>
          </p:cNvSpPr>
          <p:nvPr>
            <p:ph type="sldNum" sz="quarter" idx="5"/>
          </p:nvPr>
        </p:nvSpPr>
        <p:spPr/>
        <p:txBody>
          <a:bodyPr/>
          <a:lstStyle/>
          <a:p>
            <a:fld id="{F86B1B9B-1DF7-4C05-B6CE-D51CFADD75E9}" type="slidenum">
              <a:rPr lang="en-US" smtClean="0"/>
              <a:t>9</a:t>
            </a:fld>
            <a:endParaRPr lang="en-US"/>
          </a:p>
        </p:txBody>
      </p:sp>
    </p:spTree>
    <p:extLst>
      <p:ext uri="{BB962C8B-B14F-4D97-AF65-F5344CB8AC3E}">
        <p14:creationId xmlns:p14="http://schemas.microsoft.com/office/powerpoint/2010/main" val="46867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1E3A497-1B9B-4368-9720-374E8FE51881}"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04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CC976-D422-43F6-8E5F-AC7054F1FB65}"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0178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555FA-50B7-4E5F-9EA9-00C04CF1B904}"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0476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FBAAE63-954A-4DF3-A0D5-9201A73F2FA0}"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470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F8C5DD-A4AF-456E-BB6D-35CCE644CD00}"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264470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67BB9-5899-43CB-A775-43835AE2053C}"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89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467B02-5671-4F27-B139-4E83F6E247BA}" type="datetime1">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7333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C2294-256B-4C93-BEA1-0E34E5076E33}" type="datetime1">
              <a:rPr lang="en-US" smtClean="0"/>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1696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A8CAB7-2507-4469-A7F6-2CC4E8FD9192}" type="datetime1">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5155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B288B8-FC37-479C-8E04-C68D6550F73A}" type="datetime1">
              <a:rPr lang="en-US" smtClean="0"/>
              <a:t>12/10/20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31967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A02716-F777-4672-AE72-444BA9013113}" type="datetime1">
              <a:rPr lang="en-US" smtClean="0"/>
              <a:t>12/10/20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90884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B1CB4-FBF4-476A-829F-3C09FA7E0C66}"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a:p>
        </p:txBody>
      </p:sp>
    </p:spTree>
    <p:extLst>
      <p:ext uri="{BB962C8B-B14F-4D97-AF65-F5344CB8AC3E}">
        <p14:creationId xmlns:p14="http://schemas.microsoft.com/office/powerpoint/2010/main" val="4164026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B7D2BB-8F12-4F80-B9B2-CCDE80D7A39B}" type="datetime1">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1566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4233D-B6A9-426B-A95B-F5C25E540F60}"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0477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3C117-C0EF-4442-9AB3-42E2DF744ED5}"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99349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31B-2525-461E-B7A2-0A3E6BBF3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614DF9-4CF7-4317-907F-727D72612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1F78EE-5BC0-4748-B4DB-0FB3451B3589}"/>
              </a:ext>
            </a:extLst>
          </p:cNvPr>
          <p:cNvSpPr>
            <a:spLocks noGrp="1"/>
          </p:cNvSpPr>
          <p:nvPr>
            <p:ph type="dt" sz="half" idx="10"/>
          </p:nvPr>
        </p:nvSpPr>
        <p:spPr/>
        <p:txBody>
          <a:bodyPr/>
          <a:lstStyle/>
          <a:p>
            <a:fld id="{0F962C72-8F70-4F66-AA1B-5B84AA658DE2}" type="datetime1">
              <a:rPr lang="en-US" smtClean="0"/>
              <a:t>12/10/20</a:t>
            </a:fld>
            <a:endParaRPr lang="en-US"/>
          </a:p>
        </p:txBody>
      </p:sp>
      <p:sp>
        <p:nvSpPr>
          <p:cNvPr id="5" name="Footer Placeholder 4">
            <a:extLst>
              <a:ext uri="{FF2B5EF4-FFF2-40B4-BE49-F238E27FC236}">
                <a16:creationId xmlns:a16="http://schemas.microsoft.com/office/drawing/2014/main" id="{78790C5C-BBC4-44D3-816A-3DA5403D4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FE91B-0F79-4C1F-9E5B-F0912E79315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50739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3D91B-92F4-48C3-98E9-52E0B06CB013}"/>
              </a:ext>
            </a:extLst>
          </p:cNvPr>
          <p:cNvSpPr>
            <a:spLocks noGrp="1"/>
          </p:cNvSpPr>
          <p:nvPr>
            <p:ph idx="1"/>
          </p:nvPr>
        </p:nvSpPr>
        <p:spPr/>
        <p:txBody>
          <a:bodyPr/>
          <a:lstStyle>
            <a:lvl1pPr>
              <a:defRPr>
                <a:latin typeface="Bahnschrift" panose="020B0502040204020203" pitchFamily="34" charset="0"/>
              </a:defRPr>
            </a:lvl1pPr>
            <a:lvl2pPr>
              <a:defRPr>
                <a:latin typeface="Bahnschrift" panose="020B0502040204020203" pitchFamily="34" charset="0"/>
              </a:defRPr>
            </a:lvl2pPr>
            <a:lvl3pPr>
              <a:defRPr>
                <a:latin typeface="Bahnschrift" panose="020B0502040204020203" pitchFamily="34" charset="0"/>
              </a:defRPr>
            </a:lvl3pPr>
            <a:lvl4pPr>
              <a:defRPr>
                <a:latin typeface="Bahnschrift" panose="020B0502040204020203" pitchFamily="34" charset="0"/>
              </a:defRPr>
            </a:lvl4pPr>
            <a:lvl5pPr>
              <a:defRPr>
                <a:latin typeface="Bahnschrif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CDCA-1CBC-4DE9-A748-7CB8503C5146}"/>
              </a:ext>
            </a:extLst>
          </p:cNvPr>
          <p:cNvSpPr>
            <a:spLocks noGrp="1"/>
          </p:cNvSpPr>
          <p:nvPr>
            <p:ph type="dt" sz="half" idx="10"/>
          </p:nvPr>
        </p:nvSpPr>
        <p:spPr/>
        <p:txBody>
          <a:bodyPr/>
          <a:lstStyle/>
          <a:p>
            <a:fld id="{AB8BE3F2-178E-44AF-B8A0-18E4B26170DB}" type="datetime1">
              <a:rPr lang="en-US" smtClean="0"/>
              <a:t>12/10/20</a:t>
            </a:fld>
            <a:endParaRPr lang="en-US"/>
          </a:p>
        </p:txBody>
      </p:sp>
      <p:sp>
        <p:nvSpPr>
          <p:cNvPr id="5" name="Footer Placeholder 4">
            <a:extLst>
              <a:ext uri="{FF2B5EF4-FFF2-40B4-BE49-F238E27FC236}">
                <a16:creationId xmlns:a16="http://schemas.microsoft.com/office/drawing/2014/main" id="{EA5F2500-9FD3-43B3-93D5-11F508549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1C44F-776C-4CDC-A7FE-1565D9E8852A}"/>
              </a:ext>
            </a:extLst>
          </p:cNvPr>
          <p:cNvSpPr>
            <a:spLocks noGrp="1"/>
          </p:cNvSpPr>
          <p:nvPr>
            <p:ph type="sldNum" sz="quarter" idx="12"/>
          </p:nvPr>
        </p:nvSpPr>
        <p:spPr/>
        <p:txBody>
          <a:bodyPr/>
          <a:lstStyle>
            <a:lvl1pPr>
              <a:defRPr sz="1400">
                <a:latin typeface="Bahnschrift" panose="020B0502040204020203" pitchFamily="34" charset="0"/>
              </a:defRPr>
            </a:lvl1pPr>
          </a:lstStyle>
          <a:p>
            <a:fld id="{629637A9-119A-49DA-BD12-AAC58B377D80}" type="slidenum">
              <a:rPr lang="en-US" smtClean="0"/>
              <a:pPr/>
              <a:t>‹#›</a:t>
            </a:fld>
            <a:endParaRPr lang="en-US"/>
          </a:p>
        </p:txBody>
      </p:sp>
      <p:sp>
        <p:nvSpPr>
          <p:cNvPr id="7" name="Rectangle 6">
            <a:extLst>
              <a:ext uri="{FF2B5EF4-FFF2-40B4-BE49-F238E27FC236}">
                <a16:creationId xmlns:a16="http://schemas.microsoft.com/office/drawing/2014/main" id="{1617580B-180C-4202-83F1-AE43D0FBD6A2}"/>
              </a:ext>
            </a:extLst>
          </p:cNvPr>
          <p:cNvSpPr/>
          <p:nvPr/>
        </p:nvSpPr>
        <p:spPr>
          <a:xfrm>
            <a:off x="0" y="-1"/>
            <a:ext cx="12192000" cy="1254034"/>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a:extLst>
              <a:ext uri="{FF2B5EF4-FFF2-40B4-BE49-F238E27FC236}">
                <a16:creationId xmlns:a16="http://schemas.microsoft.com/office/drawing/2014/main" id="{F24CB475-62B6-481C-AF9C-87CAA1D0C0D9}"/>
              </a:ext>
            </a:extLst>
          </p:cNvPr>
          <p:cNvSpPr txBox="1">
            <a:spLocks/>
          </p:cNvSpPr>
          <p:nvPr/>
        </p:nvSpPr>
        <p:spPr>
          <a:xfrm>
            <a:off x="732747" y="61893"/>
            <a:ext cx="10338361" cy="11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a:solidFill>
                <a:schemeClr val="bg1"/>
              </a:solidFill>
              <a:latin typeface="Bahnschrift" panose="020B0502040204020203" pitchFamily="34" charset="0"/>
            </a:endParaRPr>
          </a:p>
        </p:txBody>
      </p:sp>
      <p:sp>
        <p:nvSpPr>
          <p:cNvPr id="11" name="Rectangle 10">
            <a:extLst>
              <a:ext uri="{FF2B5EF4-FFF2-40B4-BE49-F238E27FC236}">
                <a16:creationId xmlns:a16="http://schemas.microsoft.com/office/drawing/2014/main" id="{DB212CE0-2BA5-4BF8-B38E-DBD81BD3FA59}"/>
              </a:ext>
            </a:extLst>
          </p:cNvPr>
          <p:cNvSpPr/>
          <p:nvPr/>
        </p:nvSpPr>
        <p:spPr>
          <a:xfrm>
            <a:off x="0" y="-1"/>
            <a:ext cx="736042" cy="125403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a:extLst>
              <a:ext uri="{FF2B5EF4-FFF2-40B4-BE49-F238E27FC236}">
                <a16:creationId xmlns:a16="http://schemas.microsoft.com/office/drawing/2014/main" id="{C9EF01F1-81E6-46EB-90D6-B023A816BF36}"/>
              </a:ext>
            </a:extLst>
          </p:cNvPr>
          <p:cNvSpPr>
            <a:spLocks noGrp="1"/>
          </p:cNvSpPr>
          <p:nvPr>
            <p:ph type="title"/>
          </p:nvPr>
        </p:nvSpPr>
        <p:spPr>
          <a:xfrm>
            <a:off x="732747" y="68571"/>
            <a:ext cx="10338361" cy="1130247"/>
          </a:xfrm>
        </p:spPr>
        <p:txBody>
          <a:bodyPr>
            <a:normAutofit/>
          </a:bodyPr>
          <a:lstStyle/>
          <a:p>
            <a:r>
              <a:rPr lang="en-US" sz="4800">
                <a:solidFill>
                  <a:schemeClr val="bg1"/>
                </a:solidFill>
                <a:latin typeface="Bahnschrift" panose="020B0502040204020203" pitchFamily="34" charset="0"/>
              </a:rPr>
              <a:t>Click to edit Master title style</a:t>
            </a:r>
          </a:p>
        </p:txBody>
      </p:sp>
    </p:spTree>
    <p:extLst>
      <p:ext uri="{BB962C8B-B14F-4D97-AF65-F5344CB8AC3E}">
        <p14:creationId xmlns:p14="http://schemas.microsoft.com/office/powerpoint/2010/main" val="2303684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1F57-552F-4333-B959-AFF38374D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2022EB-60B9-427D-8E4A-8E08AA9CE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CF3A3-7104-4289-8EA6-DB819C1CC9F0}"/>
              </a:ext>
            </a:extLst>
          </p:cNvPr>
          <p:cNvSpPr>
            <a:spLocks noGrp="1"/>
          </p:cNvSpPr>
          <p:nvPr>
            <p:ph type="dt" sz="half" idx="10"/>
          </p:nvPr>
        </p:nvSpPr>
        <p:spPr/>
        <p:txBody>
          <a:bodyPr/>
          <a:lstStyle/>
          <a:p>
            <a:fld id="{0DF0ACF4-2579-4F6E-BE85-D7A82C0F785D}" type="datetime1">
              <a:rPr lang="en-US" smtClean="0"/>
              <a:t>12/10/20</a:t>
            </a:fld>
            <a:endParaRPr lang="en-US"/>
          </a:p>
        </p:txBody>
      </p:sp>
      <p:sp>
        <p:nvSpPr>
          <p:cNvPr id="5" name="Footer Placeholder 4">
            <a:extLst>
              <a:ext uri="{FF2B5EF4-FFF2-40B4-BE49-F238E27FC236}">
                <a16:creationId xmlns:a16="http://schemas.microsoft.com/office/drawing/2014/main" id="{A94825EC-DC9A-47A2-9176-14D8A121E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392F6-322B-4E96-A9F4-8DD966E8FB2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98233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1D71-9041-4751-AB99-EC0ACFB8E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1766F-34D5-4AF6-8B6A-B93DCA2DB9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DA1F9D-74B6-4B6C-B724-BDD4F8E7AD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516D0-7B02-4846-960C-872B9F5FA5F6}"/>
              </a:ext>
            </a:extLst>
          </p:cNvPr>
          <p:cNvSpPr>
            <a:spLocks noGrp="1"/>
          </p:cNvSpPr>
          <p:nvPr>
            <p:ph type="dt" sz="half" idx="10"/>
          </p:nvPr>
        </p:nvSpPr>
        <p:spPr/>
        <p:txBody>
          <a:bodyPr/>
          <a:lstStyle/>
          <a:p>
            <a:fld id="{4CBBBD43-5D37-4FDF-BD16-8543761532BD}" type="datetime1">
              <a:rPr lang="en-US" smtClean="0"/>
              <a:t>12/10/20</a:t>
            </a:fld>
            <a:endParaRPr lang="en-US"/>
          </a:p>
        </p:txBody>
      </p:sp>
      <p:sp>
        <p:nvSpPr>
          <p:cNvPr id="6" name="Footer Placeholder 5">
            <a:extLst>
              <a:ext uri="{FF2B5EF4-FFF2-40B4-BE49-F238E27FC236}">
                <a16:creationId xmlns:a16="http://schemas.microsoft.com/office/drawing/2014/main" id="{44B8F1FC-387D-47C5-9278-43B7329D7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203C4-7A61-49AC-9D41-7A6AF38B24C9}"/>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42817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9B52-4078-46A4-B032-B9716C916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B4B794-9C53-4915-B6C3-C8A51ADC1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D8942-A832-460A-AA8C-032BD1060B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C78F3D-7C31-4D4D-A117-D05B431C5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596198-6670-423B-8348-9BB0AFA62A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F7443-54CA-48F6-BC37-47BE89409F6E}"/>
              </a:ext>
            </a:extLst>
          </p:cNvPr>
          <p:cNvSpPr>
            <a:spLocks noGrp="1"/>
          </p:cNvSpPr>
          <p:nvPr>
            <p:ph type="dt" sz="half" idx="10"/>
          </p:nvPr>
        </p:nvSpPr>
        <p:spPr/>
        <p:txBody>
          <a:bodyPr/>
          <a:lstStyle/>
          <a:p>
            <a:fld id="{9D92EED7-B554-42F5-98CD-FD1CEC78F595}" type="datetime1">
              <a:rPr lang="en-US" smtClean="0"/>
              <a:t>12/10/20</a:t>
            </a:fld>
            <a:endParaRPr lang="en-US"/>
          </a:p>
        </p:txBody>
      </p:sp>
      <p:sp>
        <p:nvSpPr>
          <p:cNvPr id="8" name="Footer Placeholder 7">
            <a:extLst>
              <a:ext uri="{FF2B5EF4-FFF2-40B4-BE49-F238E27FC236}">
                <a16:creationId xmlns:a16="http://schemas.microsoft.com/office/drawing/2014/main" id="{42B47252-011F-44D0-8080-E5E2A6423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F3A53-01B6-438D-8685-D08266AD4FD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52675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57DC-E14F-4F93-985D-9AE536A7E1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53DE39-E07F-41A2-95A7-1261992F5669}"/>
              </a:ext>
            </a:extLst>
          </p:cNvPr>
          <p:cNvSpPr>
            <a:spLocks noGrp="1"/>
          </p:cNvSpPr>
          <p:nvPr>
            <p:ph type="dt" sz="half" idx="10"/>
          </p:nvPr>
        </p:nvSpPr>
        <p:spPr/>
        <p:txBody>
          <a:bodyPr/>
          <a:lstStyle/>
          <a:p>
            <a:fld id="{5DF3EE7D-EC01-4383-8274-00CA7031BC54}" type="datetime1">
              <a:rPr lang="en-US" smtClean="0"/>
              <a:t>12/10/20</a:t>
            </a:fld>
            <a:endParaRPr lang="en-US"/>
          </a:p>
        </p:txBody>
      </p:sp>
      <p:sp>
        <p:nvSpPr>
          <p:cNvPr id="4" name="Footer Placeholder 3">
            <a:extLst>
              <a:ext uri="{FF2B5EF4-FFF2-40B4-BE49-F238E27FC236}">
                <a16:creationId xmlns:a16="http://schemas.microsoft.com/office/drawing/2014/main" id="{F199EDF3-B25B-4D95-9E46-C3954A76E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F234A5-AD27-4F21-882B-6029ED5DC83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48665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E6387-C717-4AED-BE04-0D663D248F89}"/>
              </a:ext>
            </a:extLst>
          </p:cNvPr>
          <p:cNvSpPr>
            <a:spLocks noGrp="1"/>
          </p:cNvSpPr>
          <p:nvPr>
            <p:ph type="dt" sz="half" idx="10"/>
          </p:nvPr>
        </p:nvSpPr>
        <p:spPr/>
        <p:txBody>
          <a:bodyPr/>
          <a:lstStyle/>
          <a:p>
            <a:fld id="{4B5613AB-ACDD-41A9-AB9C-50BE306A8CFD}" type="datetime1">
              <a:rPr lang="en-US" smtClean="0"/>
              <a:t>12/10/20</a:t>
            </a:fld>
            <a:endParaRPr lang="en-US"/>
          </a:p>
        </p:txBody>
      </p:sp>
      <p:sp>
        <p:nvSpPr>
          <p:cNvPr id="3" name="Footer Placeholder 2">
            <a:extLst>
              <a:ext uri="{FF2B5EF4-FFF2-40B4-BE49-F238E27FC236}">
                <a16:creationId xmlns:a16="http://schemas.microsoft.com/office/drawing/2014/main" id="{261A4925-A972-4711-9F04-D0C3B8A0F4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D9CB13-937F-4C38-9D58-E6BF2503447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853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D58BD-5798-449C-9BA2-C49C087F2E7F}"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982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D18F-11FE-4C29-BCC2-EC6F1AC9C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F6338-A278-428B-BDC9-974238406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307BF-4994-4940-BEBF-491E8E315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FDA82-2F74-4C0F-B6A6-875DA720CB63}"/>
              </a:ext>
            </a:extLst>
          </p:cNvPr>
          <p:cNvSpPr>
            <a:spLocks noGrp="1"/>
          </p:cNvSpPr>
          <p:nvPr>
            <p:ph type="dt" sz="half" idx="10"/>
          </p:nvPr>
        </p:nvSpPr>
        <p:spPr/>
        <p:txBody>
          <a:bodyPr/>
          <a:lstStyle/>
          <a:p>
            <a:fld id="{27924DDA-EF4A-456C-A2E5-FB0E65FBFFD8}" type="datetime1">
              <a:rPr lang="en-US" smtClean="0"/>
              <a:t>12/10/20</a:t>
            </a:fld>
            <a:endParaRPr lang="en-US"/>
          </a:p>
        </p:txBody>
      </p:sp>
      <p:sp>
        <p:nvSpPr>
          <p:cNvPr id="6" name="Footer Placeholder 5">
            <a:extLst>
              <a:ext uri="{FF2B5EF4-FFF2-40B4-BE49-F238E27FC236}">
                <a16:creationId xmlns:a16="http://schemas.microsoft.com/office/drawing/2014/main" id="{D951BE27-7F95-422B-B33C-817B86E66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B02ED-9089-4106-B9AD-F2F8ABCBF131}"/>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83948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8093-A3B9-46B2-94E6-CD91945AC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DD628-8427-44DF-BB30-D33716C6A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C20D1A2-9627-4457-BBA0-6C21FDECB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29BEF-B741-4355-8C91-134254CE87B2}"/>
              </a:ext>
            </a:extLst>
          </p:cNvPr>
          <p:cNvSpPr>
            <a:spLocks noGrp="1"/>
          </p:cNvSpPr>
          <p:nvPr>
            <p:ph type="dt" sz="half" idx="10"/>
          </p:nvPr>
        </p:nvSpPr>
        <p:spPr/>
        <p:txBody>
          <a:bodyPr/>
          <a:lstStyle/>
          <a:p>
            <a:fld id="{BCE86B63-C3C6-4871-A9BC-47640E7FAFE5}" type="datetime1">
              <a:rPr lang="en-US" smtClean="0"/>
              <a:t>12/10/20</a:t>
            </a:fld>
            <a:endParaRPr lang="en-US"/>
          </a:p>
        </p:txBody>
      </p:sp>
      <p:sp>
        <p:nvSpPr>
          <p:cNvPr id="6" name="Footer Placeholder 5">
            <a:extLst>
              <a:ext uri="{FF2B5EF4-FFF2-40B4-BE49-F238E27FC236}">
                <a16:creationId xmlns:a16="http://schemas.microsoft.com/office/drawing/2014/main" id="{DE70BA30-C907-411C-9A37-FFCDED8AB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9ADF0-F261-4BD3-8DC5-68203447445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38913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E35F-2D7B-418F-83BF-B3A6677ABE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14A4F-9DAE-4965-ACB1-DFF03DA82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D62EA-4563-4BEE-9DD9-23D703F40A62}"/>
              </a:ext>
            </a:extLst>
          </p:cNvPr>
          <p:cNvSpPr>
            <a:spLocks noGrp="1"/>
          </p:cNvSpPr>
          <p:nvPr>
            <p:ph type="dt" sz="half" idx="10"/>
          </p:nvPr>
        </p:nvSpPr>
        <p:spPr/>
        <p:txBody>
          <a:bodyPr/>
          <a:lstStyle/>
          <a:p>
            <a:fld id="{01F73994-F005-4391-BD8B-21796CDFC752}" type="datetime1">
              <a:rPr lang="en-US" smtClean="0"/>
              <a:t>12/10/20</a:t>
            </a:fld>
            <a:endParaRPr lang="en-US"/>
          </a:p>
        </p:txBody>
      </p:sp>
      <p:sp>
        <p:nvSpPr>
          <p:cNvPr id="5" name="Footer Placeholder 4">
            <a:extLst>
              <a:ext uri="{FF2B5EF4-FFF2-40B4-BE49-F238E27FC236}">
                <a16:creationId xmlns:a16="http://schemas.microsoft.com/office/drawing/2014/main" id="{5E54EBAB-167E-4210-972C-BE1F37342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0E30E-5C89-491C-AD1D-2FA164C6074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34363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703D-0D53-4965-A009-20316EB185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718FB-7C4B-47BC-BF91-306E6C67F6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90341-BE6A-42B9-B72B-0E173877DAD4}"/>
              </a:ext>
            </a:extLst>
          </p:cNvPr>
          <p:cNvSpPr>
            <a:spLocks noGrp="1"/>
          </p:cNvSpPr>
          <p:nvPr>
            <p:ph type="dt" sz="half" idx="10"/>
          </p:nvPr>
        </p:nvSpPr>
        <p:spPr/>
        <p:txBody>
          <a:bodyPr/>
          <a:lstStyle/>
          <a:p>
            <a:fld id="{3FABD4E9-71CC-43DF-81E4-44B159F8621F}" type="datetime1">
              <a:rPr lang="en-US" smtClean="0"/>
              <a:t>12/10/20</a:t>
            </a:fld>
            <a:endParaRPr lang="en-US"/>
          </a:p>
        </p:txBody>
      </p:sp>
      <p:sp>
        <p:nvSpPr>
          <p:cNvPr id="5" name="Footer Placeholder 4">
            <a:extLst>
              <a:ext uri="{FF2B5EF4-FFF2-40B4-BE49-F238E27FC236}">
                <a16:creationId xmlns:a16="http://schemas.microsoft.com/office/drawing/2014/main" id="{A7786C8B-A496-4E93-8390-C1418A795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4A8F7-9E4A-4490-8963-B0BAAB8A957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51253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EBAB210-42F8-4638-8A39-24BF30B1974C}"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374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F6327-BFB9-4A7B-8C9B-A70867DE9590}"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201404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EB56F-B7A8-46D1-A26C-12F278AFC000}"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622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017D12-126D-4426-BE9C-6EA4EAEE259C}" type="datetime1">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17383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E10B1A-C973-4CFC-8A96-762848B18EFD}" type="datetime1">
              <a:rPr lang="en-US" smtClean="0"/>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4242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FDF5FC-B9E7-4435-A6DA-24F895E3B988}" type="datetime1">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8293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14196-00E5-413D-998E-3EFF36F74605}" type="datetime1">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35606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583A14-1950-448D-9791-F27C939DB2A0}" type="datetime1">
              <a:rPr lang="en-US" smtClean="0"/>
              <a:t>12/10/20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65087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906A99-83BE-4880-A1A0-B0C9B1B8FABF}" type="datetime1">
              <a:rPr lang="en-US" smtClean="0"/>
              <a:t>12/10/20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98470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DF9C9-410A-4C36-812E-D6425356E757}" type="datetime1">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34436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110E-9767-41BC-B0DF-02175FAB91CD}"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77571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6D4BB-62B4-4782-9BE5-D5AFF9FE0114}" type="datetime1">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12543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31B-2525-461E-B7A2-0A3E6BBF3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614DF9-4CF7-4317-907F-727D72612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1F78EE-5BC0-4748-B4DB-0FB3451B3589}"/>
              </a:ext>
            </a:extLst>
          </p:cNvPr>
          <p:cNvSpPr>
            <a:spLocks noGrp="1"/>
          </p:cNvSpPr>
          <p:nvPr>
            <p:ph type="dt" sz="half" idx="10"/>
          </p:nvPr>
        </p:nvSpPr>
        <p:spPr/>
        <p:txBody>
          <a:bodyPr/>
          <a:lstStyle/>
          <a:p>
            <a:fld id="{2BE20C74-AEE8-4DFF-9FFB-286392B7D617}" type="datetime1">
              <a:rPr lang="en-US" smtClean="0"/>
              <a:t>12/10/20</a:t>
            </a:fld>
            <a:endParaRPr lang="en-US"/>
          </a:p>
        </p:txBody>
      </p:sp>
      <p:sp>
        <p:nvSpPr>
          <p:cNvPr id="5" name="Footer Placeholder 4">
            <a:extLst>
              <a:ext uri="{FF2B5EF4-FFF2-40B4-BE49-F238E27FC236}">
                <a16:creationId xmlns:a16="http://schemas.microsoft.com/office/drawing/2014/main" id="{78790C5C-BBC4-44D3-816A-3DA5403D4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FE91B-0F79-4C1F-9E5B-F0912E79315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305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3D91B-92F4-48C3-98E9-52E0B06CB013}"/>
              </a:ext>
            </a:extLst>
          </p:cNvPr>
          <p:cNvSpPr>
            <a:spLocks noGrp="1"/>
          </p:cNvSpPr>
          <p:nvPr>
            <p:ph idx="1"/>
          </p:nvPr>
        </p:nvSpPr>
        <p:spPr/>
        <p:txBody>
          <a:bodyPr/>
          <a:lstStyle>
            <a:lvl1pPr>
              <a:defRPr>
                <a:latin typeface="Bahnschrift" panose="020B0502040204020203" pitchFamily="34" charset="0"/>
              </a:defRPr>
            </a:lvl1pPr>
            <a:lvl2pPr>
              <a:defRPr>
                <a:latin typeface="Bahnschrift" panose="020B0502040204020203" pitchFamily="34" charset="0"/>
              </a:defRPr>
            </a:lvl2pPr>
            <a:lvl3pPr>
              <a:defRPr>
                <a:latin typeface="Bahnschrift" panose="020B0502040204020203" pitchFamily="34" charset="0"/>
              </a:defRPr>
            </a:lvl3pPr>
            <a:lvl4pPr>
              <a:defRPr>
                <a:latin typeface="Bahnschrift" panose="020B0502040204020203" pitchFamily="34" charset="0"/>
              </a:defRPr>
            </a:lvl4pPr>
            <a:lvl5pPr>
              <a:defRPr>
                <a:latin typeface="Bahnschrif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CDCA-1CBC-4DE9-A748-7CB8503C5146}"/>
              </a:ext>
            </a:extLst>
          </p:cNvPr>
          <p:cNvSpPr>
            <a:spLocks noGrp="1"/>
          </p:cNvSpPr>
          <p:nvPr>
            <p:ph type="dt" sz="half" idx="10"/>
          </p:nvPr>
        </p:nvSpPr>
        <p:spPr/>
        <p:txBody>
          <a:bodyPr/>
          <a:lstStyle/>
          <a:p>
            <a:fld id="{67EF7A82-87A6-4881-B025-9E6D1EACBE02}" type="datetime1">
              <a:rPr lang="en-US" smtClean="0"/>
              <a:t>12/10/20</a:t>
            </a:fld>
            <a:endParaRPr lang="en-US"/>
          </a:p>
        </p:txBody>
      </p:sp>
      <p:sp>
        <p:nvSpPr>
          <p:cNvPr id="5" name="Footer Placeholder 4">
            <a:extLst>
              <a:ext uri="{FF2B5EF4-FFF2-40B4-BE49-F238E27FC236}">
                <a16:creationId xmlns:a16="http://schemas.microsoft.com/office/drawing/2014/main" id="{EA5F2500-9FD3-43B3-93D5-11F508549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1C44F-776C-4CDC-A7FE-1565D9E8852A}"/>
              </a:ext>
            </a:extLst>
          </p:cNvPr>
          <p:cNvSpPr>
            <a:spLocks noGrp="1"/>
          </p:cNvSpPr>
          <p:nvPr>
            <p:ph type="sldNum" sz="quarter" idx="12"/>
          </p:nvPr>
        </p:nvSpPr>
        <p:spPr/>
        <p:txBody>
          <a:bodyPr/>
          <a:lstStyle>
            <a:lvl1pPr>
              <a:defRPr sz="1400">
                <a:latin typeface="Bahnschrift" panose="020B0502040204020203" pitchFamily="34" charset="0"/>
              </a:defRPr>
            </a:lvl1pPr>
          </a:lstStyle>
          <a:p>
            <a:fld id="{629637A9-119A-49DA-BD12-AAC58B377D80}" type="slidenum">
              <a:rPr lang="en-US" smtClean="0"/>
              <a:pPr/>
              <a:t>‹#›</a:t>
            </a:fld>
            <a:endParaRPr lang="en-US"/>
          </a:p>
        </p:txBody>
      </p:sp>
      <p:sp>
        <p:nvSpPr>
          <p:cNvPr id="7" name="Rectangle 6">
            <a:extLst>
              <a:ext uri="{FF2B5EF4-FFF2-40B4-BE49-F238E27FC236}">
                <a16:creationId xmlns:a16="http://schemas.microsoft.com/office/drawing/2014/main" id="{1617580B-180C-4202-83F1-AE43D0FBD6A2}"/>
              </a:ext>
            </a:extLst>
          </p:cNvPr>
          <p:cNvSpPr/>
          <p:nvPr/>
        </p:nvSpPr>
        <p:spPr>
          <a:xfrm>
            <a:off x="0" y="-1"/>
            <a:ext cx="12192000" cy="1254034"/>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a:extLst>
              <a:ext uri="{FF2B5EF4-FFF2-40B4-BE49-F238E27FC236}">
                <a16:creationId xmlns:a16="http://schemas.microsoft.com/office/drawing/2014/main" id="{F24CB475-62B6-481C-AF9C-87CAA1D0C0D9}"/>
              </a:ext>
            </a:extLst>
          </p:cNvPr>
          <p:cNvSpPr txBox="1">
            <a:spLocks/>
          </p:cNvSpPr>
          <p:nvPr/>
        </p:nvSpPr>
        <p:spPr>
          <a:xfrm>
            <a:off x="732747" y="61893"/>
            <a:ext cx="10338361" cy="11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a:solidFill>
                <a:schemeClr val="bg1"/>
              </a:solidFill>
              <a:latin typeface="Bahnschrift" panose="020B0502040204020203" pitchFamily="34" charset="0"/>
            </a:endParaRPr>
          </a:p>
        </p:txBody>
      </p:sp>
      <p:sp>
        <p:nvSpPr>
          <p:cNvPr id="11" name="Rectangle 10">
            <a:extLst>
              <a:ext uri="{FF2B5EF4-FFF2-40B4-BE49-F238E27FC236}">
                <a16:creationId xmlns:a16="http://schemas.microsoft.com/office/drawing/2014/main" id="{DB212CE0-2BA5-4BF8-B38E-DBD81BD3FA59}"/>
              </a:ext>
            </a:extLst>
          </p:cNvPr>
          <p:cNvSpPr/>
          <p:nvPr/>
        </p:nvSpPr>
        <p:spPr>
          <a:xfrm>
            <a:off x="0" y="-1"/>
            <a:ext cx="736042" cy="125403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a:extLst>
              <a:ext uri="{FF2B5EF4-FFF2-40B4-BE49-F238E27FC236}">
                <a16:creationId xmlns:a16="http://schemas.microsoft.com/office/drawing/2014/main" id="{C9EF01F1-81E6-46EB-90D6-B023A816BF36}"/>
              </a:ext>
            </a:extLst>
          </p:cNvPr>
          <p:cNvSpPr>
            <a:spLocks noGrp="1"/>
          </p:cNvSpPr>
          <p:nvPr>
            <p:ph type="title"/>
          </p:nvPr>
        </p:nvSpPr>
        <p:spPr>
          <a:xfrm>
            <a:off x="732747" y="68571"/>
            <a:ext cx="10338361" cy="1130247"/>
          </a:xfrm>
        </p:spPr>
        <p:txBody>
          <a:bodyPr>
            <a:normAutofit/>
          </a:bodyPr>
          <a:lstStyle/>
          <a:p>
            <a:r>
              <a:rPr lang="en-US" sz="4800">
                <a:solidFill>
                  <a:schemeClr val="bg1"/>
                </a:solidFill>
                <a:latin typeface="Bahnschrift" panose="020B0502040204020203" pitchFamily="34" charset="0"/>
              </a:rPr>
              <a:t>Click to edit Master title style</a:t>
            </a:r>
          </a:p>
        </p:txBody>
      </p:sp>
    </p:spTree>
    <p:extLst>
      <p:ext uri="{BB962C8B-B14F-4D97-AF65-F5344CB8AC3E}">
        <p14:creationId xmlns:p14="http://schemas.microsoft.com/office/powerpoint/2010/main" val="221288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1F57-552F-4333-B959-AFF38374D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2022EB-60B9-427D-8E4A-8E08AA9CE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CF3A3-7104-4289-8EA6-DB819C1CC9F0}"/>
              </a:ext>
            </a:extLst>
          </p:cNvPr>
          <p:cNvSpPr>
            <a:spLocks noGrp="1"/>
          </p:cNvSpPr>
          <p:nvPr>
            <p:ph type="dt" sz="half" idx="10"/>
          </p:nvPr>
        </p:nvSpPr>
        <p:spPr/>
        <p:txBody>
          <a:bodyPr/>
          <a:lstStyle/>
          <a:p>
            <a:fld id="{847571DB-7003-4ECC-97F7-DC8C9B3064F5}" type="datetime1">
              <a:rPr lang="en-US" smtClean="0"/>
              <a:t>12/10/20</a:t>
            </a:fld>
            <a:endParaRPr lang="en-US"/>
          </a:p>
        </p:txBody>
      </p:sp>
      <p:sp>
        <p:nvSpPr>
          <p:cNvPr id="5" name="Footer Placeholder 4">
            <a:extLst>
              <a:ext uri="{FF2B5EF4-FFF2-40B4-BE49-F238E27FC236}">
                <a16:creationId xmlns:a16="http://schemas.microsoft.com/office/drawing/2014/main" id="{A94825EC-DC9A-47A2-9176-14D8A121E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392F6-322B-4E96-A9F4-8DD966E8FB2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27961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1D71-9041-4751-AB99-EC0ACFB8E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1766F-34D5-4AF6-8B6A-B93DCA2DB9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DA1F9D-74B6-4B6C-B724-BDD4F8E7AD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516D0-7B02-4846-960C-872B9F5FA5F6}"/>
              </a:ext>
            </a:extLst>
          </p:cNvPr>
          <p:cNvSpPr>
            <a:spLocks noGrp="1"/>
          </p:cNvSpPr>
          <p:nvPr>
            <p:ph type="dt" sz="half" idx="10"/>
          </p:nvPr>
        </p:nvSpPr>
        <p:spPr/>
        <p:txBody>
          <a:bodyPr/>
          <a:lstStyle/>
          <a:p>
            <a:fld id="{E4B945DD-A25C-41DE-BDA7-158451465D88}" type="datetime1">
              <a:rPr lang="en-US" smtClean="0"/>
              <a:t>12/10/20</a:t>
            </a:fld>
            <a:endParaRPr lang="en-US"/>
          </a:p>
        </p:txBody>
      </p:sp>
      <p:sp>
        <p:nvSpPr>
          <p:cNvPr id="6" name="Footer Placeholder 5">
            <a:extLst>
              <a:ext uri="{FF2B5EF4-FFF2-40B4-BE49-F238E27FC236}">
                <a16:creationId xmlns:a16="http://schemas.microsoft.com/office/drawing/2014/main" id="{44B8F1FC-387D-47C5-9278-43B7329D7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203C4-7A61-49AC-9D41-7A6AF38B24C9}"/>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54457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9B52-4078-46A4-B032-B9716C916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B4B794-9C53-4915-B6C3-C8A51ADC1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D8942-A832-460A-AA8C-032BD1060B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C78F3D-7C31-4D4D-A117-D05B431C5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596198-6670-423B-8348-9BB0AFA62A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F7443-54CA-48F6-BC37-47BE89409F6E}"/>
              </a:ext>
            </a:extLst>
          </p:cNvPr>
          <p:cNvSpPr>
            <a:spLocks noGrp="1"/>
          </p:cNvSpPr>
          <p:nvPr>
            <p:ph type="dt" sz="half" idx="10"/>
          </p:nvPr>
        </p:nvSpPr>
        <p:spPr/>
        <p:txBody>
          <a:bodyPr/>
          <a:lstStyle/>
          <a:p>
            <a:fld id="{F3BA4CF9-E156-4CD7-A665-AC4D1BDCA172}" type="datetime1">
              <a:rPr lang="en-US" smtClean="0"/>
              <a:t>12/10/20</a:t>
            </a:fld>
            <a:endParaRPr lang="en-US"/>
          </a:p>
        </p:txBody>
      </p:sp>
      <p:sp>
        <p:nvSpPr>
          <p:cNvPr id="8" name="Footer Placeholder 7">
            <a:extLst>
              <a:ext uri="{FF2B5EF4-FFF2-40B4-BE49-F238E27FC236}">
                <a16:creationId xmlns:a16="http://schemas.microsoft.com/office/drawing/2014/main" id="{42B47252-011F-44D0-8080-E5E2A6423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F3A53-01B6-438D-8685-D08266AD4FD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780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9CC5DF-39AC-49D5-ACE6-DCCD4984C652}" type="datetime1">
              <a:rPr lang="en-US" smtClean="0"/>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67042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57DC-E14F-4F93-985D-9AE536A7E1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53DE39-E07F-41A2-95A7-1261992F5669}"/>
              </a:ext>
            </a:extLst>
          </p:cNvPr>
          <p:cNvSpPr>
            <a:spLocks noGrp="1"/>
          </p:cNvSpPr>
          <p:nvPr>
            <p:ph type="dt" sz="half" idx="10"/>
          </p:nvPr>
        </p:nvSpPr>
        <p:spPr/>
        <p:txBody>
          <a:bodyPr/>
          <a:lstStyle/>
          <a:p>
            <a:fld id="{443B611D-2E50-4FA8-8140-F3C1B8AFDEC7}" type="datetime1">
              <a:rPr lang="en-US" smtClean="0"/>
              <a:t>12/10/20</a:t>
            </a:fld>
            <a:endParaRPr lang="en-US"/>
          </a:p>
        </p:txBody>
      </p:sp>
      <p:sp>
        <p:nvSpPr>
          <p:cNvPr id="4" name="Footer Placeholder 3">
            <a:extLst>
              <a:ext uri="{FF2B5EF4-FFF2-40B4-BE49-F238E27FC236}">
                <a16:creationId xmlns:a16="http://schemas.microsoft.com/office/drawing/2014/main" id="{F199EDF3-B25B-4D95-9E46-C3954A76E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F234A5-AD27-4F21-882B-6029ED5DC83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32941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E6387-C717-4AED-BE04-0D663D248F89}"/>
              </a:ext>
            </a:extLst>
          </p:cNvPr>
          <p:cNvSpPr>
            <a:spLocks noGrp="1"/>
          </p:cNvSpPr>
          <p:nvPr>
            <p:ph type="dt" sz="half" idx="10"/>
          </p:nvPr>
        </p:nvSpPr>
        <p:spPr/>
        <p:txBody>
          <a:bodyPr/>
          <a:lstStyle/>
          <a:p>
            <a:fld id="{70076D35-E1CC-4251-B16C-8276AFBA4E44}" type="datetime1">
              <a:rPr lang="en-US" smtClean="0"/>
              <a:t>12/10/20</a:t>
            </a:fld>
            <a:endParaRPr lang="en-US"/>
          </a:p>
        </p:txBody>
      </p:sp>
      <p:sp>
        <p:nvSpPr>
          <p:cNvPr id="3" name="Footer Placeholder 2">
            <a:extLst>
              <a:ext uri="{FF2B5EF4-FFF2-40B4-BE49-F238E27FC236}">
                <a16:creationId xmlns:a16="http://schemas.microsoft.com/office/drawing/2014/main" id="{261A4925-A972-4711-9F04-D0C3B8A0F4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D9CB13-937F-4C38-9D58-E6BF2503447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77226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D18F-11FE-4C29-BCC2-EC6F1AC9C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F6338-A278-428B-BDC9-974238406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307BF-4994-4940-BEBF-491E8E315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FDA82-2F74-4C0F-B6A6-875DA720CB63}"/>
              </a:ext>
            </a:extLst>
          </p:cNvPr>
          <p:cNvSpPr>
            <a:spLocks noGrp="1"/>
          </p:cNvSpPr>
          <p:nvPr>
            <p:ph type="dt" sz="half" idx="10"/>
          </p:nvPr>
        </p:nvSpPr>
        <p:spPr/>
        <p:txBody>
          <a:bodyPr/>
          <a:lstStyle/>
          <a:p>
            <a:fld id="{A5A4BB2D-3938-4106-A74B-2D74F71CE1A2}" type="datetime1">
              <a:rPr lang="en-US" smtClean="0"/>
              <a:t>12/10/20</a:t>
            </a:fld>
            <a:endParaRPr lang="en-US"/>
          </a:p>
        </p:txBody>
      </p:sp>
      <p:sp>
        <p:nvSpPr>
          <p:cNvPr id="6" name="Footer Placeholder 5">
            <a:extLst>
              <a:ext uri="{FF2B5EF4-FFF2-40B4-BE49-F238E27FC236}">
                <a16:creationId xmlns:a16="http://schemas.microsoft.com/office/drawing/2014/main" id="{D951BE27-7F95-422B-B33C-817B86E66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B02ED-9089-4106-B9AD-F2F8ABCBF131}"/>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4722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8093-A3B9-46B2-94E6-CD91945AC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DD628-8427-44DF-BB30-D33716C6A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C20D1A2-9627-4457-BBA0-6C21FDECB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29BEF-B741-4355-8C91-134254CE87B2}"/>
              </a:ext>
            </a:extLst>
          </p:cNvPr>
          <p:cNvSpPr>
            <a:spLocks noGrp="1"/>
          </p:cNvSpPr>
          <p:nvPr>
            <p:ph type="dt" sz="half" idx="10"/>
          </p:nvPr>
        </p:nvSpPr>
        <p:spPr/>
        <p:txBody>
          <a:bodyPr/>
          <a:lstStyle/>
          <a:p>
            <a:fld id="{F7115A02-D366-4D6C-B92D-18E45528DFC5}" type="datetime1">
              <a:rPr lang="en-US" smtClean="0"/>
              <a:t>12/10/20</a:t>
            </a:fld>
            <a:endParaRPr lang="en-US"/>
          </a:p>
        </p:txBody>
      </p:sp>
      <p:sp>
        <p:nvSpPr>
          <p:cNvPr id="6" name="Footer Placeholder 5">
            <a:extLst>
              <a:ext uri="{FF2B5EF4-FFF2-40B4-BE49-F238E27FC236}">
                <a16:creationId xmlns:a16="http://schemas.microsoft.com/office/drawing/2014/main" id="{DE70BA30-C907-411C-9A37-FFCDED8AB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9ADF0-F261-4BD3-8DC5-68203447445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1165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E35F-2D7B-418F-83BF-B3A6677ABE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14A4F-9DAE-4965-ACB1-DFF03DA82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D62EA-4563-4BEE-9DD9-23D703F40A62}"/>
              </a:ext>
            </a:extLst>
          </p:cNvPr>
          <p:cNvSpPr>
            <a:spLocks noGrp="1"/>
          </p:cNvSpPr>
          <p:nvPr>
            <p:ph type="dt" sz="half" idx="10"/>
          </p:nvPr>
        </p:nvSpPr>
        <p:spPr/>
        <p:txBody>
          <a:bodyPr/>
          <a:lstStyle/>
          <a:p>
            <a:fld id="{CFD850BC-EE95-4077-9B8F-EAEBAC250ED4}" type="datetime1">
              <a:rPr lang="en-US" smtClean="0"/>
              <a:t>12/10/20</a:t>
            </a:fld>
            <a:endParaRPr lang="en-US"/>
          </a:p>
        </p:txBody>
      </p:sp>
      <p:sp>
        <p:nvSpPr>
          <p:cNvPr id="5" name="Footer Placeholder 4">
            <a:extLst>
              <a:ext uri="{FF2B5EF4-FFF2-40B4-BE49-F238E27FC236}">
                <a16:creationId xmlns:a16="http://schemas.microsoft.com/office/drawing/2014/main" id="{5E54EBAB-167E-4210-972C-BE1F37342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0E30E-5C89-491C-AD1D-2FA164C6074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67624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703D-0D53-4965-A009-20316EB185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718FB-7C4B-47BC-BF91-306E6C67F6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90341-BE6A-42B9-B72B-0E173877DAD4}"/>
              </a:ext>
            </a:extLst>
          </p:cNvPr>
          <p:cNvSpPr>
            <a:spLocks noGrp="1"/>
          </p:cNvSpPr>
          <p:nvPr>
            <p:ph type="dt" sz="half" idx="10"/>
          </p:nvPr>
        </p:nvSpPr>
        <p:spPr/>
        <p:txBody>
          <a:bodyPr/>
          <a:lstStyle/>
          <a:p>
            <a:fld id="{717E096C-75EB-417B-9912-58C4996C7D2C}" type="datetime1">
              <a:rPr lang="en-US" smtClean="0"/>
              <a:t>12/10/20</a:t>
            </a:fld>
            <a:endParaRPr lang="en-US"/>
          </a:p>
        </p:txBody>
      </p:sp>
      <p:sp>
        <p:nvSpPr>
          <p:cNvPr id="5" name="Footer Placeholder 4">
            <a:extLst>
              <a:ext uri="{FF2B5EF4-FFF2-40B4-BE49-F238E27FC236}">
                <a16:creationId xmlns:a16="http://schemas.microsoft.com/office/drawing/2014/main" id="{A7786C8B-A496-4E93-8390-C1418A795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4A8F7-9E4A-4490-8963-B0BAAB8A957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77803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3D91B-92F4-48C3-98E9-52E0B06CB013}"/>
              </a:ext>
            </a:extLst>
          </p:cNvPr>
          <p:cNvSpPr>
            <a:spLocks noGrp="1"/>
          </p:cNvSpPr>
          <p:nvPr>
            <p:ph idx="1"/>
          </p:nvPr>
        </p:nvSpPr>
        <p:spPr/>
        <p:txBody>
          <a:bodyPr/>
          <a:lstStyle>
            <a:lvl1pPr>
              <a:defRPr>
                <a:latin typeface="Bahnschrift" panose="020B0502040204020203" pitchFamily="34" charset="0"/>
              </a:defRPr>
            </a:lvl1pPr>
            <a:lvl2pPr>
              <a:defRPr>
                <a:latin typeface="Bahnschrift" panose="020B0502040204020203" pitchFamily="34" charset="0"/>
              </a:defRPr>
            </a:lvl2pPr>
            <a:lvl3pPr>
              <a:defRPr>
                <a:latin typeface="Bahnschrift" panose="020B0502040204020203" pitchFamily="34" charset="0"/>
              </a:defRPr>
            </a:lvl3pPr>
            <a:lvl4pPr>
              <a:defRPr>
                <a:latin typeface="Bahnschrift" panose="020B0502040204020203" pitchFamily="34" charset="0"/>
              </a:defRPr>
            </a:lvl4pPr>
            <a:lvl5pPr>
              <a:defRPr>
                <a:latin typeface="Bahnschrif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CDCA-1CBC-4DE9-A748-7CB8503C5146}"/>
              </a:ext>
            </a:extLst>
          </p:cNvPr>
          <p:cNvSpPr>
            <a:spLocks noGrp="1"/>
          </p:cNvSpPr>
          <p:nvPr>
            <p:ph type="dt" sz="half" idx="10"/>
          </p:nvPr>
        </p:nvSpPr>
        <p:spPr/>
        <p:txBody>
          <a:bodyPr/>
          <a:lstStyle/>
          <a:p>
            <a:fld id="{443B3B42-EE71-4470-AE16-F3918B024BDD}" type="datetime1">
              <a:rPr lang="en-US" smtClean="0"/>
              <a:t>12/10/20</a:t>
            </a:fld>
            <a:endParaRPr lang="en-US"/>
          </a:p>
        </p:txBody>
      </p:sp>
      <p:sp>
        <p:nvSpPr>
          <p:cNvPr id="5" name="Footer Placeholder 4">
            <a:extLst>
              <a:ext uri="{FF2B5EF4-FFF2-40B4-BE49-F238E27FC236}">
                <a16:creationId xmlns:a16="http://schemas.microsoft.com/office/drawing/2014/main" id="{EA5F2500-9FD3-43B3-93D5-11F508549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1C44F-776C-4CDC-A7FE-1565D9E8852A}"/>
              </a:ext>
            </a:extLst>
          </p:cNvPr>
          <p:cNvSpPr>
            <a:spLocks noGrp="1"/>
          </p:cNvSpPr>
          <p:nvPr>
            <p:ph type="sldNum" sz="quarter" idx="12"/>
          </p:nvPr>
        </p:nvSpPr>
        <p:spPr/>
        <p:txBody>
          <a:bodyPr/>
          <a:lstStyle>
            <a:lvl1pPr>
              <a:defRPr sz="1400">
                <a:latin typeface="Bahnschrift" panose="020B0502040204020203" pitchFamily="34" charset="0"/>
              </a:defRPr>
            </a:lvl1pPr>
          </a:lstStyle>
          <a:p>
            <a:fld id="{629637A9-119A-49DA-BD12-AAC58B377D80}" type="slidenum">
              <a:rPr lang="en-US" smtClean="0"/>
              <a:pPr/>
              <a:t>‹#›</a:t>
            </a:fld>
            <a:endParaRPr lang="en-US"/>
          </a:p>
        </p:txBody>
      </p:sp>
      <p:sp>
        <p:nvSpPr>
          <p:cNvPr id="7" name="Rectangle 6">
            <a:extLst>
              <a:ext uri="{FF2B5EF4-FFF2-40B4-BE49-F238E27FC236}">
                <a16:creationId xmlns:a16="http://schemas.microsoft.com/office/drawing/2014/main" id="{1617580B-180C-4202-83F1-AE43D0FBD6A2}"/>
              </a:ext>
            </a:extLst>
          </p:cNvPr>
          <p:cNvSpPr/>
          <p:nvPr userDrawn="1"/>
        </p:nvSpPr>
        <p:spPr>
          <a:xfrm>
            <a:off x="0" y="-1"/>
            <a:ext cx="12192000" cy="1254034"/>
          </a:xfrm>
          <a:prstGeom prst="rect">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a:extLst>
              <a:ext uri="{FF2B5EF4-FFF2-40B4-BE49-F238E27FC236}">
                <a16:creationId xmlns:a16="http://schemas.microsoft.com/office/drawing/2014/main" id="{F24CB475-62B6-481C-AF9C-87CAA1D0C0D9}"/>
              </a:ext>
            </a:extLst>
          </p:cNvPr>
          <p:cNvSpPr txBox="1">
            <a:spLocks/>
          </p:cNvSpPr>
          <p:nvPr userDrawn="1"/>
        </p:nvSpPr>
        <p:spPr>
          <a:xfrm>
            <a:off x="732747" y="61893"/>
            <a:ext cx="10338361" cy="1130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a:solidFill>
                <a:schemeClr val="bg1"/>
              </a:solidFill>
              <a:latin typeface="Bahnschrift" panose="020B0502040204020203" pitchFamily="34" charset="0"/>
            </a:endParaRPr>
          </a:p>
        </p:txBody>
      </p:sp>
      <p:sp>
        <p:nvSpPr>
          <p:cNvPr id="11" name="Rectangle 10">
            <a:extLst>
              <a:ext uri="{FF2B5EF4-FFF2-40B4-BE49-F238E27FC236}">
                <a16:creationId xmlns:a16="http://schemas.microsoft.com/office/drawing/2014/main" id="{DB212CE0-2BA5-4BF8-B38E-DBD81BD3FA59}"/>
              </a:ext>
            </a:extLst>
          </p:cNvPr>
          <p:cNvSpPr/>
          <p:nvPr userDrawn="1"/>
        </p:nvSpPr>
        <p:spPr>
          <a:xfrm>
            <a:off x="0" y="-1"/>
            <a:ext cx="736042" cy="125403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7E1085DB-140C-41AC-9024-42F5116DE7ED}"/>
              </a:ext>
            </a:extLst>
          </p:cNvPr>
          <p:cNvSpPr/>
          <p:nvPr userDrawn="1"/>
        </p:nvSpPr>
        <p:spPr>
          <a:xfrm>
            <a:off x="102821" y="379117"/>
            <a:ext cx="508522" cy="509157"/>
          </a:xfrm>
          <a:prstGeom prst="flowChartConnector">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a:extLst>
              <a:ext uri="{FF2B5EF4-FFF2-40B4-BE49-F238E27FC236}">
                <a16:creationId xmlns:a16="http://schemas.microsoft.com/office/drawing/2014/main" id="{C9EF01F1-81E6-46EB-90D6-B023A816BF36}"/>
              </a:ext>
            </a:extLst>
          </p:cNvPr>
          <p:cNvSpPr>
            <a:spLocks noGrp="1"/>
          </p:cNvSpPr>
          <p:nvPr>
            <p:ph type="title"/>
          </p:nvPr>
        </p:nvSpPr>
        <p:spPr>
          <a:xfrm>
            <a:off x="732747" y="68571"/>
            <a:ext cx="10338361" cy="1130247"/>
          </a:xfrm>
        </p:spPr>
        <p:txBody>
          <a:bodyPr>
            <a:normAutofit/>
          </a:bodyPr>
          <a:lstStyle/>
          <a:p>
            <a:endParaRPr lang="en-US" sz="4800">
              <a:solidFill>
                <a:schemeClr val="bg1"/>
              </a:solidFill>
              <a:latin typeface="Bahnschrift" panose="020B0502040204020203" pitchFamily="34" charset="0"/>
            </a:endParaRPr>
          </a:p>
        </p:txBody>
      </p:sp>
    </p:spTree>
    <p:extLst>
      <p:ext uri="{BB962C8B-B14F-4D97-AF65-F5344CB8AC3E}">
        <p14:creationId xmlns:p14="http://schemas.microsoft.com/office/powerpoint/2010/main" val="402394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D487C5-68AE-426C-B61B-4C33F50EA1E8}" type="datetime1">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482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C026DD-BB3D-4C80-8AD5-BF0F22455F43}" type="datetime1">
              <a:rPr lang="en-US" smtClean="0"/>
              <a:t>12/10/20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609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00C4F06-DD45-4420-AFF7-355F443D1F53}" type="datetime1">
              <a:rPr lang="en-US" smtClean="0"/>
              <a:t>12/10/20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85810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21B7A-59C6-48B0-B53C-D917BCA5ADFC}" type="datetime1">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1722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36766E2-0F8E-4A31-8C05-A5BA0C5C9402}" type="datetime1">
              <a:rPr lang="en-US" smtClean="0"/>
              <a:t>12/10/20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9053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3CC0A5-B4FB-4DA9-BAA5-D1A4AA2EFD05}" type="datetime1">
              <a:rPr lang="en-US" smtClean="0"/>
              <a:t>12/10/20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6028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0E580-A5FB-45F8-BBF1-2DF183326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58E1E-5028-4E54-8433-99F2C4AB7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047C1-14C7-4815-B213-BAF7877FD7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D5C2F-7806-40E8-AF05-62250D7D6BF6}" type="datetime1">
              <a:rPr lang="en-US" smtClean="0"/>
              <a:t>12/10/20</a:t>
            </a:fld>
            <a:endParaRPr lang="en-US"/>
          </a:p>
        </p:txBody>
      </p:sp>
      <p:sp>
        <p:nvSpPr>
          <p:cNvPr id="5" name="Footer Placeholder 4">
            <a:extLst>
              <a:ext uri="{FF2B5EF4-FFF2-40B4-BE49-F238E27FC236}">
                <a16:creationId xmlns:a16="http://schemas.microsoft.com/office/drawing/2014/main" id="{D1239360-BA4B-4505-9B93-B1E0DFD8D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616D2-C09F-48C2-8B51-DF5AEEEC2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6890970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0BD15A-4943-4769-A64E-604A148257C8}" type="datetime1">
              <a:rPr lang="en-US" smtClean="0"/>
              <a:t>12/10/20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7682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0E580-A5FB-45F8-BBF1-2DF183326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58E1E-5028-4E54-8433-99F2C4AB7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047C1-14C7-4815-B213-BAF7877FD7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75A60-A62D-455F-8908-09CD2D36F19A}" type="datetime1">
              <a:rPr lang="en-US" smtClean="0"/>
              <a:t>12/10/20</a:t>
            </a:fld>
            <a:endParaRPr lang="en-US"/>
          </a:p>
        </p:txBody>
      </p:sp>
      <p:sp>
        <p:nvSpPr>
          <p:cNvPr id="5" name="Footer Placeholder 4">
            <a:extLst>
              <a:ext uri="{FF2B5EF4-FFF2-40B4-BE49-F238E27FC236}">
                <a16:creationId xmlns:a16="http://schemas.microsoft.com/office/drawing/2014/main" id="{D1239360-BA4B-4505-9B93-B1E0DFD8D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616D2-C09F-48C2-8B51-DF5AEEEC2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78972132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1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6.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4506" y="297497"/>
            <a:ext cx="6005766" cy="3692641"/>
          </a:xfrm>
        </p:spPr>
        <p:txBody>
          <a:bodyPr>
            <a:normAutofit/>
          </a:bodyPr>
          <a:lstStyle/>
          <a:p>
            <a:pPr algn="ctr"/>
            <a:r>
              <a:rPr lang="en-US" sz="4800" b="1">
                <a:latin typeface="Bahnschrift" panose="020B0502040204020203" pitchFamily="34" charset="0"/>
                <a:ea typeface="+mj-lt"/>
                <a:cs typeface="+mj-lt"/>
              </a:rPr>
              <a:t>Developing a Data System to Address Foreclosures in Massachusetts</a:t>
            </a:r>
            <a:endParaRPr lang="en-US" sz="4800" b="1">
              <a:latin typeface="Bahnschrift" panose="020B0502040204020203" pitchFamily="34" charset="0"/>
              <a:cs typeface="Calibri Light" panose="020F0302020204030204"/>
            </a:endParaRPr>
          </a:p>
        </p:txBody>
      </p:sp>
      <p:sp>
        <p:nvSpPr>
          <p:cNvPr id="3" name="Subtitle 2"/>
          <p:cNvSpPr>
            <a:spLocks noGrp="1"/>
          </p:cNvSpPr>
          <p:nvPr>
            <p:ph type="subTitle" idx="1"/>
          </p:nvPr>
        </p:nvSpPr>
        <p:spPr>
          <a:xfrm>
            <a:off x="6680838" y="4123782"/>
            <a:ext cx="4829101" cy="1238616"/>
          </a:xfrm>
        </p:spPr>
        <p:txBody>
          <a:bodyPr vert="horz" lIns="91440" tIns="45720" rIns="91440" bIns="45720" rtlCol="0" anchor="t">
            <a:normAutofit/>
          </a:bodyPr>
          <a:lstStyle/>
          <a:p>
            <a:r>
              <a:rPr lang="en-US">
                <a:latin typeface="Bahnschrift"/>
              </a:rPr>
              <a:t>John Riley, John McCarthy, Natalie Dionne, Sophia Noel, and Theo Campbell </a:t>
            </a:r>
            <a:endParaRPr lang="en-US">
              <a:solidFill>
                <a:schemeClr val="tx1">
                  <a:lumMod val="85000"/>
                  <a:lumOff val="15000"/>
                </a:schemeClr>
              </a:solidFill>
              <a:latin typeface="Bahnschrift"/>
              <a:cs typeface="Calibri Light"/>
            </a:endParaRPr>
          </a:p>
        </p:txBody>
      </p:sp>
      <p:sp>
        <p:nvSpPr>
          <p:cNvPr id="5" name="Slide Number Placeholder 4">
            <a:extLst>
              <a:ext uri="{FF2B5EF4-FFF2-40B4-BE49-F238E27FC236}">
                <a16:creationId xmlns:a16="http://schemas.microsoft.com/office/drawing/2014/main" id="{5F12235F-6BA7-4C94-BFD4-677568127CDA}"/>
              </a:ext>
            </a:extLst>
          </p:cNvPr>
          <p:cNvSpPr>
            <a:spLocks noGrp="1"/>
          </p:cNvSpPr>
          <p:nvPr>
            <p:ph type="sldNum" sz="quarter" idx="12"/>
          </p:nvPr>
        </p:nvSpPr>
        <p:spPr/>
        <p:txBody>
          <a:bodyPr/>
          <a:lstStyle/>
          <a:p>
            <a:fld id="{4FAB73BC-B049-4115-A692-8D63A059BFB8}" type="slidenum">
              <a:rPr lang="en-US" smtClean="0"/>
              <a:t>1</a:t>
            </a:fld>
            <a:endParaRPr lang="en-US"/>
          </a:p>
        </p:txBody>
      </p:sp>
      <p:pic>
        <p:nvPicPr>
          <p:cNvPr id="4" name="Picture 3" descr="Logo&#10;&#10;Description automatically generated">
            <a:extLst>
              <a:ext uri="{FF2B5EF4-FFF2-40B4-BE49-F238E27FC236}">
                <a16:creationId xmlns:a16="http://schemas.microsoft.com/office/drawing/2014/main" id="{E2F850E7-275F-4D31-A128-DF1ED6064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437" r="4" b="15314"/>
          <a:stretch/>
        </p:blipFill>
        <p:spPr>
          <a:xfrm>
            <a:off x="10088164" y="5574066"/>
            <a:ext cx="1914685" cy="1035200"/>
          </a:xfrm>
          <a:prstGeom prst="rect">
            <a:avLst/>
          </a:prstGeom>
        </p:spPr>
      </p:pic>
      <p:pic>
        <p:nvPicPr>
          <p:cNvPr id="9" name="Picture 8" descr="A picture containing arrow&#10;&#10;Description automatically generated">
            <a:extLst>
              <a:ext uri="{FF2B5EF4-FFF2-40B4-BE49-F238E27FC236}">
                <a16:creationId xmlns:a16="http://schemas.microsoft.com/office/drawing/2014/main" id="{76EECF63-F541-4E03-88BB-C26E359873D8}"/>
              </a:ext>
            </a:extLst>
          </p:cNvPr>
          <p:cNvPicPr>
            <a:picLocks noChangeAspect="1"/>
          </p:cNvPicPr>
          <p:nvPr/>
        </p:nvPicPr>
        <p:blipFill rotWithShape="1">
          <a:blip r:embed="rId4">
            <a:extLst>
              <a:ext uri="{28A0092B-C50C-407E-A947-70E740481C1C}">
                <a14:useLocalDpi xmlns:a14="http://schemas.microsoft.com/office/drawing/2010/main" val="0"/>
              </a:ext>
            </a:extLst>
          </a:blip>
          <a:srcRect t="17977" r="-6" b="25528"/>
          <a:stretch/>
        </p:blipFill>
        <p:spPr>
          <a:xfrm>
            <a:off x="7980282" y="5574066"/>
            <a:ext cx="2034214" cy="10352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835DF16B-684D-4AAA-BB00-BB93982E5EE8}"/>
              </a:ext>
            </a:extLst>
          </p:cNvPr>
          <p:cNvPicPr>
            <a:picLocks noChangeAspect="1"/>
          </p:cNvPicPr>
          <p:nvPr/>
        </p:nvPicPr>
        <p:blipFill rotWithShape="1">
          <a:blip r:embed="rId5">
            <a:extLst>
              <a:ext uri="{28A0092B-C50C-407E-A947-70E740481C1C}">
                <a14:useLocalDpi xmlns:a14="http://schemas.microsoft.com/office/drawing/2010/main" val="0"/>
              </a:ext>
            </a:extLst>
          </a:blip>
          <a:srcRect t="91" r="14191" b="-139"/>
          <a:stretch/>
        </p:blipFill>
        <p:spPr>
          <a:xfrm>
            <a:off x="6542240" y="5417342"/>
            <a:ext cx="1293824" cy="1358018"/>
          </a:xfrm>
          <a:prstGeom prst="rect">
            <a:avLst/>
          </a:prstGeom>
        </p:spPr>
      </p:pic>
      <p:pic>
        <p:nvPicPr>
          <p:cNvPr id="1026" name="Picture 2">
            <a:extLst>
              <a:ext uri="{FF2B5EF4-FFF2-40B4-BE49-F238E27FC236}">
                <a16:creationId xmlns:a16="http://schemas.microsoft.com/office/drawing/2014/main" id="{0CB23C40-1394-AE44-99B6-B41653B5790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21" t="-1138" r="28127" b="1"/>
          <a:stretch/>
        </p:blipFill>
        <p:spPr bwMode="auto">
          <a:xfrm>
            <a:off x="362840" y="295533"/>
            <a:ext cx="5792132" cy="624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8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D29540-7A5B-480B-B631-BB1FD3F07BB7}"/>
              </a:ext>
            </a:extLst>
          </p:cNvPr>
          <p:cNvSpPr>
            <a:spLocks noGrp="1"/>
          </p:cNvSpPr>
          <p:nvPr>
            <p:ph type="sldNum" sz="quarter" idx="12"/>
          </p:nvPr>
        </p:nvSpPr>
        <p:spPr/>
        <p:txBody>
          <a:bodyPr/>
          <a:lstStyle/>
          <a:p>
            <a:fld id="{629637A9-119A-49DA-BD12-AAC58B377D80}" type="slidenum">
              <a:rPr lang="en-US" sz="1600" smtClean="0"/>
              <a:t>10</a:t>
            </a:fld>
            <a:endParaRPr lang="en-US" sz="1600"/>
          </a:p>
        </p:txBody>
      </p:sp>
      <p:sp>
        <p:nvSpPr>
          <p:cNvPr id="2" name="Title 1">
            <a:extLst>
              <a:ext uri="{FF2B5EF4-FFF2-40B4-BE49-F238E27FC236}">
                <a16:creationId xmlns:a16="http://schemas.microsoft.com/office/drawing/2014/main" id="{724D64A1-1C68-4601-9086-F3F250EFB8E5}"/>
              </a:ext>
            </a:extLst>
          </p:cNvPr>
          <p:cNvSpPr>
            <a:spLocks noGrp="1"/>
          </p:cNvSpPr>
          <p:nvPr>
            <p:ph type="title"/>
          </p:nvPr>
        </p:nvSpPr>
        <p:spPr>
          <a:xfrm>
            <a:off x="764628" y="253824"/>
            <a:ext cx="10909073" cy="757427"/>
          </a:xfrm>
        </p:spPr>
        <p:txBody>
          <a:bodyPr vert="horz" lIns="91440" tIns="45720" rIns="91440" bIns="45720" rtlCol="0" anchor="b">
            <a:normAutofit/>
          </a:bodyPr>
          <a:lstStyle/>
          <a:p>
            <a:r>
              <a:rPr lang="en-US">
                <a:solidFill>
                  <a:schemeClr val="bg1"/>
                </a:solidFill>
                <a:latin typeface="Bahnschrift" panose="020B0502040204020203" pitchFamily="34" charset="0"/>
              </a:rPr>
              <a:t>Database Code</a:t>
            </a:r>
          </a:p>
        </p:txBody>
      </p:sp>
      <p:pic>
        <p:nvPicPr>
          <p:cNvPr id="4" name="Picture 4" descr="Logo, company name&#10;&#10;Description automatically generated">
            <a:extLst>
              <a:ext uri="{FF2B5EF4-FFF2-40B4-BE49-F238E27FC236}">
                <a16:creationId xmlns:a16="http://schemas.microsoft.com/office/drawing/2014/main" id="{78D1E17D-FCF3-4378-96A8-F238492C67B2}"/>
              </a:ext>
            </a:extLst>
          </p:cNvPr>
          <p:cNvPicPr>
            <a:picLocks noChangeAspect="1"/>
          </p:cNvPicPr>
          <p:nvPr/>
        </p:nvPicPr>
        <p:blipFill rotWithShape="1">
          <a:blip r:embed="rId3"/>
          <a:srcRect t="3526" r="2" b="2"/>
          <a:stretch/>
        </p:blipFill>
        <p:spPr>
          <a:xfrm>
            <a:off x="964347" y="2178547"/>
            <a:ext cx="5131653" cy="3160620"/>
          </a:xfrm>
          <a:prstGeom prst="rect">
            <a:avLst/>
          </a:prstGeom>
        </p:spPr>
      </p:pic>
      <p:pic>
        <p:nvPicPr>
          <p:cNvPr id="6" name="Picture 6" descr="Text&#10;&#10;Description automatically generated">
            <a:extLst>
              <a:ext uri="{FF2B5EF4-FFF2-40B4-BE49-F238E27FC236}">
                <a16:creationId xmlns:a16="http://schemas.microsoft.com/office/drawing/2014/main" id="{A93433EC-2079-469F-A951-757BB95446ED}"/>
              </a:ext>
            </a:extLst>
          </p:cNvPr>
          <p:cNvPicPr>
            <a:picLocks noChangeAspect="1"/>
          </p:cNvPicPr>
          <p:nvPr/>
        </p:nvPicPr>
        <p:blipFill>
          <a:blip r:embed="rId4"/>
          <a:stretch>
            <a:fillRect/>
          </a:stretch>
        </p:blipFill>
        <p:spPr>
          <a:xfrm>
            <a:off x="7113910" y="1957489"/>
            <a:ext cx="3695114" cy="3602736"/>
          </a:xfrm>
          <a:prstGeom prst="rect">
            <a:avLst/>
          </a:prstGeom>
        </p:spPr>
      </p:pic>
      <p:sp>
        <p:nvSpPr>
          <p:cNvPr id="8" name="Flowchart: Connector 7">
            <a:extLst>
              <a:ext uri="{FF2B5EF4-FFF2-40B4-BE49-F238E27FC236}">
                <a16:creationId xmlns:a16="http://schemas.microsoft.com/office/drawing/2014/main" id="{D5A74412-CCEA-408A-8513-AC697083101E}"/>
              </a:ext>
            </a:extLst>
          </p:cNvPr>
          <p:cNvSpPr/>
          <p:nvPr/>
        </p:nvSpPr>
        <p:spPr>
          <a:xfrm>
            <a:off x="146186" y="403938"/>
            <a:ext cx="457200" cy="457200"/>
          </a:xfrm>
          <a:prstGeom prst="flowChartConnector">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37F4CB-B518-4A61-A073-1671077200C6}"/>
              </a:ext>
            </a:extLst>
          </p:cNvPr>
          <p:cNvSpPr txBox="1"/>
          <p:nvPr/>
        </p:nvSpPr>
        <p:spPr>
          <a:xfrm>
            <a:off x="233707" y="419981"/>
            <a:ext cx="141079" cy="400110"/>
          </a:xfrm>
          <a:prstGeom prst="rect">
            <a:avLst/>
          </a:prstGeom>
          <a:noFill/>
        </p:spPr>
        <p:txBody>
          <a:bodyPr wrap="square" rtlCol="0">
            <a:spAutoFit/>
          </a:bodyPr>
          <a:lstStyle/>
          <a:p>
            <a:r>
              <a:rPr lang="en-US" sz="2000">
                <a:solidFill>
                  <a:schemeClr val="bg1"/>
                </a:solidFill>
                <a:latin typeface="Bahnschrift" panose="020B0502040204020203" pitchFamily="34" charset="0"/>
              </a:rPr>
              <a:t>2</a:t>
            </a:r>
          </a:p>
        </p:txBody>
      </p:sp>
    </p:spTree>
    <p:extLst>
      <p:ext uri="{BB962C8B-B14F-4D97-AF65-F5344CB8AC3E}">
        <p14:creationId xmlns:p14="http://schemas.microsoft.com/office/powerpoint/2010/main" val="231737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4E552-5749-4A1D-AB78-6B3E193711C4}"/>
              </a:ext>
            </a:extLst>
          </p:cNvPr>
          <p:cNvSpPr>
            <a:spLocks noGrp="1"/>
          </p:cNvSpPr>
          <p:nvPr>
            <p:ph idx="1"/>
          </p:nvPr>
        </p:nvSpPr>
        <p:spPr>
          <a:xfrm>
            <a:off x="838200" y="1344912"/>
            <a:ext cx="10515600" cy="4351338"/>
          </a:xfrm>
        </p:spPr>
        <p:txBody>
          <a:bodyPr vert="horz" lIns="0" tIns="45720" rIns="0" bIns="45720" rtlCol="0" anchor="t">
            <a:normAutofit/>
          </a:bodyPr>
          <a:lstStyle/>
          <a:p>
            <a:pPr marL="0" indent="0" algn="ctr">
              <a:buNone/>
            </a:pPr>
            <a:r>
              <a:rPr lang="en-US" sz="2400">
                <a:latin typeface="Bahnschrift"/>
                <a:cs typeface="Calibri" panose="020F0502020204030204"/>
              </a:rPr>
              <a:t>Documentation for volunteers manually collecting important data </a:t>
            </a:r>
          </a:p>
        </p:txBody>
      </p:sp>
      <p:sp>
        <p:nvSpPr>
          <p:cNvPr id="6" name="Slide Number Placeholder 5">
            <a:extLst>
              <a:ext uri="{FF2B5EF4-FFF2-40B4-BE49-F238E27FC236}">
                <a16:creationId xmlns:a16="http://schemas.microsoft.com/office/drawing/2014/main" id="{C2D24751-6733-4E3A-911D-89A059597989}"/>
              </a:ext>
            </a:extLst>
          </p:cNvPr>
          <p:cNvSpPr>
            <a:spLocks noGrp="1"/>
          </p:cNvSpPr>
          <p:nvPr>
            <p:ph type="sldNum" sz="quarter" idx="12"/>
          </p:nvPr>
        </p:nvSpPr>
        <p:spPr/>
        <p:txBody>
          <a:bodyPr/>
          <a:lstStyle/>
          <a:p>
            <a:fld id="{629637A9-119A-49DA-BD12-AAC58B377D80}" type="slidenum">
              <a:rPr lang="en-US" sz="1600" smtClean="0"/>
              <a:t>11</a:t>
            </a:fld>
            <a:endParaRPr lang="en-US" sz="1600"/>
          </a:p>
        </p:txBody>
      </p:sp>
      <p:sp>
        <p:nvSpPr>
          <p:cNvPr id="2" name="Title 1">
            <a:extLst>
              <a:ext uri="{FF2B5EF4-FFF2-40B4-BE49-F238E27FC236}">
                <a16:creationId xmlns:a16="http://schemas.microsoft.com/office/drawing/2014/main" id="{8FE64E7E-878C-4310-ADEA-3AB79335555E}"/>
              </a:ext>
            </a:extLst>
          </p:cNvPr>
          <p:cNvSpPr>
            <a:spLocks noGrp="1"/>
          </p:cNvSpPr>
          <p:nvPr>
            <p:ph type="title"/>
          </p:nvPr>
        </p:nvSpPr>
        <p:spPr/>
        <p:txBody>
          <a:bodyPr/>
          <a:lstStyle/>
          <a:p>
            <a:r>
              <a:rPr lang="en-US">
                <a:solidFill>
                  <a:schemeClr val="bg1"/>
                </a:solidFill>
                <a:latin typeface="Bahnschrift"/>
                <a:cs typeface="Calibri Light"/>
              </a:rPr>
              <a:t>Volunteer Guides </a:t>
            </a:r>
            <a:endParaRPr lang="en-US">
              <a:solidFill>
                <a:schemeClr val="bg1"/>
              </a:solidFill>
              <a:latin typeface="Bahnschrift"/>
            </a:endParaRPr>
          </a:p>
        </p:txBody>
      </p:sp>
      <p:pic>
        <p:nvPicPr>
          <p:cNvPr id="9" name="PDF File viewer _ Microsoft Teams 2020-12-08 10-24-51_Trim">
            <a:hlinkClick r:id="" action="ppaction://media"/>
            <a:extLst>
              <a:ext uri="{FF2B5EF4-FFF2-40B4-BE49-F238E27FC236}">
                <a16:creationId xmlns:a16="http://schemas.microsoft.com/office/drawing/2014/main" id="{1043C561-C953-458A-9FA8-48C5618C04C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0938" t="8269" r="29375" b="34808"/>
          <a:stretch/>
        </p:blipFill>
        <p:spPr>
          <a:xfrm>
            <a:off x="3067124" y="1926390"/>
            <a:ext cx="6057752" cy="4706285"/>
          </a:xfrm>
          <a:prstGeom prst="rect">
            <a:avLst/>
          </a:prstGeom>
        </p:spPr>
      </p:pic>
    </p:spTree>
    <p:extLst>
      <p:ext uri="{BB962C8B-B14F-4D97-AF65-F5344CB8AC3E}">
        <p14:creationId xmlns:p14="http://schemas.microsoft.com/office/powerpoint/2010/main" val="9302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43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F82EEC-AB07-4C5A-B71E-EA6650C39530}"/>
              </a:ext>
            </a:extLst>
          </p:cNvPr>
          <p:cNvSpPr>
            <a:spLocks noGrp="1"/>
          </p:cNvSpPr>
          <p:nvPr>
            <p:ph type="sldNum" sz="quarter" idx="12"/>
          </p:nvPr>
        </p:nvSpPr>
        <p:spPr/>
        <p:txBody>
          <a:bodyPr/>
          <a:lstStyle/>
          <a:p>
            <a:fld id="{629637A9-119A-49DA-BD12-AAC58B377D80}" type="slidenum">
              <a:rPr lang="en-US" sz="1600" smtClean="0"/>
              <a:t>12</a:t>
            </a:fld>
            <a:endParaRPr lang="en-US" sz="1600"/>
          </a:p>
        </p:txBody>
      </p:sp>
      <p:sp>
        <p:nvSpPr>
          <p:cNvPr id="2" name="Title 1">
            <a:extLst>
              <a:ext uri="{FF2B5EF4-FFF2-40B4-BE49-F238E27FC236}">
                <a16:creationId xmlns:a16="http://schemas.microsoft.com/office/drawing/2014/main" id="{724D64A1-1C68-4601-9086-F3F250EFB8E5}"/>
              </a:ext>
            </a:extLst>
          </p:cNvPr>
          <p:cNvSpPr>
            <a:spLocks noGrp="1"/>
          </p:cNvSpPr>
          <p:nvPr>
            <p:ph type="title"/>
          </p:nvPr>
        </p:nvSpPr>
        <p:spPr>
          <a:xfrm>
            <a:off x="732747" y="68571"/>
            <a:ext cx="11332108" cy="1130247"/>
          </a:xfrm>
        </p:spPr>
        <p:txBody>
          <a:bodyPr>
            <a:noAutofit/>
          </a:bodyPr>
          <a:lstStyle/>
          <a:p>
            <a:r>
              <a:rPr lang="en-US" sz="4000">
                <a:solidFill>
                  <a:schemeClr val="bg1"/>
                </a:solidFill>
                <a:latin typeface="Bahnschrift" panose="020B0502040204020203" pitchFamily="34" charset="0"/>
                <a:cs typeface="Calibri Light"/>
              </a:rPr>
              <a:t>Future Development Guide</a:t>
            </a:r>
          </a:p>
        </p:txBody>
      </p:sp>
      <p:graphicFrame>
        <p:nvGraphicFramePr>
          <p:cNvPr id="7" name="Diagram 6">
            <a:extLst>
              <a:ext uri="{FF2B5EF4-FFF2-40B4-BE49-F238E27FC236}">
                <a16:creationId xmlns:a16="http://schemas.microsoft.com/office/drawing/2014/main" id="{47F09AD1-361E-49B8-9BE6-BB7428FE370B}"/>
              </a:ext>
            </a:extLst>
          </p:cNvPr>
          <p:cNvGraphicFramePr/>
          <p:nvPr>
            <p:extLst>
              <p:ext uri="{D42A27DB-BD31-4B8C-83A1-F6EECF244321}">
                <p14:modId xmlns:p14="http://schemas.microsoft.com/office/powerpoint/2010/main" val="2608249925"/>
              </p:ext>
            </p:extLst>
          </p:nvPr>
        </p:nvGraphicFramePr>
        <p:xfrm>
          <a:off x="2178050" y="1395412"/>
          <a:ext cx="78359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9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
            <a:extLst>
              <a:ext uri="{FF2B5EF4-FFF2-40B4-BE49-F238E27FC236}">
                <a16:creationId xmlns:a16="http://schemas.microsoft.com/office/drawing/2014/main" id="{AEE84E4A-AF43-4CFA-A934-146282B74BF9}"/>
              </a:ext>
            </a:extLst>
          </p:cNvPr>
          <p:cNvGraphicFramePr>
            <a:graphicFrameLocks noGrp="1"/>
          </p:cNvGraphicFramePr>
          <p:nvPr>
            <p:ph idx="1"/>
            <p:extLst>
              <p:ext uri="{D42A27DB-BD31-4B8C-83A1-F6EECF244321}">
                <p14:modId xmlns:p14="http://schemas.microsoft.com/office/powerpoint/2010/main" val="124186884"/>
              </p:ext>
            </p:extLst>
          </p:nvPr>
        </p:nvGraphicFramePr>
        <p:xfrm>
          <a:off x="2127947" y="1374844"/>
          <a:ext cx="8204200" cy="5227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0BC5812-3D3C-44FC-938D-CC4D162385B2}"/>
              </a:ext>
            </a:extLst>
          </p:cNvPr>
          <p:cNvSpPr>
            <a:spLocks noGrp="1"/>
          </p:cNvSpPr>
          <p:nvPr>
            <p:ph type="sldNum" sz="quarter" idx="12"/>
          </p:nvPr>
        </p:nvSpPr>
        <p:spPr>
          <a:xfrm>
            <a:off x="11380641" y="0"/>
            <a:ext cx="811359" cy="704762"/>
          </a:xfrm>
        </p:spPr>
        <p:txBody>
          <a:bodyPr vert="horz" lIns="91440" tIns="45720" rIns="91440" bIns="45720" rtlCol="0" anchor="ctr">
            <a:normAutofit/>
          </a:bodyPr>
          <a:lstStyle/>
          <a:p>
            <a:pPr algn="ctr">
              <a:spcAft>
                <a:spcPts val="600"/>
              </a:spcAft>
            </a:pPr>
            <a:fld id="{629637A9-119A-49DA-BD12-AAC58B377D80}" type="slidenum">
              <a:rPr lang="en-US" sz="1200" smtClean="0">
                <a:latin typeface="+mn-lt"/>
              </a:rPr>
              <a:pPr algn="ctr">
                <a:spcAft>
                  <a:spcPts val="600"/>
                </a:spcAft>
              </a:pPr>
              <a:t>13</a:t>
            </a:fld>
            <a:endParaRPr lang="en-US" sz="1200">
              <a:latin typeface="+mn-lt"/>
            </a:endParaRPr>
          </a:p>
        </p:txBody>
      </p:sp>
      <p:sp>
        <p:nvSpPr>
          <p:cNvPr id="4" name="Title 3">
            <a:extLst>
              <a:ext uri="{FF2B5EF4-FFF2-40B4-BE49-F238E27FC236}">
                <a16:creationId xmlns:a16="http://schemas.microsoft.com/office/drawing/2014/main" id="{4CAC19A6-DB36-4BEB-9517-206E4BBB4568}"/>
              </a:ext>
            </a:extLst>
          </p:cNvPr>
          <p:cNvSpPr>
            <a:spLocks noGrp="1"/>
          </p:cNvSpPr>
          <p:nvPr>
            <p:ph type="title"/>
          </p:nvPr>
        </p:nvSpPr>
        <p:spPr>
          <a:xfrm>
            <a:off x="729648" y="255816"/>
            <a:ext cx="11000798" cy="756125"/>
          </a:xfrm>
        </p:spPr>
        <p:txBody>
          <a:bodyPr vert="horz" lIns="91440" tIns="45720" rIns="91440" bIns="45720" rtlCol="0" anchor="ctr">
            <a:normAutofit/>
          </a:bodyPr>
          <a:lstStyle/>
          <a:p>
            <a:r>
              <a:rPr lang="en-US" sz="4000" kern="1200">
                <a:solidFill>
                  <a:schemeClr val="bg1"/>
                </a:solidFill>
                <a:latin typeface="Bahnschrift" panose="020B0502040204020203" pitchFamily="34" charset="0"/>
              </a:rPr>
              <a:t>Recommendations for Future Work</a:t>
            </a:r>
          </a:p>
        </p:txBody>
      </p:sp>
    </p:spTree>
    <p:extLst>
      <p:ext uri="{BB962C8B-B14F-4D97-AF65-F5344CB8AC3E}">
        <p14:creationId xmlns:p14="http://schemas.microsoft.com/office/powerpoint/2010/main" val="3919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85B8ED-D7F2-4B0D-BA85-D54724AA2C79}"/>
              </a:ext>
            </a:extLst>
          </p:cNvPr>
          <p:cNvSpPr>
            <a:spLocks noGrp="1"/>
          </p:cNvSpPr>
          <p:nvPr>
            <p:ph type="sldNum" sz="quarter" idx="12"/>
          </p:nvPr>
        </p:nvSpPr>
        <p:spPr/>
        <p:txBody>
          <a:bodyPr/>
          <a:lstStyle/>
          <a:p>
            <a:fld id="{629637A9-119A-49DA-BD12-AAC58B377D80}" type="slidenum">
              <a:rPr lang="en-US" sz="1600" smtClean="0"/>
              <a:t>14</a:t>
            </a:fld>
            <a:endParaRPr lang="en-US"/>
          </a:p>
        </p:txBody>
      </p:sp>
      <p:sp>
        <p:nvSpPr>
          <p:cNvPr id="2" name="Title 1">
            <a:extLst>
              <a:ext uri="{FF2B5EF4-FFF2-40B4-BE49-F238E27FC236}">
                <a16:creationId xmlns:a16="http://schemas.microsoft.com/office/drawing/2014/main" id="{D21DA204-733C-447C-8EFC-7A480C125AEC}"/>
              </a:ext>
            </a:extLst>
          </p:cNvPr>
          <p:cNvSpPr>
            <a:spLocks noGrp="1"/>
          </p:cNvSpPr>
          <p:nvPr>
            <p:ph type="title"/>
          </p:nvPr>
        </p:nvSpPr>
        <p:spPr/>
        <p:txBody>
          <a:bodyPr>
            <a:normAutofit/>
          </a:bodyPr>
          <a:lstStyle/>
          <a:p>
            <a:r>
              <a:rPr lang="en-US" sz="4000">
                <a:solidFill>
                  <a:schemeClr val="bg1"/>
                </a:solidFill>
                <a:latin typeface="Bahnschrift" panose="020B0502040204020203" pitchFamily="34" charset="0"/>
              </a:rPr>
              <a:t>Potential Project Impacts</a:t>
            </a:r>
          </a:p>
        </p:txBody>
      </p:sp>
      <p:graphicFrame>
        <p:nvGraphicFramePr>
          <p:cNvPr id="5" name="Diagram 4">
            <a:extLst>
              <a:ext uri="{FF2B5EF4-FFF2-40B4-BE49-F238E27FC236}">
                <a16:creationId xmlns:a16="http://schemas.microsoft.com/office/drawing/2014/main" id="{83CD3A68-39C2-4288-97BF-C53C58238B54}"/>
              </a:ext>
            </a:extLst>
          </p:cNvPr>
          <p:cNvGraphicFramePr/>
          <p:nvPr>
            <p:extLst>
              <p:ext uri="{D42A27DB-BD31-4B8C-83A1-F6EECF244321}">
                <p14:modId xmlns:p14="http://schemas.microsoft.com/office/powerpoint/2010/main" val="1369781271"/>
              </p:ext>
            </p:extLst>
          </p:nvPr>
        </p:nvGraphicFramePr>
        <p:xfrm>
          <a:off x="2690060" y="1393307"/>
          <a:ext cx="6423733" cy="5396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39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3AA8F-525B-4109-9AE5-45B246B486C4}"/>
              </a:ext>
            </a:extLst>
          </p:cNvPr>
          <p:cNvSpPr>
            <a:spLocks noGrp="1"/>
          </p:cNvSpPr>
          <p:nvPr>
            <p:ph idx="1"/>
          </p:nvPr>
        </p:nvSpPr>
        <p:spPr>
          <a:xfrm>
            <a:off x="1164553" y="1604118"/>
            <a:ext cx="9862893" cy="3924083"/>
          </a:xfrm>
        </p:spPr>
        <p:txBody>
          <a:bodyPr vert="horz" lIns="0" tIns="45720" rIns="0" bIns="45720" rtlCol="0" anchor="t">
            <a:normAutofit/>
          </a:bodyPr>
          <a:lstStyle/>
          <a:p>
            <a:pPr marL="0" indent="0">
              <a:buNone/>
            </a:pPr>
            <a:r>
              <a:rPr lang="en-US" sz="2400"/>
              <a:t>We would like to extend our sincere gratitude to the following people who were instrumental in this project:</a:t>
            </a:r>
          </a:p>
          <a:p>
            <a:r>
              <a:rPr lang="en-US" sz="2400"/>
              <a:t>Our sponsor and MAAPL/WAFT Founder, Grace Ross</a:t>
            </a:r>
          </a:p>
          <a:p>
            <a:r>
              <a:rPr lang="en-US" sz="2400"/>
              <a:t>Our advisors, Dr. </a:t>
            </a:r>
            <a:r>
              <a:rPr lang="en-US" sz="2400" err="1"/>
              <a:t>Gbetonmasse</a:t>
            </a:r>
            <a:r>
              <a:rPr lang="en-US" sz="2400"/>
              <a:t> </a:t>
            </a:r>
            <a:r>
              <a:rPr lang="en-US" sz="2400" err="1"/>
              <a:t>Somasse</a:t>
            </a:r>
            <a:r>
              <a:rPr lang="en-US" sz="2400"/>
              <a:t> and Dr. Scott </a:t>
            </a:r>
            <a:r>
              <a:rPr lang="en-US" sz="2400" err="1"/>
              <a:t>Jiusto</a:t>
            </a:r>
            <a:endParaRPr lang="en-US" sz="2400"/>
          </a:p>
          <a:p>
            <a:r>
              <a:rPr lang="en-US" sz="2400">
                <a:cs typeface="Calibri"/>
              </a:rPr>
              <a:t>Steve </a:t>
            </a:r>
            <a:r>
              <a:rPr lang="en-US" sz="2400" err="1">
                <a:cs typeface="Calibri"/>
              </a:rPr>
              <a:t>Floridia</a:t>
            </a:r>
            <a:r>
              <a:rPr lang="en-US" sz="2400">
                <a:cs typeface="Calibri"/>
              </a:rPr>
              <a:t>, MAAPL IT expert</a:t>
            </a:r>
          </a:p>
          <a:p>
            <a:r>
              <a:rPr lang="en-US" sz="2400"/>
              <a:t>The many helpful individuals at Registries of Deeds throughout Massachusetts</a:t>
            </a:r>
          </a:p>
          <a:p>
            <a:r>
              <a:rPr lang="en-US" sz="2400">
                <a:cs typeface="Calibri"/>
              </a:rPr>
              <a:t>Our fellow CTPC classmates</a:t>
            </a:r>
          </a:p>
        </p:txBody>
      </p:sp>
      <p:sp>
        <p:nvSpPr>
          <p:cNvPr id="4" name="Slide Number Placeholder 3">
            <a:extLst>
              <a:ext uri="{FF2B5EF4-FFF2-40B4-BE49-F238E27FC236}">
                <a16:creationId xmlns:a16="http://schemas.microsoft.com/office/drawing/2014/main" id="{B530C575-3B3C-4597-94F0-0DE713A52942}"/>
              </a:ext>
            </a:extLst>
          </p:cNvPr>
          <p:cNvSpPr>
            <a:spLocks noGrp="1"/>
          </p:cNvSpPr>
          <p:nvPr>
            <p:ph type="sldNum" sz="quarter" idx="12"/>
          </p:nvPr>
        </p:nvSpPr>
        <p:spPr/>
        <p:txBody>
          <a:bodyPr/>
          <a:lstStyle/>
          <a:p>
            <a:fld id="{629637A9-119A-49DA-BD12-AAC58B377D80}" type="slidenum">
              <a:rPr lang="en-US" sz="1600" smtClean="0">
                <a:solidFill>
                  <a:srgbClr val="898989"/>
                </a:solidFill>
              </a:rPr>
              <a:t>15</a:t>
            </a:fld>
            <a:endParaRPr lang="en-US" sz="1600">
              <a:solidFill>
                <a:srgbClr val="898989"/>
              </a:solidFill>
            </a:endParaRPr>
          </a:p>
        </p:txBody>
      </p:sp>
      <p:sp>
        <p:nvSpPr>
          <p:cNvPr id="2" name="Title 1">
            <a:extLst>
              <a:ext uri="{FF2B5EF4-FFF2-40B4-BE49-F238E27FC236}">
                <a16:creationId xmlns:a16="http://schemas.microsoft.com/office/drawing/2014/main" id="{3124B19B-4BD0-49C8-BA86-332EEE488FAC}"/>
              </a:ext>
            </a:extLst>
          </p:cNvPr>
          <p:cNvSpPr>
            <a:spLocks noGrp="1"/>
          </p:cNvSpPr>
          <p:nvPr>
            <p:ph type="title"/>
          </p:nvPr>
        </p:nvSpPr>
        <p:spPr/>
        <p:txBody>
          <a:bodyPr/>
          <a:lstStyle/>
          <a:p>
            <a:r>
              <a:rPr lang="en-US">
                <a:solidFill>
                  <a:schemeClr val="bg1"/>
                </a:solidFill>
                <a:latin typeface="Bahnschrift" panose="020B0502040204020203" pitchFamily="34" charset="0"/>
              </a:rPr>
              <a:t>Acknowledgements</a:t>
            </a:r>
          </a:p>
        </p:txBody>
      </p:sp>
    </p:spTree>
    <p:extLst>
      <p:ext uri="{BB962C8B-B14F-4D97-AF65-F5344CB8AC3E}">
        <p14:creationId xmlns:p14="http://schemas.microsoft.com/office/powerpoint/2010/main" val="96271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6E177F9-7BC3-4EFE-BDF2-5BF955E926EE}"/>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l="18502" r="20504"/>
          <a:stretch/>
        </p:blipFill>
        <p:spPr>
          <a:xfrm>
            <a:off x="7848165" y="10"/>
            <a:ext cx="4343835" cy="6857990"/>
          </a:xfrm>
          <a:prstGeom prst="rect">
            <a:avLst/>
          </a:prstGeom>
        </p:spPr>
      </p:pic>
      <p:sp>
        <p:nvSpPr>
          <p:cNvPr id="3" name="Content Placeholder 2">
            <a:extLst>
              <a:ext uri="{FF2B5EF4-FFF2-40B4-BE49-F238E27FC236}">
                <a16:creationId xmlns:a16="http://schemas.microsoft.com/office/drawing/2014/main" id="{145B739D-1F82-42EF-A364-D65EF9511A35}"/>
              </a:ext>
            </a:extLst>
          </p:cNvPr>
          <p:cNvSpPr>
            <a:spLocks noGrp="1"/>
          </p:cNvSpPr>
          <p:nvPr>
            <p:ph idx="1"/>
          </p:nvPr>
        </p:nvSpPr>
        <p:spPr>
          <a:xfrm>
            <a:off x="978561" y="2886245"/>
            <a:ext cx="5977938" cy="3652667"/>
          </a:xfrm>
        </p:spPr>
        <p:txBody>
          <a:bodyPr vert="horz" lIns="91440" tIns="45720" rIns="91440" bIns="45720" rtlCol="0">
            <a:normAutofit/>
          </a:bodyPr>
          <a:lstStyle/>
          <a:p>
            <a:pPr marL="0" indent="0" algn="ctr">
              <a:buNone/>
            </a:pPr>
            <a:r>
              <a:rPr lang="en-US" sz="2000" spc="200">
                <a:latin typeface="Bahnschrift" panose="020B0502040204020203" pitchFamily="34" charset="0"/>
              </a:rPr>
              <a:t>Questions and Discussion</a:t>
            </a:r>
          </a:p>
        </p:txBody>
      </p:sp>
      <p:sp>
        <p:nvSpPr>
          <p:cNvPr id="4" name="Slide Number Placeholder 3">
            <a:extLst>
              <a:ext uri="{FF2B5EF4-FFF2-40B4-BE49-F238E27FC236}">
                <a16:creationId xmlns:a16="http://schemas.microsoft.com/office/drawing/2014/main" id="{A462168D-D590-4629-927A-C5D4B50E575C}"/>
              </a:ext>
            </a:extLst>
          </p:cNvPr>
          <p:cNvSpPr>
            <a:spLocks noGrp="1"/>
          </p:cNvSpPr>
          <p:nvPr>
            <p:ph type="sldNum" sz="quarter" idx="12"/>
          </p:nvPr>
        </p:nvSpPr>
        <p:spPr/>
        <p:txBody>
          <a:bodyPr vert="horz" lIns="91440" tIns="45720" rIns="91440" bIns="45720" rtlCol="0">
            <a:normAutofit/>
          </a:bodyPr>
          <a:lstStyle/>
          <a:p>
            <a:pPr>
              <a:spcAft>
                <a:spcPts val="600"/>
              </a:spcAft>
            </a:pPr>
            <a:fld id="{629637A9-119A-49DA-BD12-AAC58B377D80}" type="slidenum">
              <a:rPr lang="en-US" sz="1600">
                <a:solidFill>
                  <a:srgbClr val="898989"/>
                </a:solidFill>
              </a:rPr>
              <a:pPr>
                <a:spcAft>
                  <a:spcPts val="600"/>
                </a:spcAft>
              </a:pPr>
              <a:t>16</a:t>
            </a:fld>
            <a:endParaRPr lang="en-US">
              <a:solidFill>
                <a:srgbClr val="898989"/>
              </a:solidFill>
            </a:endParaRPr>
          </a:p>
        </p:txBody>
      </p:sp>
      <p:sp>
        <p:nvSpPr>
          <p:cNvPr id="2" name="Title 1">
            <a:extLst>
              <a:ext uri="{FF2B5EF4-FFF2-40B4-BE49-F238E27FC236}">
                <a16:creationId xmlns:a16="http://schemas.microsoft.com/office/drawing/2014/main" id="{B49CCDCE-3C18-454E-A6F8-03D094A01535}"/>
              </a:ext>
            </a:extLst>
          </p:cNvPr>
          <p:cNvSpPr>
            <a:spLocks noGrp="1"/>
          </p:cNvSpPr>
          <p:nvPr>
            <p:ph type="title"/>
          </p:nvPr>
        </p:nvSpPr>
        <p:spPr>
          <a:xfrm>
            <a:off x="978562" y="1423068"/>
            <a:ext cx="5977937" cy="1666501"/>
          </a:xfrm>
        </p:spPr>
        <p:txBody>
          <a:bodyPr vert="horz" lIns="91440" tIns="45720" rIns="91440" bIns="45720" rtlCol="0">
            <a:normAutofit/>
          </a:bodyPr>
          <a:lstStyle/>
          <a:p>
            <a:pPr algn="ctr"/>
            <a:r>
              <a:rPr lang="en-US" sz="4800">
                <a:latin typeface="Bahnschrift" panose="020B0502040204020203" pitchFamily="34" charset="0"/>
              </a:rPr>
              <a:t>Thank you for listening!</a:t>
            </a:r>
          </a:p>
        </p:txBody>
      </p:sp>
      <p:pic>
        <p:nvPicPr>
          <p:cNvPr id="11" name="Picture 10" descr="Logo&#10;&#10;Description automatically generated">
            <a:extLst>
              <a:ext uri="{FF2B5EF4-FFF2-40B4-BE49-F238E27FC236}">
                <a16:creationId xmlns:a16="http://schemas.microsoft.com/office/drawing/2014/main" id="{979323B0-204E-4B91-A0BC-E33B8DA5DD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437" r="4" b="15314"/>
          <a:stretch/>
        </p:blipFill>
        <p:spPr>
          <a:xfrm>
            <a:off x="8187716" y="4568733"/>
            <a:ext cx="3294253" cy="1762337"/>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56649071-2699-4966-8683-30C2DF8BA686}"/>
              </a:ext>
            </a:extLst>
          </p:cNvPr>
          <p:cNvPicPr>
            <a:picLocks noChangeAspect="1"/>
          </p:cNvPicPr>
          <p:nvPr/>
        </p:nvPicPr>
        <p:blipFill rotWithShape="1">
          <a:blip r:embed="rId5">
            <a:extLst>
              <a:ext uri="{28A0092B-C50C-407E-A947-70E740481C1C}">
                <a14:useLocalDpi xmlns:a14="http://schemas.microsoft.com/office/drawing/2010/main" val="0"/>
              </a:ext>
            </a:extLst>
          </a:blip>
          <a:srcRect t="20367" r="-5" b="20148"/>
          <a:stretch/>
        </p:blipFill>
        <p:spPr>
          <a:xfrm>
            <a:off x="8279524" y="253480"/>
            <a:ext cx="3294253" cy="1762338"/>
          </a:xfrm>
          <a:prstGeom prst="rect">
            <a:avLst/>
          </a:prstGeom>
        </p:spPr>
      </p:pic>
      <p:pic>
        <p:nvPicPr>
          <p:cNvPr id="8" name="Picture 7" descr="A close up of a sign&#10;&#10;Description automatically generated">
            <a:extLst>
              <a:ext uri="{FF2B5EF4-FFF2-40B4-BE49-F238E27FC236}">
                <a16:creationId xmlns:a16="http://schemas.microsoft.com/office/drawing/2014/main" id="{59C64B91-4305-45B1-9B73-B192C94FF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877" y="2398601"/>
            <a:ext cx="2279761" cy="2054623"/>
          </a:xfrm>
          <a:prstGeom prst="rect">
            <a:avLst/>
          </a:prstGeom>
        </p:spPr>
      </p:pic>
      <p:pic>
        <p:nvPicPr>
          <p:cNvPr id="13" name="Content Placeholder 15" descr="Diagram&#10;&#10;Description automatically generated">
            <a:extLst>
              <a:ext uri="{FF2B5EF4-FFF2-40B4-BE49-F238E27FC236}">
                <a16:creationId xmlns:a16="http://schemas.microsoft.com/office/drawing/2014/main" id="{B2899539-156F-4FAF-89C4-EB67A8F18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1529" y="3521428"/>
            <a:ext cx="4992001" cy="3017484"/>
          </a:xfrm>
          <a:prstGeom prst="rect">
            <a:avLst/>
          </a:prstGeom>
        </p:spPr>
      </p:pic>
    </p:spTree>
    <p:extLst>
      <p:ext uri="{BB962C8B-B14F-4D97-AF65-F5344CB8AC3E}">
        <p14:creationId xmlns:p14="http://schemas.microsoft.com/office/powerpoint/2010/main" val="16689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2FDE16-4F9B-4DDC-B810-85C70DCFA8E4}"/>
              </a:ext>
            </a:extLst>
          </p:cNvPr>
          <p:cNvSpPr>
            <a:spLocks noGrp="1"/>
          </p:cNvSpPr>
          <p:nvPr>
            <p:ph type="title"/>
          </p:nvPr>
        </p:nvSpPr>
        <p:spPr>
          <a:xfrm>
            <a:off x="4942368" y="-198046"/>
            <a:ext cx="6586491" cy="1286160"/>
          </a:xfrm>
        </p:spPr>
        <p:txBody>
          <a:bodyPr vert="horz" lIns="91440" tIns="45720" rIns="91440" bIns="45720" rtlCol="0" anchor="b">
            <a:normAutofit/>
          </a:bodyPr>
          <a:lstStyle/>
          <a:p>
            <a:r>
              <a:rPr lang="en-US" sz="4000">
                <a:solidFill>
                  <a:schemeClr val="bg1"/>
                </a:solidFill>
                <a:latin typeface="Bahnschrift" panose="020B0502040204020203" pitchFamily="34" charset="0"/>
                <a:cs typeface="Calibri Light"/>
              </a:rPr>
              <a:t>MAAPL and WAFT</a:t>
            </a:r>
          </a:p>
        </p:txBody>
      </p:sp>
      <p:pic>
        <p:nvPicPr>
          <p:cNvPr id="8" name="Picture 7" descr="A group of people holding signs&#10;&#10;Description automatically generated">
            <a:extLst>
              <a:ext uri="{FF2B5EF4-FFF2-40B4-BE49-F238E27FC236}">
                <a16:creationId xmlns:a16="http://schemas.microsoft.com/office/drawing/2014/main" id="{01803D6E-E41C-2E45-9D9A-80DF9A1C54BA}"/>
              </a:ext>
            </a:extLst>
          </p:cNvPr>
          <p:cNvPicPr/>
          <p:nvPr/>
        </p:nvPicPr>
        <p:blipFill rotWithShape="1">
          <a:blip r:embed="rId3" cstate="print">
            <a:extLst>
              <a:ext uri="{28A0092B-C50C-407E-A947-70E740481C1C}">
                <a14:useLocalDpi xmlns:a14="http://schemas.microsoft.com/office/drawing/2010/main" val="0"/>
              </a:ext>
            </a:extLst>
          </a:blip>
          <a:srcRect l="27610" r="27609" b="-1"/>
          <a:stretch/>
        </p:blipFill>
        <p:spPr bwMode="auto">
          <a:xfrm>
            <a:off x="20" y="10"/>
            <a:ext cx="4635571" cy="6857990"/>
          </a:xfrm>
          <a:prstGeom prst="rect">
            <a:avLst/>
          </a:prstGeom>
          <a:effectLst/>
          <a:extLst>
            <a:ext uri="{53640926-AAD7-44D8-BBD7-CCE9431645EC}">
              <a14:shadowObscured xmlns:a14="http://schemas.microsoft.com/office/drawing/2010/main"/>
            </a:ext>
          </a:extLst>
        </p:spPr>
      </p:pic>
      <p:cxnSp>
        <p:nvCxnSpPr>
          <p:cNvPr id="28"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CF3CA"/>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D44F4BF-2980-40F6-9850-D3C5AA55A040}"/>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629637A9-119A-49DA-BD12-AAC58B377D80}" type="slidenum">
              <a:rPr lang="en-US" sz="1600" smtClean="0">
                <a:solidFill>
                  <a:prstClr val="black">
                    <a:tint val="75000"/>
                  </a:prstClr>
                </a:solidFill>
                <a:latin typeface="Cambria" panose="02040503050406030204" pitchFamily="18" charset="0"/>
                <a:ea typeface="Cambria" panose="02040503050406030204" pitchFamily="18" charset="0"/>
              </a:rPr>
              <a:pPr>
                <a:spcAft>
                  <a:spcPts val="600"/>
                </a:spcAft>
                <a:defRPr/>
              </a:pPr>
              <a:t>2</a:t>
            </a:fld>
            <a:endParaRPr lang="en-US" sz="1600">
              <a:solidFill>
                <a:prstClr val="black">
                  <a:tint val="75000"/>
                </a:prstClr>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301773BE-14BB-42A7-B765-BD68F8C34494}"/>
              </a:ext>
            </a:extLst>
          </p:cNvPr>
          <p:cNvSpPr/>
          <p:nvPr/>
        </p:nvSpPr>
        <p:spPr>
          <a:xfrm>
            <a:off x="4864231" y="1791093"/>
            <a:ext cx="6687689" cy="44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5CACE8-8E32-44B7-90D4-CFB8B9EDDC83}"/>
              </a:ext>
            </a:extLst>
          </p:cNvPr>
          <p:cNvSpPr>
            <a:spLocks noGrp="1"/>
          </p:cNvSpPr>
          <p:nvPr>
            <p:ph idx="1"/>
          </p:nvPr>
        </p:nvSpPr>
        <p:spPr>
          <a:xfrm>
            <a:off x="4965431" y="1889760"/>
            <a:ext cx="6586489" cy="3785419"/>
          </a:xfrm>
        </p:spPr>
        <p:txBody>
          <a:bodyPr vert="horz" lIns="91440" tIns="45720" rIns="91440" bIns="45720" rtlCol="0">
            <a:normAutofit/>
          </a:bodyPr>
          <a:lstStyle/>
          <a:p>
            <a:r>
              <a:rPr lang="en-US" sz="2400" b="1"/>
              <a:t>Massachusetts Alliance Against Predatory Lending (MAAPL)</a:t>
            </a:r>
            <a:endParaRPr lang="en-US" sz="2400"/>
          </a:p>
          <a:p>
            <a:r>
              <a:rPr lang="en-US" sz="2400" b="1"/>
              <a:t>Worcester Anti-Foreclosure Team (WAFT)</a:t>
            </a:r>
            <a:endParaRPr lang="en-US" sz="2400"/>
          </a:p>
          <a:p>
            <a:r>
              <a:rPr lang="en-US" sz="2400"/>
              <a:t>Educate homeowners on how to fight their foreclosure status</a:t>
            </a:r>
          </a:p>
          <a:p>
            <a:r>
              <a:rPr lang="en-US" sz="2400"/>
              <a:t>Door knocking, brochures, and community meetings, court and policy action </a:t>
            </a:r>
          </a:p>
          <a:p>
            <a:r>
              <a:rPr lang="en-US" sz="2400"/>
              <a:t>By collecting data from public sources, we can help MAAPL analyze predatory lending practices </a:t>
            </a:r>
            <a:endParaRPr lang="en-US" sz="2400" b="1"/>
          </a:p>
        </p:txBody>
      </p:sp>
    </p:spTree>
    <p:extLst>
      <p:ext uri="{BB962C8B-B14F-4D97-AF65-F5344CB8AC3E}">
        <p14:creationId xmlns:p14="http://schemas.microsoft.com/office/powerpoint/2010/main" val="270500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B3A4365-EF01-4CD2-B9A8-BB761E2EC8D8}"/>
              </a:ext>
            </a:extLst>
          </p:cNvPr>
          <p:cNvSpPr>
            <a:spLocks noGrp="1"/>
          </p:cNvSpPr>
          <p:nvPr>
            <p:ph type="sldNum" sz="quarter" idx="12"/>
          </p:nvPr>
        </p:nvSpPr>
        <p:spPr/>
        <p:txBody>
          <a:bodyPr/>
          <a:lstStyle/>
          <a:p>
            <a:fld id="{629637A9-119A-49DA-BD12-AAC58B377D80}" type="slidenum">
              <a:rPr lang="en-US" sz="1600" smtClean="0"/>
              <a:t>3</a:t>
            </a:fld>
            <a:endParaRPr lang="en-US" sz="1600"/>
          </a:p>
        </p:txBody>
      </p:sp>
      <p:sp>
        <p:nvSpPr>
          <p:cNvPr id="2" name="Title 1">
            <a:extLst>
              <a:ext uri="{FF2B5EF4-FFF2-40B4-BE49-F238E27FC236}">
                <a16:creationId xmlns:a16="http://schemas.microsoft.com/office/drawing/2014/main" id="{ED271D02-C0ED-49D0-ADC1-E870D566586F}"/>
              </a:ext>
            </a:extLst>
          </p:cNvPr>
          <p:cNvSpPr>
            <a:spLocks noGrp="1"/>
          </p:cNvSpPr>
          <p:nvPr>
            <p:ph type="title"/>
          </p:nvPr>
        </p:nvSpPr>
        <p:spPr>
          <a:xfrm>
            <a:off x="717497" y="64071"/>
            <a:ext cx="11275796" cy="1153388"/>
          </a:xfrm>
        </p:spPr>
        <p:txBody>
          <a:bodyPr>
            <a:noAutofit/>
          </a:bodyPr>
          <a:lstStyle/>
          <a:p>
            <a:r>
              <a:rPr lang="en-US" sz="4000">
                <a:solidFill>
                  <a:schemeClr val="bg1"/>
                </a:solidFill>
                <a:latin typeface="Bahnschrift" panose="020B0502040204020203" pitchFamily="34" charset="0"/>
                <a:cs typeface="Calibri Light"/>
              </a:rPr>
              <a:t>Foreclosure in Massachusetts</a:t>
            </a:r>
          </a:p>
        </p:txBody>
      </p:sp>
      <p:sp>
        <p:nvSpPr>
          <p:cNvPr id="6" name="Content Placeholder 2">
            <a:extLst>
              <a:ext uri="{FF2B5EF4-FFF2-40B4-BE49-F238E27FC236}">
                <a16:creationId xmlns:a16="http://schemas.microsoft.com/office/drawing/2014/main" id="{7B57B3AD-1B00-413E-9C9C-8DB8CD5496E3}"/>
              </a:ext>
            </a:extLst>
          </p:cNvPr>
          <p:cNvSpPr txBox="1">
            <a:spLocks/>
          </p:cNvSpPr>
          <p:nvPr/>
        </p:nvSpPr>
        <p:spPr>
          <a:xfrm>
            <a:off x="198707" y="2206472"/>
            <a:ext cx="3542861" cy="3290032"/>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a:latin typeface="Bahnschrift"/>
                <a:ea typeface="+mn-lt"/>
                <a:cs typeface="+mn-lt"/>
              </a:rPr>
              <a:t>Foreclosure: </a:t>
            </a:r>
            <a:r>
              <a:rPr lang="en-US" sz="1800">
                <a:latin typeface="Bahnschrift"/>
                <a:ea typeface="+mn-lt"/>
                <a:cs typeface="+mn-lt"/>
              </a:rPr>
              <a:t>defaulting on mortgage payment leads to loss of home ownership</a:t>
            </a:r>
            <a:endParaRPr lang="en-US" sz="1800">
              <a:latin typeface="Bahnschrift"/>
              <a:cs typeface="Calibri"/>
            </a:endParaRPr>
          </a:p>
          <a:p>
            <a:r>
              <a:rPr lang="en-US" sz="1800" b="1">
                <a:latin typeface="Bahnschrift"/>
                <a:ea typeface="+mn-lt"/>
                <a:cs typeface="+mn-lt"/>
              </a:rPr>
              <a:t>Causes of foreclosure: </a:t>
            </a:r>
          </a:p>
          <a:p>
            <a:r>
              <a:rPr lang="en-US" sz="1800">
                <a:latin typeface="Bahnschrift"/>
                <a:ea typeface="+mn-lt"/>
                <a:cs typeface="+mn-lt"/>
              </a:rPr>
              <a:t>- catastrophic events (divorce, death, job loss)</a:t>
            </a:r>
          </a:p>
          <a:p>
            <a:r>
              <a:rPr lang="en-US" sz="1800">
                <a:latin typeface="Bahnschrift"/>
                <a:ea typeface="+mn-lt"/>
                <a:cs typeface="+mn-lt"/>
              </a:rPr>
              <a:t>- global events (COVID-19 and 2008 recession/housing crisis)</a:t>
            </a:r>
            <a:endParaRPr lang="en-US" sz="1800">
              <a:ea typeface="+mn-lt"/>
              <a:cs typeface="+mn-lt"/>
            </a:endParaRPr>
          </a:p>
          <a:p>
            <a:r>
              <a:rPr lang="en-US" sz="1800">
                <a:latin typeface="Bahnschrift"/>
                <a:ea typeface="+mn-lt"/>
                <a:cs typeface="+mn-lt"/>
              </a:rPr>
              <a:t>- unethical and/or illegal lending practices</a:t>
            </a:r>
            <a:endParaRPr lang="en-US">
              <a:latin typeface="Bahnschrift"/>
              <a:cs typeface="Calibri"/>
            </a:endParaRPr>
          </a:p>
        </p:txBody>
      </p:sp>
      <p:sp>
        <p:nvSpPr>
          <p:cNvPr id="4" name="TextBox 3">
            <a:extLst>
              <a:ext uri="{FF2B5EF4-FFF2-40B4-BE49-F238E27FC236}">
                <a16:creationId xmlns:a16="http://schemas.microsoft.com/office/drawing/2014/main" id="{AD6ECB34-AF5B-4525-83D8-3D9B9C6DA26B}"/>
              </a:ext>
            </a:extLst>
          </p:cNvPr>
          <p:cNvSpPr txBox="1"/>
          <p:nvPr/>
        </p:nvSpPr>
        <p:spPr>
          <a:xfrm>
            <a:off x="4355329" y="1808667"/>
            <a:ext cx="5961280" cy="461665"/>
          </a:xfrm>
          <a:prstGeom prst="rect">
            <a:avLst/>
          </a:prstGeom>
          <a:noFill/>
        </p:spPr>
        <p:txBody>
          <a:bodyPr wrap="square" rtlCol="0">
            <a:spAutoFit/>
          </a:bodyPr>
          <a:lstStyle/>
          <a:p>
            <a:pPr algn="ctr"/>
            <a:r>
              <a:rPr lang="en-US" sz="2400" b="1">
                <a:latin typeface="Bahnschrift" panose="020B0502040204020203" pitchFamily="34" charset="0"/>
              </a:rPr>
              <a:t>The Foreclosure Process</a:t>
            </a:r>
          </a:p>
        </p:txBody>
      </p:sp>
      <p:graphicFrame>
        <p:nvGraphicFramePr>
          <p:cNvPr id="39" name="Content Placeholder 2">
            <a:extLst>
              <a:ext uri="{FF2B5EF4-FFF2-40B4-BE49-F238E27FC236}">
                <a16:creationId xmlns:a16="http://schemas.microsoft.com/office/drawing/2014/main" id="{8F7D54E6-8312-48D8-B611-4AE3B29E695B}"/>
              </a:ext>
            </a:extLst>
          </p:cNvPr>
          <p:cNvGraphicFramePr>
            <a:graphicFrameLocks noGrp="1"/>
          </p:cNvGraphicFramePr>
          <p:nvPr>
            <p:extLst>
              <p:ext uri="{D42A27DB-BD31-4B8C-83A1-F6EECF244321}">
                <p14:modId xmlns:p14="http://schemas.microsoft.com/office/powerpoint/2010/main" val="3149874383"/>
              </p:ext>
            </p:extLst>
          </p:nvPr>
        </p:nvGraphicFramePr>
        <p:xfrm>
          <a:off x="4309301" y="2455238"/>
          <a:ext cx="7683992" cy="353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52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FBCF9D8C-9125-41C6-8E9C-732805346570}"/>
              </a:ext>
            </a:extLst>
          </p:cNvPr>
          <p:cNvGraphicFramePr>
            <a:graphicFrameLocks noGrp="1"/>
          </p:cNvGraphicFramePr>
          <p:nvPr>
            <p:ph idx="1"/>
            <p:extLst>
              <p:ext uri="{D42A27DB-BD31-4B8C-83A1-F6EECF244321}">
                <p14:modId xmlns:p14="http://schemas.microsoft.com/office/powerpoint/2010/main" val="310488625"/>
              </p:ext>
            </p:extLst>
          </p:nvPr>
        </p:nvGraphicFramePr>
        <p:xfrm>
          <a:off x="838200" y="1737506"/>
          <a:ext cx="10515600" cy="4074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E3E313B-8141-47ED-B197-A0CF6D5CCB34}"/>
              </a:ext>
            </a:extLst>
          </p:cNvPr>
          <p:cNvSpPr>
            <a:spLocks noGrp="1"/>
          </p:cNvSpPr>
          <p:nvPr>
            <p:ph type="sldNum" sz="quarter" idx="12"/>
          </p:nvPr>
        </p:nvSpPr>
        <p:spPr/>
        <p:txBody>
          <a:bodyPr/>
          <a:lstStyle/>
          <a:p>
            <a:fld id="{629637A9-119A-49DA-BD12-AAC58B377D80}" type="slidenum">
              <a:rPr lang="en-US" sz="1600" smtClean="0"/>
              <a:pPr/>
              <a:t>4</a:t>
            </a:fld>
            <a:endParaRPr lang="en-US" sz="1600"/>
          </a:p>
        </p:txBody>
      </p:sp>
      <p:sp>
        <p:nvSpPr>
          <p:cNvPr id="4" name="Title 3">
            <a:extLst>
              <a:ext uri="{FF2B5EF4-FFF2-40B4-BE49-F238E27FC236}">
                <a16:creationId xmlns:a16="http://schemas.microsoft.com/office/drawing/2014/main" id="{7E941638-68FD-402B-B632-5B0436569C6B}"/>
              </a:ext>
            </a:extLst>
          </p:cNvPr>
          <p:cNvSpPr>
            <a:spLocks noGrp="1"/>
          </p:cNvSpPr>
          <p:nvPr>
            <p:ph type="title"/>
          </p:nvPr>
        </p:nvSpPr>
        <p:spPr/>
        <p:txBody>
          <a:bodyPr/>
          <a:lstStyle/>
          <a:p>
            <a:r>
              <a:rPr lang="en-US">
                <a:solidFill>
                  <a:schemeClr val="bg1"/>
                </a:solidFill>
                <a:latin typeface="Bahnschrift" panose="020B0502040204020203" pitchFamily="34" charset="0"/>
              </a:rPr>
              <a:t>MAAPL’s Analysis Goals</a:t>
            </a:r>
          </a:p>
        </p:txBody>
      </p:sp>
    </p:spTree>
    <p:extLst>
      <p:ext uri="{BB962C8B-B14F-4D97-AF65-F5344CB8AC3E}">
        <p14:creationId xmlns:p14="http://schemas.microsoft.com/office/powerpoint/2010/main" val="216495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3391B3-26CA-4A38-B583-FCD6DF7AE28E}"/>
              </a:ext>
            </a:extLst>
          </p:cNvPr>
          <p:cNvSpPr>
            <a:spLocks noGrp="1"/>
          </p:cNvSpPr>
          <p:nvPr>
            <p:ph idx="1"/>
          </p:nvPr>
        </p:nvSpPr>
        <p:spPr/>
        <p:txBody>
          <a:bodyPr vert="horz" lIns="0" tIns="45720" rIns="0" bIns="45720" rtlCol="0" anchor="t">
            <a:normAutofit/>
          </a:bodyPr>
          <a:lstStyle/>
          <a:p>
            <a:r>
              <a:rPr lang="en-US" b="1">
                <a:cs typeface="Calibri"/>
              </a:rPr>
              <a:t>Goal: </a:t>
            </a:r>
            <a:r>
              <a:rPr lang="en-US">
                <a:solidFill>
                  <a:srgbClr val="404040"/>
                </a:solidFill>
                <a:cs typeface="Calibri"/>
              </a:rPr>
              <a:t>Dev</a:t>
            </a:r>
            <a:r>
              <a:rPr lang="en-ZA" err="1">
                <a:solidFill>
                  <a:srgbClr val="000000"/>
                </a:solidFill>
                <a:cs typeface="Calibri"/>
              </a:rPr>
              <a:t>elop</a:t>
            </a:r>
            <a:r>
              <a:rPr lang="en-ZA" b="0" i="0">
                <a:solidFill>
                  <a:srgbClr val="000000"/>
                </a:solidFill>
                <a:effectLst/>
                <a:cs typeface="Calibri"/>
              </a:rPr>
              <a:t> a data system to help MAAPL and WAFT collect and analyse data related to foreclosures in Massachusetts</a:t>
            </a:r>
            <a:endParaRPr lang="en-US">
              <a:cs typeface="Calibri"/>
            </a:endParaRPr>
          </a:p>
          <a:p>
            <a:r>
              <a:rPr lang="en-US" b="1">
                <a:cs typeface="Calibri"/>
              </a:rPr>
              <a:t>Objectives: </a:t>
            </a:r>
          </a:p>
          <a:p>
            <a:endParaRPr lang="en-US">
              <a:cs typeface="Calibri"/>
            </a:endParaRPr>
          </a:p>
        </p:txBody>
      </p:sp>
      <p:sp>
        <p:nvSpPr>
          <p:cNvPr id="6" name="Slide Number Placeholder 5">
            <a:extLst>
              <a:ext uri="{FF2B5EF4-FFF2-40B4-BE49-F238E27FC236}">
                <a16:creationId xmlns:a16="http://schemas.microsoft.com/office/drawing/2014/main" id="{3987A801-00FA-4226-92A4-802F96C78826}"/>
              </a:ext>
            </a:extLst>
          </p:cNvPr>
          <p:cNvSpPr>
            <a:spLocks noGrp="1"/>
          </p:cNvSpPr>
          <p:nvPr>
            <p:ph type="sldNum" sz="quarter" idx="12"/>
          </p:nvPr>
        </p:nvSpPr>
        <p:spPr/>
        <p:txBody>
          <a:bodyPr/>
          <a:lstStyle/>
          <a:p>
            <a:fld id="{629637A9-119A-49DA-BD12-AAC58B377D80}" type="slidenum">
              <a:rPr lang="en-US" sz="1600" smtClean="0"/>
              <a:t>5</a:t>
            </a:fld>
            <a:endParaRPr lang="en-US" sz="1600"/>
          </a:p>
        </p:txBody>
      </p:sp>
      <p:sp>
        <p:nvSpPr>
          <p:cNvPr id="2" name="Title 1">
            <a:extLst>
              <a:ext uri="{FF2B5EF4-FFF2-40B4-BE49-F238E27FC236}">
                <a16:creationId xmlns:a16="http://schemas.microsoft.com/office/drawing/2014/main" id="{46D308E1-5402-4BC1-A9D9-CEBCEBB811B1}"/>
              </a:ext>
            </a:extLst>
          </p:cNvPr>
          <p:cNvSpPr>
            <a:spLocks noGrp="1"/>
          </p:cNvSpPr>
          <p:nvPr>
            <p:ph type="title"/>
          </p:nvPr>
        </p:nvSpPr>
        <p:spPr>
          <a:xfrm>
            <a:off x="728606" y="-13944"/>
            <a:ext cx="10058400" cy="1295057"/>
          </a:xfrm>
        </p:spPr>
        <p:txBody>
          <a:bodyPr>
            <a:normAutofit/>
          </a:bodyPr>
          <a:lstStyle/>
          <a:p>
            <a:r>
              <a:rPr lang="en-US" sz="4000">
                <a:solidFill>
                  <a:schemeClr val="bg1"/>
                </a:solidFill>
                <a:latin typeface="Bahnschrift" panose="020B0502040204020203" pitchFamily="34" charset="0"/>
                <a:cs typeface="Calibri Light"/>
              </a:rPr>
              <a:t>Project Goals and Objectives</a:t>
            </a:r>
            <a:endParaRPr lang="en-US" sz="4000">
              <a:solidFill>
                <a:schemeClr val="bg1"/>
              </a:solidFill>
              <a:latin typeface="Bahnschrift" panose="020B0502040204020203" pitchFamily="34" charset="0"/>
            </a:endParaRPr>
          </a:p>
        </p:txBody>
      </p:sp>
      <p:pic>
        <p:nvPicPr>
          <p:cNvPr id="5" name="Picture 5" descr="A picture containing chart&#10;&#10;Description automatically generated">
            <a:extLst>
              <a:ext uri="{FF2B5EF4-FFF2-40B4-BE49-F238E27FC236}">
                <a16:creationId xmlns:a16="http://schemas.microsoft.com/office/drawing/2014/main" id="{41BD91A7-EE90-4D11-9939-42AA82CA1BD5}"/>
              </a:ext>
            </a:extLst>
          </p:cNvPr>
          <p:cNvPicPr>
            <a:picLocks noChangeAspect="1"/>
          </p:cNvPicPr>
          <p:nvPr/>
        </p:nvPicPr>
        <p:blipFill>
          <a:blip r:embed="rId3"/>
          <a:stretch>
            <a:fillRect/>
          </a:stretch>
        </p:blipFill>
        <p:spPr>
          <a:xfrm>
            <a:off x="1097280" y="3350094"/>
            <a:ext cx="9321052" cy="3371381"/>
          </a:xfrm>
          <a:prstGeom prst="rect">
            <a:avLst/>
          </a:prstGeom>
        </p:spPr>
      </p:pic>
    </p:spTree>
    <p:extLst>
      <p:ext uri="{BB962C8B-B14F-4D97-AF65-F5344CB8AC3E}">
        <p14:creationId xmlns:p14="http://schemas.microsoft.com/office/powerpoint/2010/main" val="232741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9563A26F-C730-48C1-836A-B0712CD99D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4829" y="1486551"/>
            <a:ext cx="8134196" cy="4916826"/>
          </a:xfrm>
        </p:spPr>
      </p:pic>
      <p:sp>
        <p:nvSpPr>
          <p:cNvPr id="3" name="Slide Number Placeholder 2">
            <a:extLst>
              <a:ext uri="{FF2B5EF4-FFF2-40B4-BE49-F238E27FC236}">
                <a16:creationId xmlns:a16="http://schemas.microsoft.com/office/drawing/2014/main" id="{CB02DE3B-7E3E-49B8-B4AF-6CA898C4514A}"/>
              </a:ext>
            </a:extLst>
          </p:cNvPr>
          <p:cNvSpPr>
            <a:spLocks noGrp="1"/>
          </p:cNvSpPr>
          <p:nvPr>
            <p:ph type="sldNum" sz="quarter" idx="12"/>
          </p:nvPr>
        </p:nvSpPr>
        <p:spPr/>
        <p:txBody>
          <a:bodyPr/>
          <a:lstStyle/>
          <a:p>
            <a:fld id="{629637A9-119A-49DA-BD12-AAC58B377D80}" type="slidenum">
              <a:rPr lang="en-US" sz="1600" smtClean="0"/>
              <a:pPr/>
              <a:t>6</a:t>
            </a:fld>
            <a:endParaRPr lang="en-US" sz="1600"/>
          </a:p>
        </p:txBody>
      </p:sp>
      <p:sp>
        <p:nvSpPr>
          <p:cNvPr id="4" name="Title 3">
            <a:extLst>
              <a:ext uri="{FF2B5EF4-FFF2-40B4-BE49-F238E27FC236}">
                <a16:creationId xmlns:a16="http://schemas.microsoft.com/office/drawing/2014/main" id="{159CD0D1-4903-4899-ACE4-CF472C7CB3EB}"/>
              </a:ext>
            </a:extLst>
          </p:cNvPr>
          <p:cNvSpPr>
            <a:spLocks noGrp="1"/>
          </p:cNvSpPr>
          <p:nvPr>
            <p:ph type="title"/>
          </p:nvPr>
        </p:nvSpPr>
        <p:spPr/>
        <p:txBody>
          <a:bodyPr>
            <a:normAutofit/>
          </a:bodyPr>
          <a:lstStyle/>
          <a:p>
            <a:r>
              <a:rPr lang="en-US" sz="4000">
                <a:solidFill>
                  <a:schemeClr val="bg1"/>
                </a:solidFill>
                <a:latin typeface="Bahnschrift" panose="020B0502040204020203" pitchFamily="34" charset="0"/>
              </a:rPr>
              <a:t>Project Outcomes</a:t>
            </a:r>
          </a:p>
        </p:txBody>
      </p:sp>
      <p:sp>
        <p:nvSpPr>
          <p:cNvPr id="17" name="Flowchart: Connector 16">
            <a:extLst>
              <a:ext uri="{FF2B5EF4-FFF2-40B4-BE49-F238E27FC236}">
                <a16:creationId xmlns:a16="http://schemas.microsoft.com/office/drawing/2014/main" id="{9C98006C-29B4-4FCF-8B7E-2825447FC177}"/>
              </a:ext>
            </a:extLst>
          </p:cNvPr>
          <p:cNvSpPr/>
          <p:nvPr/>
        </p:nvSpPr>
        <p:spPr>
          <a:xfrm>
            <a:off x="3610575" y="2841651"/>
            <a:ext cx="457200" cy="457200"/>
          </a:xfrm>
          <a:prstGeom prst="flowChartConnector">
            <a:avLst/>
          </a:prstGeom>
          <a:solidFill>
            <a:srgbClr val="006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E61AF97F-5D7E-4416-B5F1-B5DE6C1A3FD7}"/>
              </a:ext>
            </a:extLst>
          </p:cNvPr>
          <p:cNvSpPr/>
          <p:nvPr/>
        </p:nvSpPr>
        <p:spPr>
          <a:xfrm>
            <a:off x="7713182" y="2841651"/>
            <a:ext cx="457200" cy="457200"/>
          </a:xfrm>
          <a:prstGeom prst="flowChartConnector">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1513E33-6C10-4384-9A27-26BE9339558A}"/>
              </a:ext>
            </a:extLst>
          </p:cNvPr>
          <p:cNvSpPr txBox="1"/>
          <p:nvPr/>
        </p:nvSpPr>
        <p:spPr>
          <a:xfrm>
            <a:off x="3728457" y="2881249"/>
            <a:ext cx="141079" cy="400110"/>
          </a:xfrm>
          <a:prstGeom prst="rect">
            <a:avLst/>
          </a:prstGeom>
          <a:noFill/>
        </p:spPr>
        <p:txBody>
          <a:bodyPr wrap="square" rtlCol="0">
            <a:spAutoFit/>
          </a:bodyPr>
          <a:lstStyle/>
          <a:p>
            <a:r>
              <a:rPr lang="en-US" sz="2000">
                <a:solidFill>
                  <a:schemeClr val="bg1"/>
                </a:solidFill>
                <a:latin typeface="Bahnschrift" panose="020B0502040204020203" pitchFamily="34" charset="0"/>
              </a:rPr>
              <a:t>1</a:t>
            </a:r>
          </a:p>
        </p:txBody>
      </p:sp>
      <p:sp>
        <p:nvSpPr>
          <p:cNvPr id="20" name="TextBox 19">
            <a:extLst>
              <a:ext uri="{FF2B5EF4-FFF2-40B4-BE49-F238E27FC236}">
                <a16:creationId xmlns:a16="http://schemas.microsoft.com/office/drawing/2014/main" id="{A09C3318-A2E9-4FA0-9F34-7DA8141ACEBB}"/>
              </a:ext>
            </a:extLst>
          </p:cNvPr>
          <p:cNvSpPr txBox="1"/>
          <p:nvPr/>
        </p:nvSpPr>
        <p:spPr>
          <a:xfrm>
            <a:off x="7800703" y="2857694"/>
            <a:ext cx="141079" cy="400110"/>
          </a:xfrm>
          <a:prstGeom prst="rect">
            <a:avLst/>
          </a:prstGeom>
          <a:noFill/>
        </p:spPr>
        <p:txBody>
          <a:bodyPr wrap="square" rtlCol="0">
            <a:spAutoFit/>
          </a:bodyPr>
          <a:lstStyle/>
          <a:p>
            <a:r>
              <a:rPr lang="en-US" sz="2000">
                <a:solidFill>
                  <a:schemeClr val="bg1"/>
                </a:solidFill>
                <a:latin typeface="Bahnschrift" panose="020B0502040204020203" pitchFamily="34" charset="0"/>
              </a:rPr>
              <a:t>2</a:t>
            </a:r>
          </a:p>
        </p:txBody>
      </p:sp>
    </p:spTree>
    <p:extLst>
      <p:ext uri="{BB962C8B-B14F-4D97-AF65-F5344CB8AC3E}">
        <p14:creationId xmlns:p14="http://schemas.microsoft.com/office/powerpoint/2010/main" val="135243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F3CA3D-CC49-4416-B346-33A68514E491}"/>
              </a:ext>
            </a:extLst>
          </p:cNvPr>
          <p:cNvSpPr>
            <a:spLocks noGrp="1"/>
          </p:cNvSpPr>
          <p:nvPr>
            <p:ph type="sldNum" sz="quarter" idx="12"/>
          </p:nvPr>
        </p:nvSpPr>
        <p:spPr/>
        <p:txBody>
          <a:bodyPr/>
          <a:lstStyle/>
          <a:p>
            <a:fld id="{629637A9-119A-49DA-BD12-AAC58B377D80}" type="slidenum">
              <a:rPr lang="en-US" sz="1600" smtClean="0"/>
              <a:t>7</a:t>
            </a:fld>
            <a:endParaRPr lang="en-US" sz="1600"/>
          </a:p>
        </p:txBody>
      </p:sp>
      <p:sp>
        <p:nvSpPr>
          <p:cNvPr id="2" name="Title 1">
            <a:extLst>
              <a:ext uri="{FF2B5EF4-FFF2-40B4-BE49-F238E27FC236}">
                <a16:creationId xmlns:a16="http://schemas.microsoft.com/office/drawing/2014/main" id="{724D64A1-1C68-4601-9086-F3F250EFB8E5}"/>
              </a:ext>
            </a:extLst>
          </p:cNvPr>
          <p:cNvSpPr>
            <a:spLocks noGrp="1"/>
          </p:cNvSpPr>
          <p:nvPr>
            <p:ph type="title"/>
          </p:nvPr>
        </p:nvSpPr>
        <p:spPr/>
        <p:txBody>
          <a:bodyPr>
            <a:noAutofit/>
          </a:bodyPr>
          <a:lstStyle/>
          <a:p>
            <a:r>
              <a:rPr lang="en-US" sz="4000">
                <a:solidFill>
                  <a:schemeClr val="bg1"/>
                </a:solidFill>
                <a:latin typeface="Bahnschrift" panose="020B0502040204020203" pitchFamily="34" charset="0"/>
                <a:cs typeface="Calibri Light"/>
              </a:rPr>
              <a:t>Data Sources and Data Needs</a:t>
            </a:r>
          </a:p>
        </p:txBody>
      </p:sp>
      <p:graphicFrame>
        <p:nvGraphicFramePr>
          <p:cNvPr id="5" name="Table 4">
            <a:extLst>
              <a:ext uri="{FF2B5EF4-FFF2-40B4-BE49-F238E27FC236}">
                <a16:creationId xmlns:a16="http://schemas.microsoft.com/office/drawing/2014/main" id="{D25852BE-4E7D-48B6-A654-E5272842E7E4}"/>
              </a:ext>
            </a:extLst>
          </p:cNvPr>
          <p:cNvGraphicFramePr>
            <a:graphicFrameLocks noGrp="1"/>
          </p:cNvGraphicFramePr>
          <p:nvPr>
            <p:extLst>
              <p:ext uri="{D42A27DB-BD31-4B8C-83A1-F6EECF244321}">
                <p14:modId xmlns:p14="http://schemas.microsoft.com/office/powerpoint/2010/main" val="2967484913"/>
              </p:ext>
            </p:extLst>
          </p:nvPr>
        </p:nvGraphicFramePr>
        <p:xfrm>
          <a:off x="1729096" y="1794744"/>
          <a:ext cx="8345661" cy="4561606"/>
        </p:xfrm>
        <a:graphic>
          <a:graphicData uri="http://schemas.openxmlformats.org/drawingml/2006/table">
            <a:tbl>
              <a:tblPr/>
              <a:tblGrid>
                <a:gridCol w="2487168">
                  <a:extLst>
                    <a:ext uri="{9D8B030D-6E8A-4147-A177-3AD203B41FA5}">
                      <a16:colId xmlns:a16="http://schemas.microsoft.com/office/drawing/2014/main" val="2032062125"/>
                    </a:ext>
                  </a:extLst>
                </a:gridCol>
                <a:gridCol w="2498878">
                  <a:extLst>
                    <a:ext uri="{9D8B030D-6E8A-4147-A177-3AD203B41FA5}">
                      <a16:colId xmlns:a16="http://schemas.microsoft.com/office/drawing/2014/main" val="122636426"/>
                    </a:ext>
                  </a:extLst>
                </a:gridCol>
                <a:gridCol w="3359615">
                  <a:extLst>
                    <a:ext uri="{9D8B030D-6E8A-4147-A177-3AD203B41FA5}">
                      <a16:colId xmlns:a16="http://schemas.microsoft.com/office/drawing/2014/main" val="3099421899"/>
                    </a:ext>
                  </a:extLst>
                </a:gridCol>
              </a:tblGrid>
              <a:tr h="380293">
                <a:tc>
                  <a:txBody>
                    <a:bodyPr/>
                    <a:lstStyle/>
                    <a:p>
                      <a:pPr algn="l" rtl="0" fontAlgn="base"/>
                      <a:r>
                        <a:rPr lang="en-US" sz="1800" b="1" i="0">
                          <a:solidFill>
                            <a:schemeClr val="accent1">
                              <a:lumMod val="75000"/>
                            </a:schemeClr>
                          </a:solidFill>
                          <a:effectLst/>
                          <a:latin typeface="Bahnschrift" panose="020B0502040204020203" pitchFamily="34" charset="0"/>
                        </a:rPr>
                        <a:t>Sources </a:t>
                      </a:r>
                      <a:endParaRPr lang="en-US" sz="2800" b="1" i="0">
                        <a:solidFill>
                          <a:schemeClr val="accent1">
                            <a:lumMod val="75000"/>
                          </a:schemeClr>
                        </a:solidFill>
                        <a:effectLst/>
                        <a:latin typeface="Bahnschrift" panose="020B0502040204020203" pitchFamily="34" charset="0"/>
                      </a:endParaRPr>
                    </a:p>
                  </a:txBody>
                  <a:tcPr marL="34431" marR="34431" marT="17216" marB="17216">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1800" b="1" i="0">
                          <a:solidFill>
                            <a:schemeClr val="accent1">
                              <a:lumMod val="75000"/>
                            </a:schemeClr>
                          </a:solidFill>
                          <a:effectLst/>
                          <a:latin typeface="Bahnschrift" panose="020B0502040204020203" pitchFamily="34" charset="0"/>
                        </a:rPr>
                        <a:t>Data Available </a:t>
                      </a:r>
                      <a:endParaRPr lang="en-US" sz="2800" b="1" i="0">
                        <a:solidFill>
                          <a:schemeClr val="accent1">
                            <a:lumMod val="75000"/>
                          </a:schemeClr>
                        </a:solidFill>
                        <a:effectLst/>
                        <a:latin typeface="Bahnschrift" panose="020B0502040204020203" pitchFamily="34" charset="0"/>
                      </a:endParaRPr>
                    </a:p>
                  </a:txBody>
                  <a:tcPr marL="34431" marR="34431" marT="17216" marB="17216">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1800" b="1" i="0">
                          <a:solidFill>
                            <a:schemeClr val="accent1">
                              <a:lumMod val="75000"/>
                            </a:schemeClr>
                          </a:solidFill>
                          <a:effectLst/>
                          <a:latin typeface="Bahnschrift" panose="020B0502040204020203" pitchFamily="34" charset="0"/>
                        </a:rPr>
                        <a:t>Data Collection Method </a:t>
                      </a:r>
                      <a:endParaRPr lang="en-US" sz="2800" b="1" i="0">
                        <a:solidFill>
                          <a:schemeClr val="accent1">
                            <a:lumMod val="75000"/>
                          </a:schemeClr>
                        </a:solidFill>
                        <a:effectLst/>
                        <a:latin typeface="Bahnschrift" panose="020B0502040204020203" pitchFamily="34" charset="0"/>
                      </a:endParaRPr>
                    </a:p>
                  </a:txBody>
                  <a:tcPr marL="34431" marR="34431" marT="17216" marB="17216">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5601300"/>
                  </a:ext>
                </a:extLst>
              </a:tr>
              <a:tr h="1163392">
                <a:tc>
                  <a:txBody>
                    <a:bodyPr/>
                    <a:lstStyle/>
                    <a:p>
                      <a:pPr algn="l" rtl="0" fontAlgn="base"/>
                      <a:r>
                        <a:rPr lang="en-US" sz="1400" b="1" i="0">
                          <a:effectLst/>
                          <a:latin typeface="Bahnschrift" panose="020B0502040204020203" pitchFamily="34" charset="0"/>
                        </a:rPr>
                        <a:t>Massachusetts Registries of Deeds</a:t>
                      </a:r>
                      <a:endParaRPr lang="en-US" sz="2000" b="1" i="0">
                        <a:effectLst/>
                        <a:latin typeface="Bahnschrift" panose="020B0502040204020203" pitchFamily="34" charset="0"/>
                      </a:endParaRPr>
                    </a:p>
                  </a:txBody>
                  <a:tcPr marL="34431" marR="34431" marT="17216" marB="17216">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1400" b="0" i="0">
                          <a:effectLst/>
                          <a:latin typeface="Bahnschrift" panose="020B0502040204020203" pitchFamily="34" charset="0"/>
                        </a:rPr>
                        <a:t>Foreclosure documentation </a:t>
                      </a:r>
                    </a:p>
                    <a:p>
                      <a:pPr algn="l" rtl="0" fontAlgn="base">
                        <a:buFont typeface="Arial" panose="020B0604020202020204" pitchFamily="34" charset="0"/>
                        <a:buChar char="•"/>
                      </a:pPr>
                      <a:r>
                        <a:rPr lang="en-US" sz="1400" b="0" i="0">
                          <a:effectLst/>
                          <a:latin typeface="Bahnschrift" panose="020B0502040204020203" pitchFamily="34" charset="0"/>
                        </a:rPr>
                        <a:t>Property history  </a:t>
                      </a:r>
                    </a:p>
                    <a:p>
                      <a:pPr algn="l" rtl="0" fontAlgn="base">
                        <a:buFont typeface="Arial" panose="020B0604020202020204" pitchFamily="34" charset="0"/>
                        <a:buChar char="•"/>
                      </a:pPr>
                      <a:r>
                        <a:rPr lang="en-US" sz="1400" b="0" i="0">
                          <a:effectLst/>
                          <a:latin typeface="Bahnschrift" panose="020B0502040204020203" pitchFamily="34" charset="0"/>
                        </a:rPr>
                        <a:t>Indexed data and scanned documents </a:t>
                      </a:r>
                    </a:p>
                  </a:txBody>
                  <a:tcPr marL="34431" marR="34431" marT="17216" marB="17216">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1400" b="0" i="0">
                          <a:effectLst/>
                          <a:latin typeface="Bahnschrift" panose="020B0502040204020203" pitchFamily="34" charset="0"/>
                        </a:rPr>
                        <a:t>Indexed data from individual registries </a:t>
                      </a:r>
                    </a:p>
                    <a:p>
                      <a:pPr algn="l" rtl="0" fontAlgn="base">
                        <a:buFont typeface="Arial" panose="020B0604020202020204" pitchFamily="34" charset="0"/>
                        <a:buChar char="•"/>
                      </a:pPr>
                      <a:r>
                        <a:rPr lang="en-US" sz="1400" b="0" i="0">
                          <a:effectLst/>
                          <a:latin typeface="Bahnschrift" panose="020B0502040204020203" pitchFamily="34" charset="0"/>
                        </a:rPr>
                        <a:t>Optical Character Recognition</a:t>
                      </a:r>
                    </a:p>
                  </a:txBody>
                  <a:tcPr marL="34431" marR="34431" marT="17216" marB="17216">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437015"/>
                  </a:ext>
                </a:extLst>
              </a:tr>
              <a:tr h="920824">
                <a:tc>
                  <a:txBody>
                    <a:bodyPr/>
                    <a:lstStyle/>
                    <a:p>
                      <a:pPr algn="l" rtl="0" fontAlgn="base"/>
                      <a:r>
                        <a:rPr lang="en-US" sz="1400" b="1" i="0">
                          <a:solidFill>
                            <a:srgbClr val="000000"/>
                          </a:solidFill>
                          <a:effectLst/>
                          <a:latin typeface="Bahnschrift" panose="020B0502040204020203" pitchFamily="34" charset="0"/>
                        </a:rPr>
                        <a:t>US Securities &amp; Exchange Commission </a:t>
                      </a:r>
                      <a:endParaRPr lang="en-US" sz="2000" b="1" i="0">
                        <a:effectLst/>
                        <a:latin typeface="Bahnschrift" panose="020B0502040204020203" pitchFamily="34" charset="0"/>
                      </a:endParaRPr>
                    </a:p>
                  </a:txBody>
                  <a:tcPr marL="34431" marR="34431" marT="17216" marB="17216">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base"/>
                      <a:r>
                        <a:rPr lang="en-US" sz="1400" b="0" i="0">
                          <a:effectLst/>
                          <a:latin typeface="Bahnschrift" panose="020B0502040204020203" pitchFamily="34" charset="0"/>
                        </a:rPr>
                        <a:t>Foundational documentation for bundled mortgages and securitized trusts </a:t>
                      </a:r>
                      <a:endParaRPr lang="en-US" sz="2000" b="0" i="0">
                        <a:effectLst/>
                        <a:latin typeface="Bahnschrift" panose="020B0502040204020203" pitchFamily="34" charset="0"/>
                      </a:endParaRPr>
                    </a:p>
                  </a:txBody>
                  <a:tcPr marL="34431" marR="34431" marT="17216" marB="17216">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base">
                        <a:buFont typeface="Arial" panose="020B0604020202020204" pitchFamily="34" charset="0"/>
                        <a:buChar char="•"/>
                      </a:pPr>
                      <a:r>
                        <a:rPr lang="en-US" sz="1400" b="0" i="0">
                          <a:effectLst/>
                          <a:latin typeface="Bahnschrift" panose="020B0502040204020203" pitchFamily="34" charset="0"/>
                        </a:rPr>
                        <a:t>OCR </a:t>
                      </a:r>
                    </a:p>
                    <a:p>
                      <a:pPr algn="l" rtl="0" fontAlgn="base">
                        <a:buFont typeface="Arial" panose="020B0604020202020204" pitchFamily="34" charset="0"/>
                        <a:buChar char="•"/>
                      </a:pPr>
                      <a:r>
                        <a:rPr lang="en-US" sz="1400" b="0" i="0">
                          <a:effectLst/>
                          <a:latin typeface="Bahnschrift" panose="020B0502040204020203" pitchFamily="34" charset="0"/>
                        </a:rPr>
                        <a:t>Text scraping script </a:t>
                      </a:r>
                    </a:p>
                  </a:txBody>
                  <a:tcPr marL="34431" marR="34431" marT="17216" marB="17216">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06592"/>
                  </a:ext>
                </a:extLst>
              </a:tr>
              <a:tr h="942621">
                <a:tc>
                  <a:txBody>
                    <a:bodyPr/>
                    <a:lstStyle/>
                    <a:p>
                      <a:pPr algn="l" rtl="0" fontAlgn="base"/>
                      <a:r>
                        <a:rPr lang="en-US" sz="1400" b="1" i="0">
                          <a:solidFill>
                            <a:srgbClr val="000000"/>
                          </a:solidFill>
                          <a:effectLst/>
                          <a:latin typeface="Bahnschrift" panose="020B0502040204020203" pitchFamily="34" charset="0"/>
                        </a:rPr>
                        <a:t>Massachusetts Public Notices  </a:t>
                      </a:r>
                      <a:endParaRPr lang="en-US" sz="2000" b="1" i="0">
                        <a:effectLst/>
                        <a:latin typeface="Bahnschrift" panose="020B0502040204020203" pitchFamily="34" charset="0"/>
                      </a:endParaRPr>
                    </a:p>
                  </a:txBody>
                  <a:tcPr marL="34431" marR="34431" marT="17216" marB="17216">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1400" b="0" i="0">
                          <a:effectLst/>
                          <a:latin typeface="Bahnschrift" panose="020B0502040204020203" pitchFamily="34" charset="0"/>
                        </a:rPr>
                        <a:t>Newspaper ads for foreclosure auctions </a:t>
                      </a:r>
                    </a:p>
                    <a:p>
                      <a:pPr algn="l" rtl="0" fontAlgn="base">
                        <a:buFont typeface="Arial" panose="020B0604020202020204" pitchFamily="34" charset="0"/>
                        <a:buChar char="•"/>
                      </a:pPr>
                      <a:r>
                        <a:rPr lang="en-US" sz="1400" b="0" i="0">
                          <a:effectLst/>
                          <a:latin typeface="Bahnschrift" panose="020B0502040204020203" pitchFamily="34" charset="0"/>
                        </a:rPr>
                        <a:t>Foreclosure details </a:t>
                      </a:r>
                    </a:p>
                  </a:txBody>
                  <a:tcPr marL="34431" marR="34431" marT="17216" marB="17216">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1400" b="0" i="0">
                          <a:effectLst/>
                          <a:latin typeface="Bahnschrift" panose="020B0502040204020203" pitchFamily="34" charset="0"/>
                        </a:rPr>
                        <a:t>Text/web scraping script </a:t>
                      </a:r>
                    </a:p>
                  </a:txBody>
                  <a:tcPr marL="34431" marR="34431" marT="17216" marB="17216">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43579"/>
                  </a:ext>
                </a:extLst>
              </a:tr>
              <a:tr h="1154476">
                <a:tc>
                  <a:txBody>
                    <a:bodyPr/>
                    <a:lstStyle/>
                    <a:p>
                      <a:pPr algn="l" rtl="0" fontAlgn="base"/>
                      <a:r>
                        <a:rPr lang="en-US" sz="1400" b="1" i="0">
                          <a:solidFill>
                            <a:srgbClr val="000000"/>
                          </a:solidFill>
                          <a:effectLst/>
                          <a:latin typeface="Bahnschrift" panose="020B0502040204020203" pitchFamily="34" charset="0"/>
                        </a:rPr>
                        <a:t>CoreLogic/MLS real estate database </a:t>
                      </a:r>
                      <a:endParaRPr lang="en-US" sz="2000" b="1" i="0">
                        <a:effectLst/>
                        <a:latin typeface="Bahnschrift" panose="020B0502040204020203" pitchFamily="34" charset="0"/>
                      </a:endParaRPr>
                    </a:p>
                  </a:txBody>
                  <a:tcPr marL="34431" marR="34431" marT="17216" marB="17216">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rtl="0" fontAlgn="base">
                        <a:buFont typeface="Arial" panose="020B0604020202020204" pitchFamily="34" charset="0"/>
                        <a:buChar char="•"/>
                      </a:pPr>
                      <a:r>
                        <a:rPr lang="en-US" sz="1400" b="0" i="0">
                          <a:effectLst/>
                          <a:latin typeface="Bahnschrift" panose="020B0502040204020203" pitchFamily="34" charset="0"/>
                        </a:rPr>
                        <a:t>Property sales, foreclosure, and tax assessment history </a:t>
                      </a:r>
                    </a:p>
                    <a:p>
                      <a:pPr algn="l" rtl="0" fontAlgn="base">
                        <a:buFont typeface="Arial" panose="020B0604020202020204" pitchFamily="34" charset="0"/>
                        <a:buChar char="•"/>
                      </a:pPr>
                      <a:r>
                        <a:rPr lang="en-US" sz="1400" b="0" i="0">
                          <a:effectLst/>
                          <a:latin typeface="Bahnschrift" panose="020B0502040204020203" pitchFamily="34" charset="0"/>
                        </a:rPr>
                        <a:t>Property details </a:t>
                      </a:r>
                    </a:p>
                    <a:p>
                      <a:pPr algn="l" rtl="0" fontAlgn="base">
                        <a:buFont typeface="Arial" panose="020B0604020202020204" pitchFamily="34" charset="0"/>
                        <a:buChar char="•"/>
                      </a:pPr>
                      <a:r>
                        <a:rPr lang="en-US" sz="1400" b="0" i="0">
                          <a:effectLst/>
                          <a:latin typeface="Bahnschrift" panose="020B0502040204020203" pitchFamily="34" charset="0"/>
                        </a:rPr>
                        <a:t>Owner demographics </a:t>
                      </a:r>
                    </a:p>
                  </a:txBody>
                  <a:tcPr marL="34431" marR="34431" marT="17216" marB="17216">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rtl="0" fontAlgn="base">
                        <a:buFont typeface="Arial" panose="020B0604020202020204" pitchFamily="34" charset="0"/>
                        <a:buChar char="•"/>
                      </a:pPr>
                      <a:r>
                        <a:rPr lang="en-US" sz="1400" b="0" i="0">
                          <a:effectLst/>
                          <a:latin typeface="Bahnschrift" panose="020B0502040204020203" pitchFamily="34" charset="0"/>
                        </a:rPr>
                        <a:t>Text/web scraping script </a:t>
                      </a:r>
                    </a:p>
                    <a:p>
                      <a:pPr algn="l" rtl="0" fontAlgn="base">
                        <a:buFont typeface="Arial" panose="020B0604020202020204" pitchFamily="34" charset="0"/>
                        <a:buChar char="•"/>
                      </a:pPr>
                      <a:r>
                        <a:rPr lang="en-US" sz="1400" b="0" i="0">
                          <a:effectLst/>
                          <a:latin typeface="Bahnschrift" panose="020B0502040204020203" pitchFamily="34" charset="0"/>
                        </a:rPr>
                        <a:t>Some data may come in spreadsheets, but unknown </a:t>
                      </a:r>
                    </a:p>
                  </a:txBody>
                  <a:tcPr marL="34431" marR="34431" marT="17216" marB="17216">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86647514"/>
                  </a:ext>
                </a:extLst>
              </a:tr>
            </a:tbl>
          </a:graphicData>
        </a:graphic>
      </p:graphicFrame>
      <p:sp>
        <p:nvSpPr>
          <p:cNvPr id="7" name="Flowchart: Connector 6">
            <a:extLst>
              <a:ext uri="{FF2B5EF4-FFF2-40B4-BE49-F238E27FC236}">
                <a16:creationId xmlns:a16="http://schemas.microsoft.com/office/drawing/2014/main" id="{133A9669-736B-4698-B2A6-DF71F0F13C7F}"/>
              </a:ext>
            </a:extLst>
          </p:cNvPr>
          <p:cNvSpPr/>
          <p:nvPr/>
        </p:nvSpPr>
        <p:spPr>
          <a:xfrm>
            <a:off x="141080" y="406735"/>
            <a:ext cx="457200" cy="457200"/>
          </a:xfrm>
          <a:prstGeom prst="flowChartConnector">
            <a:avLst/>
          </a:prstGeom>
          <a:solidFill>
            <a:srgbClr val="006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9D8B8D-4306-40C3-B125-AAC36C25731A}"/>
              </a:ext>
            </a:extLst>
          </p:cNvPr>
          <p:cNvSpPr txBox="1"/>
          <p:nvPr/>
        </p:nvSpPr>
        <p:spPr>
          <a:xfrm>
            <a:off x="258962" y="446333"/>
            <a:ext cx="141079" cy="400110"/>
          </a:xfrm>
          <a:prstGeom prst="rect">
            <a:avLst/>
          </a:prstGeom>
          <a:noFill/>
        </p:spPr>
        <p:txBody>
          <a:bodyPr wrap="square" rtlCol="0">
            <a:spAutoFit/>
          </a:bodyPr>
          <a:lstStyle/>
          <a:p>
            <a:r>
              <a:rPr lang="en-US" sz="2000">
                <a:solidFill>
                  <a:schemeClr val="bg1"/>
                </a:solidFill>
                <a:latin typeface="Bahnschrift" panose="020B0502040204020203" pitchFamily="34" charset="0"/>
              </a:rPr>
              <a:t>1</a:t>
            </a:r>
          </a:p>
        </p:txBody>
      </p:sp>
    </p:spTree>
    <p:extLst>
      <p:ext uri="{BB962C8B-B14F-4D97-AF65-F5344CB8AC3E}">
        <p14:creationId xmlns:p14="http://schemas.microsoft.com/office/powerpoint/2010/main" val="77911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B8438E-E75F-4375-AB96-B0B2F45E922F}"/>
              </a:ext>
            </a:extLst>
          </p:cNvPr>
          <p:cNvSpPr>
            <a:spLocks noGrp="1"/>
          </p:cNvSpPr>
          <p:nvPr>
            <p:ph idx="1"/>
          </p:nvPr>
        </p:nvSpPr>
        <p:spPr>
          <a:xfrm>
            <a:off x="838200" y="1567359"/>
            <a:ext cx="10515600" cy="4351338"/>
          </a:xfrm>
        </p:spPr>
        <p:txBody>
          <a:bodyPr vert="horz" lIns="0" tIns="45720" rIns="0" bIns="45720" rtlCol="0" anchor="t">
            <a:normAutofit/>
          </a:bodyPr>
          <a:lstStyle/>
          <a:p>
            <a:r>
              <a:rPr lang="en-US" sz="2000">
                <a:latin typeface="Bahnschrift"/>
                <a:cs typeface="Calibri"/>
              </a:rPr>
              <a:t> Emailed Registry of Deeds for each county in Massachusetts asking for indexed data on foreclosures</a:t>
            </a:r>
          </a:p>
          <a:p>
            <a:r>
              <a:rPr lang="en-US" sz="2000">
                <a:latin typeface="Bahnschrift"/>
                <a:cs typeface="Calibri"/>
              </a:rPr>
              <a:t> Received indexed data from 7 counties</a:t>
            </a:r>
          </a:p>
          <a:p>
            <a:r>
              <a:rPr lang="en-US" sz="2000">
                <a:latin typeface="Bahnschrift"/>
                <a:cs typeface="Calibri"/>
              </a:rPr>
              <a:t> Reformatted and organized indexed data for easy uploading into database, created Excel workbook to streamline this process</a:t>
            </a:r>
          </a:p>
          <a:p>
            <a:r>
              <a:rPr lang="en-US" sz="2000">
                <a:latin typeface="Bahnschrift"/>
                <a:cs typeface="Calibri"/>
              </a:rPr>
              <a:t> Determined which additional data must be collected through web-scraping or OCR</a:t>
            </a:r>
          </a:p>
          <a:p>
            <a:endParaRPr lang="en-US" sz="2400">
              <a:cs typeface="Calibri"/>
            </a:endParaRPr>
          </a:p>
          <a:p>
            <a:endParaRPr lang="en-US">
              <a:cs typeface="Calibri"/>
            </a:endParaRPr>
          </a:p>
        </p:txBody>
      </p:sp>
      <p:sp>
        <p:nvSpPr>
          <p:cNvPr id="4" name="Slide Number Placeholder 3">
            <a:extLst>
              <a:ext uri="{FF2B5EF4-FFF2-40B4-BE49-F238E27FC236}">
                <a16:creationId xmlns:a16="http://schemas.microsoft.com/office/drawing/2014/main" id="{16FACAEA-961E-4233-A34D-3A00AD70B778}"/>
              </a:ext>
            </a:extLst>
          </p:cNvPr>
          <p:cNvSpPr>
            <a:spLocks noGrp="1"/>
          </p:cNvSpPr>
          <p:nvPr>
            <p:ph type="sldNum" sz="quarter" idx="12"/>
          </p:nvPr>
        </p:nvSpPr>
        <p:spPr/>
        <p:txBody>
          <a:bodyPr/>
          <a:lstStyle/>
          <a:p>
            <a:fld id="{629637A9-119A-49DA-BD12-AAC58B377D80}" type="slidenum">
              <a:rPr lang="en-US" sz="1600" smtClean="0"/>
              <a:t>8</a:t>
            </a:fld>
            <a:endParaRPr lang="en-US" sz="1600"/>
          </a:p>
        </p:txBody>
      </p:sp>
      <p:sp>
        <p:nvSpPr>
          <p:cNvPr id="2" name="Title 1">
            <a:extLst>
              <a:ext uri="{FF2B5EF4-FFF2-40B4-BE49-F238E27FC236}">
                <a16:creationId xmlns:a16="http://schemas.microsoft.com/office/drawing/2014/main" id="{724D64A1-1C68-4601-9086-F3F250EFB8E5}"/>
              </a:ext>
            </a:extLst>
          </p:cNvPr>
          <p:cNvSpPr>
            <a:spLocks noGrp="1"/>
          </p:cNvSpPr>
          <p:nvPr>
            <p:ph type="title"/>
          </p:nvPr>
        </p:nvSpPr>
        <p:spPr>
          <a:xfrm>
            <a:off x="732747" y="136525"/>
            <a:ext cx="10338361" cy="1130247"/>
          </a:xfrm>
        </p:spPr>
        <p:txBody>
          <a:bodyPr>
            <a:noAutofit/>
          </a:bodyPr>
          <a:lstStyle/>
          <a:p>
            <a:r>
              <a:rPr lang="en-US" sz="4000">
                <a:solidFill>
                  <a:schemeClr val="bg1"/>
                </a:solidFill>
                <a:latin typeface="Bahnschrift" panose="020B0502040204020203" pitchFamily="34" charset="0"/>
                <a:cs typeface="Calibri Light"/>
              </a:rPr>
              <a:t>Indexed Publicly Available Data</a:t>
            </a:r>
            <a:endParaRPr lang="en-US" sz="4000">
              <a:solidFill>
                <a:schemeClr val="bg1"/>
              </a:solidFill>
              <a:latin typeface="Bahnschrift" panose="020B0502040204020203" pitchFamily="34" charset="0"/>
            </a:endParaRPr>
          </a:p>
        </p:txBody>
      </p:sp>
      <p:pic>
        <p:nvPicPr>
          <p:cNvPr id="3074" name="Picture 2">
            <a:extLst>
              <a:ext uri="{FF2B5EF4-FFF2-40B4-BE49-F238E27FC236}">
                <a16:creationId xmlns:a16="http://schemas.microsoft.com/office/drawing/2014/main" id="{D9E2D07D-57F0-4489-895B-17A78D409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8667"/>
            <a:ext cx="12134227" cy="2180913"/>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Connector 5">
            <a:extLst>
              <a:ext uri="{FF2B5EF4-FFF2-40B4-BE49-F238E27FC236}">
                <a16:creationId xmlns:a16="http://schemas.microsoft.com/office/drawing/2014/main" id="{1661EA43-A608-406E-9955-E172EECA8763}"/>
              </a:ext>
            </a:extLst>
          </p:cNvPr>
          <p:cNvSpPr/>
          <p:nvPr/>
        </p:nvSpPr>
        <p:spPr>
          <a:xfrm>
            <a:off x="167206" y="422410"/>
            <a:ext cx="457200" cy="457200"/>
          </a:xfrm>
          <a:prstGeom prst="flowChartConnector">
            <a:avLst/>
          </a:prstGeom>
          <a:solidFill>
            <a:srgbClr val="006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71086D-3BD8-46C4-963E-0A337C532C91}"/>
              </a:ext>
            </a:extLst>
          </p:cNvPr>
          <p:cNvSpPr txBox="1"/>
          <p:nvPr/>
        </p:nvSpPr>
        <p:spPr>
          <a:xfrm>
            <a:off x="285088" y="462008"/>
            <a:ext cx="141079" cy="400110"/>
          </a:xfrm>
          <a:prstGeom prst="rect">
            <a:avLst/>
          </a:prstGeom>
          <a:noFill/>
        </p:spPr>
        <p:txBody>
          <a:bodyPr wrap="square" rtlCol="0">
            <a:spAutoFit/>
          </a:bodyPr>
          <a:lstStyle/>
          <a:p>
            <a:r>
              <a:rPr lang="en-US" sz="2000">
                <a:solidFill>
                  <a:schemeClr val="bg1"/>
                </a:solidFill>
                <a:latin typeface="Bahnschrift" panose="020B0502040204020203" pitchFamily="34" charset="0"/>
              </a:rPr>
              <a:t>1</a:t>
            </a:r>
          </a:p>
        </p:txBody>
      </p:sp>
    </p:spTree>
    <p:extLst>
      <p:ext uri="{BB962C8B-B14F-4D97-AF65-F5344CB8AC3E}">
        <p14:creationId xmlns:p14="http://schemas.microsoft.com/office/powerpoint/2010/main" val="46969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E8F9F3-F6A3-4629-89DB-A9B9841682CC}"/>
              </a:ext>
            </a:extLst>
          </p:cNvPr>
          <p:cNvSpPr>
            <a:spLocks noGrp="1"/>
          </p:cNvSpPr>
          <p:nvPr>
            <p:ph type="sldNum" sz="quarter" idx="12"/>
          </p:nvPr>
        </p:nvSpPr>
        <p:spPr/>
        <p:txBody>
          <a:bodyPr/>
          <a:lstStyle/>
          <a:p>
            <a:fld id="{629637A9-119A-49DA-BD12-AAC58B377D80}" type="slidenum">
              <a:rPr lang="en-US" sz="1600" smtClean="0"/>
              <a:t>9</a:t>
            </a:fld>
            <a:endParaRPr lang="en-US" sz="1600"/>
          </a:p>
        </p:txBody>
      </p:sp>
      <p:sp>
        <p:nvSpPr>
          <p:cNvPr id="2" name="Title 1">
            <a:extLst>
              <a:ext uri="{FF2B5EF4-FFF2-40B4-BE49-F238E27FC236}">
                <a16:creationId xmlns:a16="http://schemas.microsoft.com/office/drawing/2014/main" id="{724D64A1-1C68-4601-9086-F3F250EFB8E5}"/>
              </a:ext>
            </a:extLst>
          </p:cNvPr>
          <p:cNvSpPr>
            <a:spLocks noGrp="1"/>
          </p:cNvSpPr>
          <p:nvPr>
            <p:ph type="title"/>
          </p:nvPr>
        </p:nvSpPr>
        <p:spPr>
          <a:xfrm>
            <a:off x="761129" y="287929"/>
            <a:ext cx="7144511" cy="736612"/>
          </a:xfrm>
        </p:spPr>
        <p:txBody>
          <a:bodyPr vert="horz" lIns="91440" tIns="45720" rIns="91440" bIns="45720" rtlCol="0" anchor="b">
            <a:noAutofit/>
          </a:bodyPr>
          <a:lstStyle/>
          <a:p>
            <a:r>
              <a:rPr lang="en-US">
                <a:solidFill>
                  <a:schemeClr val="bg1"/>
                </a:solidFill>
                <a:latin typeface="Bahnschrift" panose="020B0502040204020203" pitchFamily="34" charset="0"/>
                <a:cs typeface="Calibri Light"/>
              </a:rPr>
              <a:t>Technical</a:t>
            </a:r>
            <a:r>
              <a:rPr lang="en-US">
                <a:solidFill>
                  <a:schemeClr val="tx1">
                    <a:lumMod val="85000"/>
                    <a:lumOff val="15000"/>
                  </a:schemeClr>
                </a:solidFill>
                <a:latin typeface="Bahnschrift"/>
              </a:rPr>
              <a:t> </a:t>
            </a:r>
            <a:r>
              <a:rPr lang="en-US">
                <a:solidFill>
                  <a:schemeClr val="bg1"/>
                </a:solidFill>
                <a:latin typeface="Bahnschrift" panose="020B0502040204020203" pitchFamily="34" charset="0"/>
                <a:cs typeface="Calibri Light"/>
              </a:rPr>
              <a:t>Documentation</a:t>
            </a:r>
          </a:p>
        </p:txBody>
      </p:sp>
      <p:sp>
        <p:nvSpPr>
          <p:cNvPr id="5" name="Flowchart: Connector 4">
            <a:extLst>
              <a:ext uri="{FF2B5EF4-FFF2-40B4-BE49-F238E27FC236}">
                <a16:creationId xmlns:a16="http://schemas.microsoft.com/office/drawing/2014/main" id="{5A573ADD-792C-49C0-8E27-F394A465CAA9}"/>
              </a:ext>
            </a:extLst>
          </p:cNvPr>
          <p:cNvSpPr/>
          <p:nvPr/>
        </p:nvSpPr>
        <p:spPr>
          <a:xfrm>
            <a:off x="147175" y="427635"/>
            <a:ext cx="457200" cy="457200"/>
          </a:xfrm>
          <a:prstGeom prst="flowChartConnector">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AF9498-CF6A-49BD-8A22-A6CFAB90517D}"/>
              </a:ext>
            </a:extLst>
          </p:cNvPr>
          <p:cNvSpPr txBox="1"/>
          <p:nvPr/>
        </p:nvSpPr>
        <p:spPr>
          <a:xfrm>
            <a:off x="234696" y="443678"/>
            <a:ext cx="141079" cy="400110"/>
          </a:xfrm>
          <a:prstGeom prst="rect">
            <a:avLst/>
          </a:prstGeom>
          <a:noFill/>
        </p:spPr>
        <p:txBody>
          <a:bodyPr wrap="square" rtlCol="0">
            <a:spAutoFit/>
          </a:bodyPr>
          <a:lstStyle/>
          <a:p>
            <a:r>
              <a:rPr lang="en-US" sz="2000">
                <a:solidFill>
                  <a:schemeClr val="bg1"/>
                </a:solidFill>
                <a:latin typeface="Bahnschrift" panose="020B0502040204020203" pitchFamily="34" charset="0"/>
              </a:rPr>
              <a:t>2</a:t>
            </a:r>
          </a:p>
        </p:txBody>
      </p:sp>
      <p:pic>
        <p:nvPicPr>
          <p:cNvPr id="16" name="Picture 15" descr="Diagram&#10;&#10;Description automatically generated">
            <a:extLst>
              <a:ext uri="{FF2B5EF4-FFF2-40B4-BE49-F238E27FC236}">
                <a16:creationId xmlns:a16="http://schemas.microsoft.com/office/drawing/2014/main" id="{D8FA046F-E6BE-3A49-A18D-7C409151F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14" y="1277410"/>
            <a:ext cx="9746571" cy="5580589"/>
          </a:xfrm>
          <a:prstGeom prst="rect">
            <a:avLst/>
          </a:prstGeom>
        </p:spPr>
      </p:pic>
      <p:pic>
        <p:nvPicPr>
          <p:cNvPr id="17" name="Picture 16" descr="Diagram&#10;&#10;Description automatically generated">
            <a:extLst>
              <a:ext uri="{FF2B5EF4-FFF2-40B4-BE49-F238E27FC236}">
                <a16:creationId xmlns:a16="http://schemas.microsoft.com/office/drawing/2014/main" id="{7AAB0810-94F2-9D4C-8920-7890DA483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917" y="10620"/>
            <a:ext cx="5342083" cy="6836759"/>
          </a:xfrm>
          <a:prstGeom prst="rect">
            <a:avLst/>
          </a:prstGeom>
        </p:spPr>
      </p:pic>
      <p:pic>
        <p:nvPicPr>
          <p:cNvPr id="19" name="Picture 18" descr="Diagram&#10;&#10;Description automatically generated">
            <a:extLst>
              <a:ext uri="{FF2B5EF4-FFF2-40B4-BE49-F238E27FC236}">
                <a16:creationId xmlns:a16="http://schemas.microsoft.com/office/drawing/2014/main" id="{870766C4-D0F0-EF49-9DDE-C2B6CCE48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714" y="1301850"/>
            <a:ext cx="9746571" cy="5580589"/>
          </a:xfrm>
          <a:prstGeom prst="rect">
            <a:avLst/>
          </a:prstGeom>
        </p:spPr>
      </p:pic>
      <p:pic>
        <p:nvPicPr>
          <p:cNvPr id="21" name="Picture 20" descr="Diagram&#10;&#10;Description automatically generated">
            <a:extLst>
              <a:ext uri="{FF2B5EF4-FFF2-40B4-BE49-F238E27FC236}">
                <a16:creationId xmlns:a16="http://schemas.microsoft.com/office/drawing/2014/main" id="{A224D65F-9BF7-3844-BCBC-F2867918AD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713" y="1277410"/>
            <a:ext cx="9746571" cy="5594619"/>
          </a:xfrm>
          <a:prstGeom prst="rect">
            <a:avLst/>
          </a:prstGeom>
        </p:spPr>
      </p:pic>
    </p:spTree>
    <p:extLst>
      <p:ext uri="{BB962C8B-B14F-4D97-AF65-F5344CB8AC3E}">
        <p14:creationId xmlns:p14="http://schemas.microsoft.com/office/powerpoint/2010/main" val="134500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 for iqp">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 for iqp" id="{6E8052F8-7AF3-4E93-9E1A-C30402FAA0BF}" vid="{D0CA4540-3CBD-4305-AB3F-9D558FDC3318}"/>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257A18E768D341B59509217C273580" ma:contentTypeVersion="5" ma:contentTypeDescription="Create a new document." ma:contentTypeScope="" ma:versionID="f748eda0b694939a1f3f4e2b0ad7b566">
  <xsd:schema xmlns:xsd="http://www.w3.org/2001/XMLSchema" xmlns:xs="http://www.w3.org/2001/XMLSchema" xmlns:p="http://schemas.microsoft.com/office/2006/metadata/properties" xmlns:ns2="7e44a802-810f-44aa-abe9-403c80a6b9fc" targetNamespace="http://schemas.microsoft.com/office/2006/metadata/properties" ma:root="true" ma:fieldsID="f71536c23f278f1c92374fa2f9672d7f" ns2:_="">
    <xsd:import namespace="7e44a802-810f-44aa-abe9-403c80a6b9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4a802-810f-44aa-abe9-403c80a6b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98E7F2-8762-4213-99DA-E78409C4B812}">
  <ds:schemaRefs>
    <ds:schemaRef ds:uri="7e44a802-810f-44aa-abe9-403c80a6b9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C28ACC-E1AE-45A1-B714-8D69876D4929}">
  <ds:schemaRefs>
    <ds:schemaRef ds:uri="http://schemas.microsoft.com/office/2006/documentManagement/types"/>
    <ds:schemaRef ds:uri="http://www.w3.org/XML/1998/namespace"/>
    <ds:schemaRef ds:uri="7e44a802-810f-44aa-abe9-403c80a6b9fc"/>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599B5E0-AFE6-4987-9D4F-7B93934FD8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2497</Words>
  <Application>Microsoft Macintosh PowerPoint</Application>
  <PresentationFormat>Widescreen</PresentationFormat>
  <Paragraphs>189</Paragraphs>
  <Slides>16</Slides>
  <Notes>16</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Bahnschrift</vt:lpstr>
      <vt:lpstr>Calibri</vt:lpstr>
      <vt:lpstr>Calibri Light</vt:lpstr>
      <vt:lpstr>Cambria</vt:lpstr>
      <vt:lpstr>Theme for iqp</vt:lpstr>
      <vt:lpstr>1_Retrospect</vt:lpstr>
      <vt:lpstr>1_Office Theme</vt:lpstr>
      <vt:lpstr>2_Retrospect</vt:lpstr>
      <vt:lpstr>2_Office Theme</vt:lpstr>
      <vt:lpstr>Developing a Data System to Address Foreclosures in Massachusetts</vt:lpstr>
      <vt:lpstr>MAAPL and WAFT</vt:lpstr>
      <vt:lpstr>Foreclosure in Massachusetts</vt:lpstr>
      <vt:lpstr>MAAPL’s Analysis Goals</vt:lpstr>
      <vt:lpstr>Project Goals and Objectives</vt:lpstr>
      <vt:lpstr>Project Outcomes</vt:lpstr>
      <vt:lpstr>Data Sources and Data Needs</vt:lpstr>
      <vt:lpstr>Indexed Publicly Available Data</vt:lpstr>
      <vt:lpstr>Technical Documentation</vt:lpstr>
      <vt:lpstr>Database Code</vt:lpstr>
      <vt:lpstr>Volunteer Guides </vt:lpstr>
      <vt:lpstr>Future Development Guide</vt:lpstr>
      <vt:lpstr>Recommendations for Future Work</vt:lpstr>
      <vt:lpstr>Potential Project Impacts</vt:lpstr>
      <vt:lpstr>Acknowledgements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Data System to Address Foreclosures in Massachusetts</dc:title>
  <dc:creator>Noel, Sophia M.</dc:creator>
  <cp:lastModifiedBy>Riley, John R.</cp:lastModifiedBy>
  <cp:revision>1</cp:revision>
  <dcterms:created xsi:type="dcterms:W3CDTF">2020-12-08T15:41:32Z</dcterms:created>
  <dcterms:modified xsi:type="dcterms:W3CDTF">2020-12-10T18:02:40Z</dcterms:modified>
</cp:coreProperties>
</file>