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1F_9FAD242D.xml" ContentType="application/vnd.ms-powerpoint.comments+xml"/>
  <Override PartName="/ppt/notesSlides/notesSlide2.xml" ContentType="application/vnd.openxmlformats-officedocument.presentationml.notesSlide+xml"/>
  <Override PartName="/ppt/comments/modernComment_127_1471B04F.xml" ContentType="application/vnd.ms-powerpoint.comments+xml"/>
  <Override PartName="/ppt/notesSlides/notesSlide3.xml" ContentType="application/vnd.openxmlformats-officedocument.presentationml.notesSlide+xml"/>
  <Override PartName="/ppt/comments/modernComment_162_EF0DFD5A.xml" ContentType="application/vnd.ms-powerpoint.comments+xml"/>
  <Override PartName="/ppt/notesSlides/notesSlide4.xml" ContentType="application/vnd.openxmlformats-officedocument.presentationml.notesSlide+xml"/>
  <Override PartName="/ppt/comments/modernComment_16E_BD4019C2.xml" ContentType="application/vnd.ms-powerpoint.comments+xml"/>
  <Override PartName="/ppt/notesSlides/notesSlide5.xml" ContentType="application/vnd.openxmlformats-officedocument.presentationml.notesSlide+xml"/>
  <Override PartName="/ppt/comments/modernComment_12A_B19B5E27.xml" ContentType="application/vnd.ms-powerpoint.comments+xml"/>
  <Override PartName="/ppt/notesSlides/notesSlide6.xml" ContentType="application/vnd.openxmlformats-officedocument.presentationml.notesSlide+xml"/>
  <Override PartName="/ppt/comments/modernComment_133_2A332BBC.xml" ContentType="application/vnd.ms-powerpoint.comments+xml"/>
  <Override PartName="/ppt/notesSlides/notesSlide7.xml" ContentType="application/vnd.openxmlformats-officedocument.presentationml.notesSlide+xml"/>
  <Override PartName="/ppt/comments/modernComment_130_3D45CB6C.xml" ContentType="application/vnd.ms-powerpoint.comments+xml"/>
  <Override PartName="/ppt/notesSlides/notesSlide8.xml" ContentType="application/vnd.openxmlformats-officedocument.presentationml.notesSlide+xml"/>
  <Override PartName="/ppt/comments/modernComment_164_D2F222E2.xml" ContentType="application/vnd.ms-powerpoint.comments+xml"/>
  <Override PartName="/ppt/notesSlides/notesSlide9.xml" ContentType="application/vnd.openxmlformats-officedocument.presentationml.notesSlide+xml"/>
  <Override PartName="/ppt/comments/modernComment_150_A278019.xml" ContentType="application/vnd.ms-powerpoint.comments+xml"/>
  <Override PartName="/ppt/notesSlides/notesSlide10.xml" ContentType="application/vnd.openxmlformats-officedocument.presentationml.notesSlide+xml"/>
  <Override PartName="/ppt/comments/modernComment_146_46478522.xml" ContentType="application/vnd.ms-powerpoint.comment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1.xml" ContentType="application/vnd.openxmlformats-officedocument.presentationml.notesSlide+xml"/>
  <Override PartName="/ppt/comments/modernComment_15E_8C1BD89D.xml" ContentType="application/vnd.ms-powerpoint.comments+xml"/>
  <Override PartName="/ppt/tags/tag4.xml" ContentType="application/vnd.openxmlformats-officedocument.presentationml.tags+xml"/>
  <Override PartName="/ppt/notesSlides/notesSlide12.xml" ContentType="application/vnd.openxmlformats-officedocument.presentationml.notesSlide+xml"/>
  <Override PartName="/ppt/comments/modernComment_156_94962A39.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comments/modernComment_15F_1FD9E960.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xml" ContentType="application/vnd.openxmlformats-officedocument.presentationml.tags+xml"/>
  <Override PartName="/ppt/notesSlides/notesSlide16.xml" ContentType="application/vnd.openxmlformats-officedocument.presentationml.notesSlide+xml"/>
  <Override PartName="/ppt/comments/modernComment_149_256A054.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comments/modernComment_15D_9F7199D1.xml" ContentType="application/vnd.ms-powerpoint.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comments/modernComment_165_E31849F0.xml" ContentType="application/vnd.ms-powerpoint.comment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9.xml" ContentType="application/vnd.openxmlformats-officedocument.presentationml.notesSlide+xml"/>
  <Override PartName="/ppt/comments/modernComment_14B_1A86C506.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38_3BF95229.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43_C0147284.xml" ContentType="application/vnd.ms-powerpoint.comment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54_B97CB806.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4D_F4CDCD0.xml" ContentType="application/vnd.ms-powerpoint.comments+xml"/>
  <Override PartName="/ppt/comments/modernComment_16F_BA9C073F.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660" r:id="rId2"/>
    <p:sldMasterId id="2147483710" r:id="rId3"/>
  </p:sldMasterIdLst>
  <p:notesMasterIdLst>
    <p:notesMasterId r:id="rId45"/>
  </p:notesMasterIdLst>
  <p:sldIdLst>
    <p:sldId id="287" r:id="rId4"/>
    <p:sldId id="295" r:id="rId5"/>
    <p:sldId id="354" r:id="rId6"/>
    <p:sldId id="366" r:id="rId7"/>
    <p:sldId id="298" r:id="rId8"/>
    <p:sldId id="307" r:id="rId9"/>
    <p:sldId id="304" r:id="rId10"/>
    <p:sldId id="356" r:id="rId11"/>
    <p:sldId id="336" r:id="rId12"/>
    <p:sldId id="326" r:id="rId13"/>
    <p:sldId id="350" r:id="rId14"/>
    <p:sldId id="342" r:id="rId15"/>
    <p:sldId id="327" r:id="rId16"/>
    <p:sldId id="330" r:id="rId17"/>
    <p:sldId id="351" r:id="rId18"/>
    <p:sldId id="329" r:id="rId19"/>
    <p:sldId id="349" r:id="rId20"/>
    <p:sldId id="357" r:id="rId21"/>
    <p:sldId id="331" r:id="rId22"/>
    <p:sldId id="325" r:id="rId23"/>
    <p:sldId id="344" r:id="rId24"/>
    <p:sldId id="312" r:id="rId25"/>
    <p:sldId id="374" r:id="rId26"/>
    <p:sldId id="360" r:id="rId27"/>
    <p:sldId id="369" r:id="rId28"/>
    <p:sldId id="376" r:id="rId29"/>
    <p:sldId id="372" r:id="rId30"/>
    <p:sldId id="373" r:id="rId31"/>
    <p:sldId id="375" r:id="rId32"/>
    <p:sldId id="380" r:id="rId33"/>
    <p:sldId id="323" r:id="rId34"/>
    <p:sldId id="359" r:id="rId35"/>
    <p:sldId id="361" r:id="rId36"/>
    <p:sldId id="340" r:id="rId37"/>
    <p:sldId id="378" r:id="rId38"/>
    <p:sldId id="377" r:id="rId39"/>
    <p:sldId id="379" r:id="rId40"/>
    <p:sldId id="337" r:id="rId41"/>
    <p:sldId id="333" r:id="rId42"/>
    <p:sldId id="367" r:id="rId43"/>
    <p:sldId id="38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43D720-0804-957F-204D-0D6A23B14A97}" name="Evohr, Maya" initials="EM" userId="S::mevohr@wpi.edu::43b34d94-1f92-4ebd-927c-b79f4491e453" providerId="AD"/>
  <p188:author id="{0BA33128-F035-31AB-AF3D-DEF84F334D75}" name="Donahue, Madison" initials="DM" userId="S::mldonahue@wpi.edu::eb49eda6-d7a9-4f9d-9666-840d8c7b9f16" providerId="AD"/>
  <p188:author id="{AE8A0561-58B5-63B5-8C5E-010176B37B7D}" name="Foltz, Morgan" initials="FM" userId="S::mofoltz@wpi.edu::6f219a71-0a49-4a5c-bac8-10b748620ade" providerId="AD"/>
  <p188:author id="{A8BC3298-E0A5-F6AC-F4F4-326A1AD89E18}" name="Holmes, Abigail" initials="HA" userId="S::aholmes@wpi.edu::cc89add2-c2cc-4e1d-911c-04b98628f143" providerId="AD"/>
  <p188:author id="{0CD6E8B4-6E18-6FE1-0285-4667E6FC4F3A}" name="Whitford, Spencer" initials="WS" userId="S::scwhitford@wpi.edu::d9518e81-4394-4b0f-ada5-5b0e6639f72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B1A2D"/>
    <a:srgbClr val="AB192D"/>
    <a:srgbClr val="1E5E7E"/>
    <a:srgbClr val="F77127"/>
    <a:srgbClr val="F4E6AA"/>
    <a:srgbClr val="ED732C"/>
    <a:srgbClr val="FFA602"/>
    <a:srgbClr val="AD1313"/>
    <a:srgbClr val="C70C0C"/>
    <a:srgbClr val="8113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38D47D-EC03-9232-A46B-DBC983475C16}" v="218" dt="2024-04-24T17:07:36.3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51"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https://wpi0-my.sharepoint.com/personal/aholmes_wpi_edu/Documents/MQP-Hypermobility/D%20Term/Indentation%20Testing/Indentation%20Maste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Load</a:t>
            </a:r>
            <a:r>
              <a:rPr lang="en-US" baseline="0"/>
              <a:t> vs. Displacement Acell [1]</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1"/>
          <c:order val="0"/>
          <c:tx>
            <c:v>Loading</c:v>
          </c:tx>
          <c:spPr>
            <a:ln w="19050" cap="rnd">
              <a:solidFill>
                <a:schemeClr val="accent1"/>
              </a:solidFill>
              <a:round/>
            </a:ln>
            <a:effectLst/>
          </c:spPr>
          <c:marker>
            <c:symbol val="none"/>
          </c:marker>
          <c:xVal>
            <c:numRef>
              <c:f>'[Indentation Master.xlsx]21Feb24MQP37401 5mg2mLgel002Dat'!$F$2:$F$602</c:f>
              <c:numCache>
                <c:formatCode>General</c:formatCode>
                <c:ptCount val="601"/>
                <c:pt idx="0">
                  <c:v>0</c:v>
                </c:pt>
                <c:pt idx="1">
                  <c:v>3.9999999999999998E-6</c:v>
                </c:pt>
                <c:pt idx="2">
                  <c:v>6.9999999999999999E-6</c:v>
                </c:pt>
                <c:pt idx="3">
                  <c:v>1.0000000000000001E-5</c:v>
                </c:pt>
                <c:pt idx="4">
                  <c:v>1.4E-5</c:v>
                </c:pt>
                <c:pt idx="5">
                  <c:v>1.7E-5</c:v>
                </c:pt>
                <c:pt idx="6">
                  <c:v>2.0000000000000002E-5</c:v>
                </c:pt>
                <c:pt idx="7">
                  <c:v>2.4000000000000001E-5</c:v>
                </c:pt>
                <c:pt idx="8">
                  <c:v>2.6999999999999999E-5</c:v>
                </c:pt>
                <c:pt idx="9">
                  <c:v>3.1000000000000001E-5</c:v>
                </c:pt>
                <c:pt idx="10">
                  <c:v>3.4E-5</c:v>
                </c:pt>
                <c:pt idx="11">
                  <c:v>3.6999999999999998E-5</c:v>
                </c:pt>
                <c:pt idx="12">
                  <c:v>4.0000000000000003E-5</c:v>
                </c:pt>
                <c:pt idx="13">
                  <c:v>4.3999999999999999E-5</c:v>
                </c:pt>
                <c:pt idx="14">
                  <c:v>4.6999999999999997E-5</c:v>
                </c:pt>
                <c:pt idx="15">
                  <c:v>5.0000000000000002E-5</c:v>
                </c:pt>
                <c:pt idx="16">
                  <c:v>5.3999999999999998E-5</c:v>
                </c:pt>
                <c:pt idx="17">
                  <c:v>5.7000000000000003E-5</c:v>
                </c:pt>
                <c:pt idx="18">
                  <c:v>5.9999999999999995E-5</c:v>
                </c:pt>
                <c:pt idx="19">
                  <c:v>6.3999999999999997E-5</c:v>
                </c:pt>
                <c:pt idx="20">
                  <c:v>6.7000000000000002E-5</c:v>
                </c:pt>
                <c:pt idx="21">
                  <c:v>7.0000000000000007E-5</c:v>
                </c:pt>
                <c:pt idx="22">
                  <c:v>7.3999999999999996E-5</c:v>
                </c:pt>
                <c:pt idx="23">
                  <c:v>7.7000000000000001E-5</c:v>
                </c:pt>
                <c:pt idx="24">
                  <c:v>8.1000000000000004E-5</c:v>
                </c:pt>
                <c:pt idx="25">
                  <c:v>8.4000000000000009E-5</c:v>
                </c:pt>
                <c:pt idx="26">
                  <c:v>8.7000000000000001E-5</c:v>
                </c:pt>
                <c:pt idx="27">
                  <c:v>8.9999999999999992E-5</c:v>
                </c:pt>
                <c:pt idx="28">
                  <c:v>9.3999999999999994E-5</c:v>
                </c:pt>
                <c:pt idx="29">
                  <c:v>9.7E-5</c:v>
                </c:pt>
                <c:pt idx="30">
                  <c:v>1E-4</c:v>
                </c:pt>
                <c:pt idx="31">
                  <c:v>1.0399999999999999E-4</c:v>
                </c:pt>
                <c:pt idx="32">
                  <c:v>1.07E-4</c:v>
                </c:pt>
                <c:pt idx="33">
                  <c:v>1.11E-4</c:v>
                </c:pt>
                <c:pt idx="34">
                  <c:v>1.1400000000000001E-4</c:v>
                </c:pt>
                <c:pt idx="35">
                  <c:v>1.1700000000000001E-4</c:v>
                </c:pt>
                <c:pt idx="36">
                  <c:v>1.1999999999999999E-4</c:v>
                </c:pt>
                <c:pt idx="37">
                  <c:v>1.2400000000000001E-4</c:v>
                </c:pt>
                <c:pt idx="38">
                  <c:v>1.27E-4</c:v>
                </c:pt>
                <c:pt idx="39">
                  <c:v>1.3100000000000001E-4</c:v>
                </c:pt>
                <c:pt idx="40">
                  <c:v>1.34E-4</c:v>
                </c:pt>
                <c:pt idx="41">
                  <c:v>1.3700000000000002E-4</c:v>
                </c:pt>
                <c:pt idx="42">
                  <c:v>1.4000000000000001E-4</c:v>
                </c:pt>
                <c:pt idx="43">
                  <c:v>1.4399999999999998E-4</c:v>
                </c:pt>
                <c:pt idx="44">
                  <c:v>1.47E-4</c:v>
                </c:pt>
                <c:pt idx="45">
                  <c:v>1.4999999999999999E-4</c:v>
                </c:pt>
                <c:pt idx="46">
                  <c:v>1.54E-4</c:v>
                </c:pt>
                <c:pt idx="47">
                  <c:v>1.5699999999999999E-4</c:v>
                </c:pt>
                <c:pt idx="48">
                  <c:v>1.6100000000000001E-4</c:v>
                </c:pt>
                <c:pt idx="49">
                  <c:v>1.64E-4</c:v>
                </c:pt>
                <c:pt idx="50">
                  <c:v>1.6700000000000002E-4</c:v>
                </c:pt>
                <c:pt idx="51">
                  <c:v>1.7000000000000001E-4</c:v>
                </c:pt>
                <c:pt idx="52">
                  <c:v>1.74E-4</c:v>
                </c:pt>
                <c:pt idx="53">
                  <c:v>1.7699999999999999E-4</c:v>
                </c:pt>
                <c:pt idx="54">
                  <c:v>1.8099999999999998E-4</c:v>
                </c:pt>
                <c:pt idx="55">
                  <c:v>1.84E-4</c:v>
                </c:pt>
                <c:pt idx="56">
                  <c:v>1.8699999999999999E-4</c:v>
                </c:pt>
                <c:pt idx="57">
                  <c:v>1.9000000000000001E-4</c:v>
                </c:pt>
                <c:pt idx="58">
                  <c:v>1.94E-4</c:v>
                </c:pt>
                <c:pt idx="59">
                  <c:v>1.9700000000000002E-4</c:v>
                </c:pt>
                <c:pt idx="60">
                  <c:v>2.0000000000000001E-4</c:v>
                </c:pt>
                <c:pt idx="61">
                  <c:v>2.04E-4</c:v>
                </c:pt>
                <c:pt idx="62">
                  <c:v>2.0699999999999999E-4</c:v>
                </c:pt>
                <c:pt idx="63">
                  <c:v>2.1100000000000001E-4</c:v>
                </c:pt>
                <c:pt idx="64">
                  <c:v>2.14E-4</c:v>
                </c:pt>
                <c:pt idx="65">
                  <c:v>2.1699999999999999E-4</c:v>
                </c:pt>
                <c:pt idx="66">
                  <c:v>2.2000000000000001E-4</c:v>
                </c:pt>
                <c:pt idx="67">
                  <c:v>2.24E-4</c:v>
                </c:pt>
                <c:pt idx="68">
                  <c:v>2.2700000000000002E-4</c:v>
                </c:pt>
                <c:pt idx="69">
                  <c:v>2.31E-4</c:v>
                </c:pt>
                <c:pt idx="70">
                  <c:v>2.3400000000000002E-4</c:v>
                </c:pt>
                <c:pt idx="71">
                  <c:v>2.3699999999999999E-4</c:v>
                </c:pt>
                <c:pt idx="72">
                  <c:v>2.3999999999999998E-4</c:v>
                </c:pt>
                <c:pt idx="73">
                  <c:v>2.4399999999999999E-4</c:v>
                </c:pt>
                <c:pt idx="74">
                  <c:v>2.4699999999999999E-4</c:v>
                </c:pt>
                <c:pt idx="75">
                  <c:v>2.5000000000000001E-4</c:v>
                </c:pt>
                <c:pt idx="76">
                  <c:v>2.5399999999999999E-4</c:v>
                </c:pt>
                <c:pt idx="77">
                  <c:v>2.5700000000000001E-4</c:v>
                </c:pt>
                <c:pt idx="78">
                  <c:v>2.61E-4</c:v>
                </c:pt>
                <c:pt idx="79">
                  <c:v>2.6400000000000002E-4</c:v>
                </c:pt>
                <c:pt idx="80">
                  <c:v>2.6700000000000004E-4</c:v>
                </c:pt>
                <c:pt idx="81">
                  <c:v>2.7E-4</c:v>
                </c:pt>
                <c:pt idx="82">
                  <c:v>2.7400000000000005E-4</c:v>
                </c:pt>
                <c:pt idx="83">
                  <c:v>2.7700000000000001E-4</c:v>
                </c:pt>
                <c:pt idx="84">
                  <c:v>2.8100000000000005E-4</c:v>
                </c:pt>
                <c:pt idx="85">
                  <c:v>2.8399999999999996E-4</c:v>
                </c:pt>
                <c:pt idx="86">
                  <c:v>2.8699999999999998E-4</c:v>
                </c:pt>
                <c:pt idx="87">
                  <c:v>2.9E-4</c:v>
                </c:pt>
                <c:pt idx="88">
                  <c:v>2.9399999999999999E-4</c:v>
                </c:pt>
                <c:pt idx="89">
                  <c:v>2.9700000000000001E-4</c:v>
                </c:pt>
                <c:pt idx="90">
                  <c:v>2.9999999999999997E-4</c:v>
                </c:pt>
                <c:pt idx="91">
                  <c:v>3.0400000000000002E-4</c:v>
                </c:pt>
                <c:pt idx="92">
                  <c:v>3.0699999999999998E-4</c:v>
                </c:pt>
                <c:pt idx="93">
                  <c:v>3.1100000000000002E-4</c:v>
                </c:pt>
                <c:pt idx="94">
                  <c:v>3.1399999999999999E-4</c:v>
                </c:pt>
                <c:pt idx="95">
                  <c:v>3.1700000000000001E-4</c:v>
                </c:pt>
                <c:pt idx="96">
                  <c:v>3.2000000000000003E-4</c:v>
                </c:pt>
                <c:pt idx="97">
                  <c:v>3.2400000000000001E-4</c:v>
                </c:pt>
                <c:pt idx="98">
                  <c:v>3.2700000000000003E-4</c:v>
                </c:pt>
                <c:pt idx="99">
                  <c:v>3.3100000000000002E-4</c:v>
                </c:pt>
                <c:pt idx="100">
                  <c:v>3.3400000000000004E-4</c:v>
                </c:pt>
                <c:pt idx="101">
                  <c:v>3.3700000000000001E-4</c:v>
                </c:pt>
                <c:pt idx="102">
                  <c:v>3.4000000000000002E-4</c:v>
                </c:pt>
                <c:pt idx="103">
                  <c:v>3.4399999999999996E-4</c:v>
                </c:pt>
                <c:pt idx="104">
                  <c:v>3.4699999999999998E-4</c:v>
                </c:pt>
                <c:pt idx="105">
                  <c:v>3.5E-4</c:v>
                </c:pt>
                <c:pt idx="106">
                  <c:v>3.5399999999999999E-4</c:v>
                </c:pt>
                <c:pt idx="107">
                  <c:v>3.57E-4</c:v>
                </c:pt>
                <c:pt idx="108">
                  <c:v>3.6099999999999999E-4</c:v>
                </c:pt>
                <c:pt idx="109">
                  <c:v>3.6400000000000001E-4</c:v>
                </c:pt>
                <c:pt idx="110">
                  <c:v>3.6699999999999998E-4</c:v>
                </c:pt>
                <c:pt idx="111">
                  <c:v>3.6999999999999999E-4</c:v>
                </c:pt>
                <c:pt idx="112">
                  <c:v>3.7399999999999998E-4</c:v>
                </c:pt>
                <c:pt idx="113">
                  <c:v>3.77E-4</c:v>
                </c:pt>
                <c:pt idx="114">
                  <c:v>3.8099999999999999E-4</c:v>
                </c:pt>
                <c:pt idx="115">
                  <c:v>3.8400000000000001E-4</c:v>
                </c:pt>
                <c:pt idx="116">
                  <c:v>3.8700000000000003E-4</c:v>
                </c:pt>
                <c:pt idx="117">
                  <c:v>3.8999999999999999E-4</c:v>
                </c:pt>
                <c:pt idx="118">
                  <c:v>3.9400000000000004E-4</c:v>
                </c:pt>
                <c:pt idx="119">
                  <c:v>3.97E-4</c:v>
                </c:pt>
                <c:pt idx="120">
                  <c:v>4.0000000000000002E-4</c:v>
                </c:pt>
                <c:pt idx="121">
                  <c:v>4.0400000000000001E-4</c:v>
                </c:pt>
                <c:pt idx="122">
                  <c:v>4.0699999999999997E-4</c:v>
                </c:pt>
                <c:pt idx="123">
                  <c:v>4.1099999999999996E-4</c:v>
                </c:pt>
                <c:pt idx="124">
                  <c:v>4.1399999999999998E-4</c:v>
                </c:pt>
                <c:pt idx="125">
                  <c:v>4.17E-4</c:v>
                </c:pt>
                <c:pt idx="126">
                  <c:v>4.1999999999999996E-4</c:v>
                </c:pt>
                <c:pt idx="127">
                  <c:v>4.2400000000000001E-4</c:v>
                </c:pt>
                <c:pt idx="128">
                  <c:v>4.2699999999999997E-4</c:v>
                </c:pt>
                <c:pt idx="129">
                  <c:v>4.3100000000000001E-4</c:v>
                </c:pt>
                <c:pt idx="130">
                  <c:v>4.3399999999999998E-4</c:v>
                </c:pt>
                <c:pt idx="131">
                  <c:v>4.37E-4</c:v>
                </c:pt>
                <c:pt idx="132">
                  <c:v>4.4000000000000002E-4</c:v>
                </c:pt>
                <c:pt idx="133">
                  <c:v>4.44E-4</c:v>
                </c:pt>
                <c:pt idx="134">
                  <c:v>4.4700000000000002E-4</c:v>
                </c:pt>
                <c:pt idx="135">
                  <c:v>4.4999999999999999E-4</c:v>
                </c:pt>
                <c:pt idx="136">
                  <c:v>4.5400000000000003E-4</c:v>
                </c:pt>
                <c:pt idx="137">
                  <c:v>4.57E-4</c:v>
                </c:pt>
                <c:pt idx="138">
                  <c:v>4.6100000000000004E-4</c:v>
                </c:pt>
                <c:pt idx="139">
                  <c:v>4.64E-4</c:v>
                </c:pt>
                <c:pt idx="140">
                  <c:v>4.6700000000000002E-4</c:v>
                </c:pt>
                <c:pt idx="141">
                  <c:v>4.6999999999999999E-4</c:v>
                </c:pt>
                <c:pt idx="142">
                  <c:v>4.7399999999999997E-4</c:v>
                </c:pt>
                <c:pt idx="143">
                  <c:v>4.7699999999999999E-4</c:v>
                </c:pt>
                <c:pt idx="144">
                  <c:v>4.8099999999999998E-4</c:v>
                </c:pt>
                <c:pt idx="145">
                  <c:v>4.84E-4</c:v>
                </c:pt>
                <c:pt idx="146">
                  <c:v>4.8699999999999997E-4</c:v>
                </c:pt>
                <c:pt idx="147">
                  <c:v>4.8999999999999998E-4</c:v>
                </c:pt>
                <c:pt idx="148">
                  <c:v>4.9399999999999997E-4</c:v>
                </c:pt>
                <c:pt idx="149">
                  <c:v>4.9700000000000005E-4</c:v>
                </c:pt>
                <c:pt idx="150">
                  <c:v>5.0000000000000001E-4</c:v>
                </c:pt>
                <c:pt idx="151">
                  <c:v>5.04E-4</c:v>
                </c:pt>
                <c:pt idx="152">
                  <c:v>5.0699999999999996E-4</c:v>
                </c:pt>
                <c:pt idx="153">
                  <c:v>5.1100000000000006E-4</c:v>
                </c:pt>
                <c:pt idx="154">
                  <c:v>5.1400000000000003E-4</c:v>
                </c:pt>
                <c:pt idx="155">
                  <c:v>5.1699999999999999E-4</c:v>
                </c:pt>
                <c:pt idx="156">
                  <c:v>5.2000000000000006E-4</c:v>
                </c:pt>
                <c:pt idx="157">
                  <c:v>5.2400000000000005E-4</c:v>
                </c:pt>
                <c:pt idx="158">
                  <c:v>5.2700000000000002E-4</c:v>
                </c:pt>
                <c:pt idx="159">
                  <c:v>5.31E-4</c:v>
                </c:pt>
                <c:pt idx="160">
                  <c:v>5.3400000000000008E-4</c:v>
                </c:pt>
                <c:pt idx="161">
                  <c:v>5.3700000000000004E-4</c:v>
                </c:pt>
                <c:pt idx="162">
                  <c:v>5.4000000000000001E-4</c:v>
                </c:pt>
                <c:pt idx="163">
                  <c:v>5.44E-4</c:v>
                </c:pt>
                <c:pt idx="164">
                  <c:v>5.4700000000000007E-4</c:v>
                </c:pt>
                <c:pt idx="165">
                  <c:v>5.5000000000000003E-4</c:v>
                </c:pt>
                <c:pt idx="166">
                  <c:v>5.5400000000000002E-4</c:v>
                </c:pt>
                <c:pt idx="167">
                  <c:v>5.5700000000000009E-4</c:v>
                </c:pt>
                <c:pt idx="168">
                  <c:v>5.6100000000000008E-4</c:v>
                </c:pt>
                <c:pt idx="169">
                  <c:v>5.6399999999999994E-4</c:v>
                </c:pt>
                <c:pt idx="170">
                  <c:v>5.669999999999999E-4</c:v>
                </c:pt>
                <c:pt idx="171">
                  <c:v>5.6999999999999998E-4</c:v>
                </c:pt>
                <c:pt idx="172">
                  <c:v>5.7399999999999997E-4</c:v>
                </c:pt>
                <c:pt idx="173">
                  <c:v>5.7699999999999993E-4</c:v>
                </c:pt>
                <c:pt idx="174">
                  <c:v>5.8099999999999992E-4</c:v>
                </c:pt>
                <c:pt idx="175">
                  <c:v>5.8399999999999999E-4</c:v>
                </c:pt>
                <c:pt idx="176">
                  <c:v>5.8699999999999996E-4</c:v>
                </c:pt>
                <c:pt idx="177">
                  <c:v>5.8999999999999992E-4</c:v>
                </c:pt>
                <c:pt idx="178">
                  <c:v>5.9400000000000002E-4</c:v>
                </c:pt>
                <c:pt idx="179">
                  <c:v>5.9699999999999998E-4</c:v>
                </c:pt>
                <c:pt idx="180">
                  <c:v>5.9999999999999995E-4</c:v>
                </c:pt>
                <c:pt idx="181">
                  <c:v>6.0399999999999994E-4</c:v>
                </c:pt>
                <c:pt idx="182">
                  <c:v>6.0700000000000001E-4</c:v>
                </c:pt>
                <c:pt idx="183">
                  <c:v>6.11E-4</c:v>
                </c:pt>
                <c:pt idx="184">
                  <c:v>6.1399999999999996E-4</c:v>
                </c:pt>
                <c:pt idx="185">
                  <c:v>6.1700000000000004E-4</c:v>
                </c:pt>
                <c:pt idx="186">
                  <c:v>6.2E-4</c:v>
                </c:pt>
                <c:pt idx="187">
                  <c:v>6.2399999999999999E-4</c:v>
                </c:pt>
                <c:pt idx="188">
                  <c:v>6.2699999999999995E-4</c:v>
                </c:pt>
                <c:pt idx="189">
                  <c:v>6.3100000000000005E-4</c:v>
                </c:pt>
                <c:pt idx="190">
                  <c:v>6.3400000000000001E-4</c:v>
                </c:pt>
                <c:pt idx="191">
                  <c:v>6.3699999999999998E-4</c:v>
                </c:pt>
                <c:pt idx="192">
                  <c:v>6.4000000000000005E-4</c:v>
                </c:pt>
                <c:pt idx="193">
                  <c:v>6.4400000000000004E-4</c:v>
                </c:pt>
                <c:pt idx="194">
                  <c:v>6.4700000000000001E-4</c:v>
                </c:pt>
                <c:pt idx="195">
                  <c:v>6.4999999999999997E-4</c:v>
                </c:pt>
                <c:pt idx="196">
                  <c:v>6.5400000000000007E-4</c:v>
                </c:pt>
                <c:pt idx="197">
                  <c:v>6.5700000000000003E-4</c:v>
                </c:pt>
                <c:pt idx="198">
                  <c:v>6.6100000000000002E-4</c:v>
                </c:pt>
                <c:pt idx="199">
                  <c:v>6.6399999999999999E-4</c:v>
                </c:pt>
                <c:pt idx="200">
                  <c:v>6.6700000000000006E-4</c:v>
                </c:pt>
                <c:pt idx="201">
                  <c:v>6.7000000000000002E-4</c:v>
                </c:pt>
                <c:pt idx="202">
                  <c:v>6.7400000000000001E-4</c:v>
                </c:pt>
                <c:pt idx="203">
                  <c:v>6.7700000000000008E-4</c:v>
                </c:pt>
                <c:pt idx="204">
                  <c:v>6.8100000000000007E-4</c:v>
                </c:pt>
                <c:pt idx="205">
                  <c:v>6.8400000000000004E-4</c:v>
                </c:pt>
                <c:pt idx="206">
                  <c:v>6.87E-4</c:v>
                </c:pt>
                <c:pt idx="207">
                  <c:v>6.8999999999999997E-4</c:v>
                </c:pt>
                <c:pt idx="208">
                  <c:v>6.9399999999999996E-4</c:v>
                </c:pt>
                <c:pt idx="209">
                  <c:v>6.9699999999999992E-4</c:v>
                </c:pt>
                <c:pt idx="210">
                  <c:v>6.9999999999999999E-4</c:v>
                </c:pt>
                <c:pt idx="211">
                  <c:v>7.0399999999999998E-4</c:v>
                </c:pt>
                <c:pt idx="212">
                  <c:v>7.0699999999999995E-4</c:v>
                </c:pt>
                <c:pt idx="213">
                  <c:v>7.1099999999999994E-4</c:v>
                </c:pt>
                <c:pt idx="214">
                  <c:v>7.1400000000000001E-4</c:v>
                </c:pt>
                <c:pt idx="215">
                  <c:v>7.1699999999999997E-4</c:v>
                </c:pt>
                <c:pt idx="216">
                  <c:v>7.1999999999999994E-4</c:v>
                </c:pt>
                <c:pt idx="217">
                  <c:v>7.2399999999999993E-4</c:v>
                </c:pt>
                <c:pt idx="218">
                  <c:v>7.27E-4</c:v>
                </c:pt>
                <c:pt idx="219">
                  <c:v>7.3099999999999999E-4</c:v>
                </c:pt>
                <c:pt idx="220">
                  <c:v>7.3399999999999995E-4</c:v>
                </c:pt>
                <c:pt idx="221">
                  <c:v>7.3700000000000002E-4</c:v>
                </c:pt>
                <c:pt idx="222">
                  <c:v>7.3999999999999999E-4</c:v>
                </c:pt>
                <c:pt idx="223">
                  <c:v>7.4399999999999998E-4</c:v>
                </c:pt>
                <c:pt idx="224">
                  <c:v>7.4700000000000005E-4</c:v>
                </c:pt>
                <c:pt idx="225">
                  <c:v>7.5000000000000002E-4</c:v>
                </c:pt>
                <c:pt idx="226">
                  <c:v>7.54E-4</c:v>
                </c:pt>
                <c:pt idx="227">
                  <c:v>7.5699999999999997E-4</c:v>
                </c:pt>
                <c:pt idx="228">
                  <c:v>7.6099999999999996E-4</c:v>
                </c:pt>
                <c:pt idx="229">
                  <c:v>7.6400000000000003E-4</c:v>
                </c:pt>
                <c:pt idx="230">
                  <c:v>7.67E-4</c:v>
                </c:pt>
                <c:pt idx="231">
                  <c:v>7.7000000000000007E-4</c:v>
                </c:pt>
                <c:pt idx="232">
                  <c:v>7.7400000000000006E-4</c:v>
                </c:pt>
                <c:pt idx="233">
                  <c:v>7.7700000000000002E-4</c:v>
                </c:pt>
                <c:pt idx="234">
                  <c:v>7.8100000000000001E-4</c:v>
                </c:pt>
                <c:pt idx="235">
                  <c:v>7.8400000000000008E-4</c:v>
                </c:pt>
                <c:pt idx="236">
                  <c:v>7.8700000000000005E-4</c:v>
                </c:pt>
                <c:pt idx="237">
                  <c:v>7.9000000000000001E-4</c:v>
                </c:pt>
                <c:pt idx="238">
                  <c:v>7.94E-4</c:v>
                </c:pt>
                <c:pt idx="239">
                  <c:v>7.9700000000000007E-4</c:v>
                </c:pt>
                <c:pt idx="240">
                  <c:v>8.0000000000000004E-4</c:v>
                </c:pt>
                <c:pt idx="241">
                  <c:v>8.0400000000000003E-4</c:v>
                </c:pt>
                <c:pt idx="242">
                  <c:v>8.070000000000001E-4</c:v>
                </c:pt>
                <c:pt idx="243">
                  <c:v>8.1100000000000009E-4</c:v>
                </c:pt>
                <c:pt idx="244">
                  <c:v>8.1399999999999994E-4</c:v>
                </c:pt>
                <c:pt idx="245">
                  <c:v>8.1699999999999991E-4</c:v>
                </c:pt>
                <c:pt idx="246">
                  <c:v>8.1999999999999998E-4</c:v>
                </c:pt>
                <c:pt idx="247">
                  <c:v>8.2399999999999997E-4</c:v>
                </c:pt>
                <c:pt idx="248">
                  <c:v>8.2699999999999994E-4</c:v>
                </c:pt>
                <c:pt idx="249">
                  <c:v>8.3099999999999992E-4</c:v>
                </c:pt>
                <c:pt idx="250">
                  <c:v>8.34E-4</c:v>
                </c:pt>
                <c:pt idx="251">
                  <c:v>8.3699999999999996E-4</c:v>
                </c:pt>
                <c:pt idx="252">
                  <c:v>8.3999999999999993E-4</c:v>
                </c:pt>
                <c:pt idx="253">
                  <c:v>8.4400000000000002E-4</c:v>
                </c:pt>
                <c:pt idx="254">
                  <c:v>8.4699999999999999E-4</c:v>
                </c:pt>
                <c:pt idx="255">
                  <c:v>8.4999999999999995E-4</c:v>
                </c:pt>
                <c:pt idx="256">
                  <c:v>8.5399999999999994E-4</c:v>
                </c:pt>
                <c:pt idx="257">
                  <c:v>8.5700000000000001E-4</c:v>
                </c:pt>
                <c:pt idx="258">
                  <c:v>8.61E-4</c:v>
                </c:pt>
                <c:pt idx="259">
                  <c:v>8.6399999999999997E-4</c:v>
                </c:pt>
                <c:pt idx="260">
                  <c:v>8.6700000000000004E-4</c:v>
                </c:pt>
                <c:pt idx="261">
                  <c:v>8.7000000000000001E-4</c:v>
                </c:pt>
                <c:pt idx="262">
                  <c:v>8.7399999999999999E-4</c:v>
                </c:pt>
                <c:pt idx="263">
                  <c:v>8.7699999999999996E-4</c:v>
                </c:pt>
                <c:pt idx="264">
                  <c:v>8.8100000000000006E-4</c:v>
                </c:pt>
                <c:pt idx="265">
                  <c:v>8.8400000000000002E-4</c:v>
                </c:pt>
                <c:pt idx="266">
                  <c:v>8.8699999999999998E-4</c:v>
                </c:pt>
                <c:pt idx="267">
                  <c:v>8.9000000000000006E-4</c:v>
                </c:pt>
                <c:pt idx="268">
                  <c:v>8.9400000000000005E-4</c:v>
                </c:pt>
                <c:pt idx="269">
                  <c:v>8.9700000000000001E-4</c:v>
                </c:pt>
                <c:pt idx="270">
                  <c:v>8.9999999999999998E-4</c:v>
                </c:pt>
                <c:pt idx="271">
                  <c:v>9.0400000000000007E-4</c:v>
                </c:pt>
                <c:pt idx="272">
                  <c:v>9.0700000000000004E-4</c:v>
                </c:pt>
                <c:pt idx="273">
                  <c:v>9.1100000000000003E-4</c:v>
                </c:pt>
                <c:pt idx="274">
                  <c:v>9.1399999999999999E-4</c:v>
                </c:pt>
                <c:pt idx="275">
                  <c:v>9.1700000000000006E-4</c:v>
                </c:pt>
                <c:pt idx="276">
                  <c:v>9.2000000000000003E-4</c:v>
                </c:pt>
                <c:pt idx="277">
                  <c:v>9.2400000000000002E-4</c:v>
                </c:pt>
                <c:pt idx="278">
                  <c:v>9.2700000000000009E-4</c:v>
                </c:pt>
                <c:pt idx="279">
                  <c:v>9.3100000000000008E-4</c:v>
                </c:pt>
                <c:pt idx="280">
                  <c:v>9.3400000000000004E-4</c:v>
                </c:pt>
                <c:pt idx="281">
                  <c:v>9.3700000000000001E-4</c:v>
                </c:pt>
                <c:pt idx="282">
                  <c:v>9.3999999999999997E-4</c:v>
                </c:pt>
                <c:pt idx="283">
                  <c:v>9.4399999999999996E-4</c:v>
                </c:pt>
                <c:pt idx="284">
                  <c:v>9.4699999999999993E-4</c:v>
                </c:pt>
                <c:pt idx="285">
                  <c:v>9.5E-4</c:v>
                </c:pt>
                <c:pt idx="286">
                  <c:v>9.5399999999999999E-4</c:v>
                </c:pt>
                <c:pt idx="287">
                  <c:v>9.5699999999999995E-4</c:v>
                </c:pt>
                <c:pt idx="288">
                  <c:v>9.6099999999999994E-4</c:v>
                </c:pt>
                <c:pt idx="289">
                  <c:v>9.6400000000000001E-4</c:v>
                </c:pt>
                <c:pt idx="290">
                  <c:v>9.6699999999999998E-4</c:v>
                </c:pt>
                <c:pt idx="291">
                  <c:v>9.6999999999999994E-4</c:v>
                </c:pt>
                <c:pt idx="292">
                  <c:v>9.7399999999999993E-4</c:v>
                </c:pt>
                <c:pt idx="293">
                  <c:v>9.77E-4</c:v>
                </c:pt>
                <c:pt idx="294">
                  <c:v>9.8099999999999988E-4</c:v>
                </c:pt>
                <c:pt idx="295">
                  <c:v>9.8400000000000007E-4</c:v>
                </c:pt>
                <c:pt idx="296">
                  <c:v>9.8700000000000003E-4</c:v>
                </c:pt>
                <c:pt idx="297">
                  <c:v>9.8999999999999999E-4</c:v>
                </c:pt>
                <c:pt idx="298">
                  <c:v>9.9400000000000009E-4</c:v>
                </c:pt>
                <c:pt idx="299">
                  <c:v>9.9700000000000006E-4</c:v>
                </c:pt>
                <c:pt idx="300">
                  <c:v>1E-3</c:v>
                </c:pt>
                <c:pt idx="301">
                  <c:v>1.0039999999999999E-3</c:v>
                </c:pt>
                <c:pt idx="302">
                  <c:v>1.0069999999999999E-3</c:v>
                </c:pt>
                <c:pt idx="303">
                  <c:v>1.011E-3</c:v>
                </c:pt>
                <c:pt idx="304">
                  <c:v>1.0139999999999999E-3</c:v>
                </c:pt>
                <c:pt idx="305">
                  <c:v>1.0169999999999999E-3</c:v>
                </c:pt>
                <c:pt idx="306">
                  <c:v>1.0200000000000001E-3</c:v>
                </c:pt>
                <c:pt idx="307">
                  <c:v>1.024E-3</c:v>
                </c:pt>
                <c:pt idx="308">
                  <c:v>1.0269999999999999E-3</c:v>
                </c:pt>
                <c:pt idx="309">
                  <c:v>1.031E-3</c:v>
                </c:pt>
                <c:pt idx="310">
                  <c:v>1.034E-3</c:v>
                </c:pt>
                <c:pt idx="311">
                  <c:v>1.0369999999999999E-3</c:v>
                </c:pt>
                <c:pt idx="312">
                  <c:v>1.0400000000000001E-3</c:v>
                </c:pt>
                <c:pt idx="313">
                  <c:v>1.044E-3</c:v>
                </c:pt>
                <c:pt idx="314">
                  <c:v>1.047E-3</c:v>
                </c:pt>
                <c:pt idx="315">
                  <c:v>1.0500000000000002E-3</c:v>
                </c:pt>
                <c:pt idx="316">
                  <c:v>1.054E-3</c:v>
                </c:pt>
                <c:pt idx="317">
                  <c:v>1.057E-3</c:v>
                </c:pt>
                <c:pt idx="318">
                  <c:v>1.0609999999999999E-3</c:v>
                </c:pt>
                <c:pt idx="319">
                  <c:v>1.0640000000000001E-3</c:v>
                </c:pt>
                <c:pt idx="320">
                  <c:v>1.067E-3</c:v>
                </c:pt>
                <c:pt idx="321">
                  <c:v>1.07E-3</c:v>
                </c:pt>
                <c:pt idx="322">
                  <c:v>1.0740000000000001E-3</c:v>
                </c:pt>
                <c:pt idx="323">
                  <c:v>1.077E-3</c:v>
                </c:pt>
                <c:pt idx="324">
                  <c:v>1.0809999999999999E-3</c:v>
                </c:pt>
                <c:pt idx="325">
                  <c:v>1.0840000000000001E-3</c:v>
                </c:pt>
                <c:pt idx="326">
                  <c:v>1.0869999999999999E-3</c:v>
                </c:pt>
                <c:pt idx="327">
                  <c:v>1.09E-3</c:v>
                </c:pt>
                <c:pt idx="328">
                  <c:v>1.0940000000000001E-3</c:v>
                </c:pt>
                <c:pt idx="329">
                  <c:v>1.0969999999999999E-3</c:v>
                </c:pt>
                <c:pt idx="330">
                  <c:v>1.1000000000000001E-3</c:v>
                </c:pt>
                <c:pt idx="331">
                  <c:v>1.1040000000000002E-3</c:v>
                </c:pt>
                <c:pt idx="332">
                  <c:v>1.1069999999999999E-3</c:v>
                </c:pt>
                <c:pt idx="333">
                  <c:v>1.111E-3</c:v>
                </c:pt>
                <c:pt idx="334">
                  <c:v>1.1140000000000002E-3</c:v>
                </c:pt>
                <c:pt idx="335">
                  <c:v>1.1169999999999999E-3</c:v>
                </c:pt>
                <c:pt idx="336">
                  <c:v>1.1200000000000001E-3</c:v>
                </c:pt>
                <c:pt idx="337">
                  <c:v>1.1240000000000002E-3</c:v>
                </c:pt>
                <c:pt idx="338">
                  <c:v>1.127E-3</c:v>
                </c:pt>
                <c:pt idx="339">
                  <c:v>1.1310000000000001E-3</c:v>
                </c:pt>
                <c:pt idx="340">
                  <c:v>1.1339999999999998E-3</c:v>
                </c:pt>
                <c:pt idx="341">
                  <c:v>1.137E-3</c:v>
                </c:pt>
                <c:pt idx="342">
                  <c:v>1.14E-3</c:v>
                </c:pt>
                <c:pt idx="343">
                  <c:v>1.1439999999999998E-3</c:v>
                </c:pt>
                <c:pt idx="344">
                  <c:v>1.147E-3</c:v>
                </c:pt>
                <c:pt idx="345">
                  <c:v>1.15E-3</c:v>
                </c:pt>
                <c:pt idx="346">
                  <c:v>1.1539999999999999E-3</c:v>
                </c:pt>
                <c:pt idx="347">
                  <c:v>1.157E-3</c:v>
                </c:pt>
                <c:pt idx="348">
                  <c:v>1.1610000000000001E-3</c:v>
                </c:pt>
                <c:pt idx="349">
                  <c:v>1.1639999999999999E-3</c:v>
                </c:pt>
                <c:pt idx="350">
                  <c:v>1.1670000000000001E-3</c:v>
                </c:pt>
                <c:pt idx="351">
                  <c:v>1.17E-3</c:v>
                </c:pt>
                <c:pt idx="352">
                  <c:v>1.1739999999999999E-3</c:v>
                </c:pt>
                <c:pt idx="353">
                  <c:v>1.1770000000000001E-3</c:v>
                </c:pt>
                <c:pt idx="354">
                  <c:v>1.181E-3</c:v>
                </c:pt>
                <c:pt idx="355">
                  <c:v>1.1839999999999999E-3</c:v>
                </c:pt>
                <c:pt idx="356">
                  <c:v>1.1870000000000001E-3</c:v>
                </c:pt>
                <c:pt idx="357">
                  <c:v>1.1899999999999999E-3</c:v>
                </c:pt>
                <c:pt idx="358">
                  <c:v>1.194E-3</c:v>
                </c:pt>
                <c:pt idx="359">
                  <c:v>1.1970000000000001E-3</c:v>
                </c:pt>
                <c:pt idx="360">
                  <c:v>1.1999999999999999E-3</c:v>
                </c:pt>
                <c:pt idx="361">
                  <c:v>1.204E-3</c:v>
                </c:pt>
                <c:pt idx="362">
                  <c:v>1.2070000000000002E-3</c:v>
                </c:pt>
                <c:pt idx="363">
                  <c:v>1.2110000000000001E-3</c:v>
                </c:pt>
                <c:pt idx="364">
                  <c:v>1.214E-3</c:v>
                </c:pt>
                <c:pt idx="365">
                  <c:v>1.217E-3</c:v>
                </c:pt>
                <c:pt idx="366">
                  <c:v>1.2199999999999999E-3</c:v>
                </c:pt>
                <c:pt idx="367">
                  <c:v>1.224E-3</c:v>
                </c:pt>
                <c:pt idx="368">
                  <c:v>1.227E-3</c:v>
                </c:pt>
                <c:pt idx="369">
                  <c:v>1.2310000000000001E-3</c:v>
                </c:pt>
                <c:pt idx="370">
                  <c:v>1.2340000000000001E-3</c:v>
                </c:pt>
                <c:pt idx="371">
                  <c:v>1.237E-3</c:v>
                </c:pt>
                <c:pt idx="372">
                  <c:v>1.24E-3</c:v>
                </c:pt>
                <c:pt idx="373">
                  <c:v>1.2440000000000001E-3</c:v>
                </c:pt>
                <c:pt idx="374">
                  <c:v>1.2470000000000001E-3</c:v>
                </c:pt>
                <c:pt idx="375">
                  <c:v>1.25E-3</c:v>
                </c:pt>
                <c:pt idx="376">
                  <c:v>1.2539999999999999E-3</c:v>
                </c:pt>
                <c:pt idx="377">
                  <c:v>1.2569999999999999E-3</c:v>
                </c:pt>
                <c:pt idx="378">
                  <c:v>1.261E-3</c:v>
                </c:pt>
                <c:pt idx="379">
                  <c:v>1.2639999999999999E-3</c:v>
                </c:pt>
                <c:pt idx="380">
                  <c:v>1.2669999999999999E-3</c:v>
                </c:pt>
                <c:pt idx="381">
                  <c:v>1.2700000000000001E-3</c:v>
                </c:pt>
                <c:pt idx="382">
                  <c:v>1.274E-3</c:v>
                </c:pt>
                <c:pt idx="383">
                  <c:v>1.2769999999999999E-3</c:v>
                </c:pt>
                <c:pt idx="384">
                  <c:v>1.281E-3</c:v>
                </c:pt>
                <c:pt idx="385">
                  <c:v>1.284E-3</c:v>
                </c:pt>
                <c:pt idx="386">
                  <c:v>1.2869999999999999E-3</c:v>
                </c:pt>
                <c:pt idx="387">
                  <c:v>1.2900000000000001E-3</c:v>
                </c:pt>
                <c:pt idx="388">
                  <c:v>1.294E-3</c:v>
                </c:pt>
                <c:pt idx="389">
                  <c:v>1.297E-3</c:v>
                </c:pt>
                <c:pt idx="390">
                  <c:v>1.2999999999999999E-3</c:v>
                </c:pt>
                <c:pt idx="391">
                  <c:v>1.304E-3</c:v>
                </c:pt>
                <c:pt idx="392">
                  <c:v>1.307E-3</c:v>
                </c:pt>
                <c:pt idx="393">
                  <c:v>1.3109999999999999E-3</c:v>
                </c:pt>
                <c:pt idx="394">
                  <c:v>1.3140000000000001E-3</c:v>
                </c:pt>
                <c:pt idx="395">
                  <c:v>1.317E-3</c:v>
                </c:pt>
                <c:pt idx="396">
                  <c:v>1.32E-3</c:v>
                </c:pt>
                <c:pt idx="397">
                  <c:v>1.3240000000000001E-3</c:v>
                </c:pt>
                <c:pt idx="398">
                  <c:v>1.3270000000000001E-3</c:v>
                </c:pt>
                <c:pt idx="399">
                  <c:v>1.3309999999999999E-3</c:v>
                </c:pt>
                <c:pt idx="400">
                  <c:v>1.3340000000000001E-3</c:v>
                </c:pt>
                <c:pt idx="401">
                  <c:v>1.3369999999999999E-3</c:v>
                </c:pt>
                <c:pt idx="402">
                  <c:v>1.341E-3</c:v>
                </c:pt>
                <c:pt idx="403">
                  <c:v>1.3440000000000001E-3</c:v>
                </c:pt>
                <c:pt idx="404">
                  <c:v>1.3469999999999999E-3</c:v>
                </c:pt>
                <c:pt idx="405">
                  <c:v>1.3500000000000001E-3</c:v>
                </c:pt>
                <c:pt idx="406">
                  <c:v>1.3540000000000002E-3</c:v>
                </c:pt>
                <c:pt idx="407">
                  <c:v>1.3569999999999999E-3</c:v>
                </c:pt>
                <c:pt idx="408">
                  <c:v>1.361E-3</c:v>
                </c:pt>
                <c:pt idx="409">
                  <c:v>1.3640000000000002E-3</c:v>
                </c:pt>
                <c:pt idx="410">
                  <c:v>1.3669999999999999E-3</c:v>
                </c:pt>
                <c:pt idx="411">
                  <c:v>1.3700000000000001E-3</c:v>
                </c:pt>
                <c:pt idx="412">
                  <c:v>1.374E-3</c:v>
                </c:pt>
                <c:pt idx="413">
                  <c:v>1.377E-3</c:v>
                </c:pt>
                <c:pt idx="414">
                  <c:v>1.3810000000000001E-3</c:v>
                </c:pt>
                <c:pt idx="415">
                  <c:v>1.3839999999999998E-3</c:v>
                </c:pt>
                <c:pt idx="416">
                  <c:v>1.387E-3</c:v>
                </c:pt>
                <c:pt idx="417">
                  <c:v>1.3910000000000001E-3</c:v>
                </c:pt>
                <c:pt idx="418">
                  <c:v>1.3939999999999998E-3</c:v>
                </c:pt>
                <c:pt idx="419">
                  <c:v>1.397E-3</c:v>
                </c:pt>
                <c:pt idx="420">
                  <c:v>1.4E-3</c:v>
                </c:pt>
                <c:pt idx="421">
                  <c:v>1.4039999999999999E-3</c:v>
                </c:pt>
                <c:pt idx="422">
                  <c:v>1.407E-3</c:v>
                </c:pt>
                <c:pt idx="423">
                  <c:v>1.4109999999999999E-3</c:v>
                </c:pt>
                <c:pt idx="424">
                  <c:v>1.4139999999999999E-3</c:v>
                </c:pt>
                <c:pt idx="425">
                  <c:v>1.4170000000000001E-3</c:v>
                </c:pt>
                <c:pt idx="426">
                  <c:v>1.4199999999999998E-3</c:v>
                </c:pt>
                <c:pt idx="427">
                  <c:v>1.4239999999999999E-3</c:v>
                </c:pt>
                <c:pt idx="428">
                  <c:v>1.4270000000000001E-3</c:v>
                </c:pt>
                <c:pt idx="429">
                  <c:v>1.431E-3</c:v>
                </c:pt>
                <c:pt idx="430">
                  <c:v>1.4339999999999999E-3</c:v>
                </c:pt>
                <c:pt idx="431">
                  <c:v>1.4370000000000001E-3</c:v>
                </c:pt>
                <c:pt idx="432">
                  <c:v>1.441E-3</c:v>
                </c:pt>
                <c:pt idx="433">
                  <c:v>1.444E-3</c:v>
                </c:pt>
                <c:pt idx="434">
                  <c:v>1.4470000000000002E-3</c:v>
                </c:pt>
                <c:pt idx="435">
                  <c:v>1.4499999999999999E-3</c:v>
                </c:pt>
                <c:pt idx="436">
                  <c:v>1.454E-3</c:v>
                </c:pt>
                <c:pt idx="437">
                  <c:v>1.4570000000000002E-3</c:v>
                </c:pt>
                <c:pt idx="438">
                  <c:v>1.4610000000000001E-3</c:v>
                </c:pt>
                <c:pt idx="439">
                  <c:v>1.464E-3</c:v>
                </c:pt>
                <c:pt idx="440">
                  <c:v>1.467E-3</c:v>
                </c:pt>
                <c:pt idx="441">
                  <c:v>1.47E-3</c:v>
                </c:pt>
                <c:pt idx="442">
                  <c:v>1.474E-3</c:v>
                </c:pt>
                <c:pt idx="443">
                  <c:v>1.477E-3</c:v>
                </c:pt>
                <c:pt idx="444">
                  <c:v>1.4810000000000001E-3</c:v>
                </c:pt>
                <c:pt idx="445">
                  <c:v>1.4840000000000001E-3</c:v>
                </c:pt>
                <c:pt idx="446">
                  <c:v>1.487E-3</c:v>
                </c:pt>
                <c:pt idx="447">
                  <c:v>1.4910000000000001E-3</c:v>
                </c:pt>
                <c:pt idx="448">
                  <c:v>1.4940000000000001E-3</c:v>
                </c:pt>
                <c:pt idx="449">
                  <c:v>1.4970000000000001E-3</c:v>
                </c:pt>
                <c:pt idx="450">
                  <c:v>1.5E-3</c:v>
                </c:pt>
                <c:pt idx="451">
                  <c:v>1.5039999999999999E-3</c:v>
                </c:pt>
                <c:pt idx="452">
                  <c:v>1.5069999999999999E-3</c:v>
                </c:pt>
                <c:pt idx="453">
                  <c:v>1.511E-3</c:v>
                </c:pt>
                <c:pt idx="454">
                  <c:v>1.5139999999999999E-3</c:v>
                </c:pt>
                <c:pt idx="455">
                  <c:v>1.5169999999999999E-3</c:v>
                </c:pt>
                <c:pt idx="456">
                  <c:v>1.5200000000000001E-3</c:v>
                </c:pt>
                <c:pt idx="457">
                  <c:v>1.524E-3</c:v>
                </c:pt>
                <c:pt idx="458">
                  <c:v>1.5269999999999999E-3</c:v>
                </c:pt>
                <c:pt idx="459">
                  <c:v>1.5309999999999998E-3</c:v>
                </c:pt>
                <c:pt idx="460">
                  <c:v>1.534E-3</c:v>
                </c:pt>
                <c:pt idx="461">
                  <c:v>1.537E-3</c:v>
                </c:pt>
                <c:pt idx="462">
                  <c:v>1.5409999999999998E-3</c:v>
                </c:pt>
                <c:pt idx="463">
                  <c:v>1.544E-3</c:v>
                </c:pt>
                <c:pt idx="464">
                  <c:v>1.547E-3</c:v>
                </c:pt>
                <c:pt idx="465">
                  <c:v>1.5499999999999999E-3</c:v>
                </c:pt>
                <c:pt idx="466">
                  <c:v>1.554E-3</c:v>
                </c:pt>
                <c:pt idx="467">
                  <c:v>1.557E-3</c:v>
                </c:pt>
                <c:pt idx="468">
                  <c:v>1.5609999999999999E-3</c:v>
                </c:pt>
                <c:pt idx="469">
                  <c:v>1.5640000000000001E-3</c:v>
                </c:pt>
                <c:pt idx="470">
                  <c:v>1.567E-3</c:v>
                </c:pt>
                <c:pt idx="471">
                  <c:v>1.57E-3</c:v>
                </c:pt>
                <c:pt idx="472">
                  <c:v>1.5740000000000001E-3</c:v>
                </c:pt>
                <c:pt idx="473">
                  <c:v>1.5770000000000001E-3</c:v>
                </c:pt>
                <c:pt idx="474">
                  <c:v>1.5809999999999999E-3</c:v>
                </c:pt>
                <c:pt idx="475">
                  <c:v>1.5840000000000001E-3</c:v>
                </c:pt>
                <c:pt idx="476">
                  <c:v>1.5869999999999999E-3</c:v>
                </c:pt>
                <c:pt idx="477">
                  <c:v>1.591E-3</c:v>
                </c:pt>
                <c:pt idx="478">
                  <c:v>1.5940000000000001E-3</c:v>
                </c:pt>
                <c:pt idx="479">
                  <c:v>1.5969999999999999E-3</c:v>
                </c:pt>
                <c:pt idx="480">
                  <c:v>1.6000000000000001E-3</c:v>
                </c:pt>
                <c:pt idx="481">
                  <c:v>1.6040000000000002E-3</c:v>
                </c:pt>
                <c:pt idx="482">
                  <c:v>1.6069999999999999E-3</c:v>
                </c:pt>
                <c:pt idx="483">
                  <c:v>1.611E-3</c:v>
                </c:pt>
                <c:pt idx="484">
                  <c:v>1.6140000000000002E-3</c:v>
                </c:pt>
                <c:pt idx="485">
                  <c:v>1.6169999999999999E-3</c:v>
                </c:pt>
                <c:pt idx="486">
                  <c:v>1.6200000000000001E-3</c:v>
                </c:pt>
                <c:pt idx="487">
                  <c:v>1.624E-3</c:v>
                </c:pt>
                <c:pt idx="488">
                  <c:v>1.627E-3</c:v>
                </c:pt>
                <c:pt idx="489">
                  <c:v>1.6310000000000001E-3</c:v>
                </c:pt>
                <c:pt idx="490">
                  <c:v>1.6339999999999998E-3</c:v>
                </c:pt>
                <c:pt idx="491">
                  <c:v>1.637E-3</c:v>
                </c:pt>
                <c:pt idx="492">
                  <c:v>1.6410000000000001E-3</c:v>
                </c:pt>
                <c:pt idx="493">
                  <c:v>1.6439999999999998E-3</c:v>
                </c:pt>
                <c:pt idx="494">
                  <c:v>1.647E-3</c:v>
                </c:pt>
                <c:pt idx="495">
                  <c:v>1.65E-3</c:v>
                </c:pt>
                <c:pt idx="496">
                  <c:v>1.6539999999999999E-3</c:v>
                </c:pt>
                <c:pt idx="497">
                  <c:v>1.6570000000000001E-3</c:v>
                </c:pt>
                <c:pt idx="498">
                  <c:v>1.6609999999999999E-3</c:v>
                </c:pt>
                <c:pt idx="499">
                  <c:v>1.6639999999999999E-3</c:v>
                </c:pt>
                <c:pt idx="500">
                  <c:v>1.6670000000000001E-3</c:v>
                </c:pt>
                <c:pt idx="501">
                  <c:v>1.6699999999999998E-3</c:v>
                </c:pt>
                <c:pt idx="502">
                  <c:v>1.6739999999999999E-3</c:v>
                </c:pt>
                <c:pt idx="503">
                  <c:v>1.6770000000000001E-3</c:v>
                </c:pt>
                <c:pt idx="504">
                  <c:v>1.681E-3</c:v>
                </c:pt>
                <c:pt idx="505">
                  <c:v>1.684E-3</c:v>
                </c:pt>
                <c:pt idx="506">
                  <c:v>1.6870000000000001E-3</c:v>
                </c:pt>
                <c:pt idx="507">
                  <c:v>1.691E-3</c:v>
                </c:pt>
                <c:pt idx="508">
                  <c:v>1.694E-3</c:v>
                </c:pt>
                <c:pt idx="509">
                  <c:v>1.6970000000000002E-3</c:v>
                </c:pt>
                <c:pt idx="510">
                  <c:v>1.6999999999999999E-3</c:v>
                </c:pt>
                <c:pt idx="511">
                  <c:v>1.704E-3</c:v>
                </c:pt>
                <c:pt idx="512">
                  <c:v>1.707E-3</c:v>
                </c:pt>
                <c:pt idx="513">
                  <c:v>1.7110000000000001E-3</c:v>
                </c:pt>
                <c:pt idx="514">
                  <c:v>1.714E-3</c:v>
                </c:pt>
                <c:pt idx="515">
                  <c:v>1.717E-3</c:v>
                </c:pt>
                <c:pt idx="516">
                  <c:v>1.72E-3</c:v>
                </c:pt>
                <c:pt idx="517">
                  <c:v>1.7240000000000001E-3</c:v>
                </c:pt>
                <c:pt idx="518">
                  <c:v>1.727E-3</c:v>
                </c:pt>
                <c:pt idx="519">
                  <c:v>1.7310000000000001E-3</c:v>
                </c:pt>
                <c:pt idx="520">
                  <c:v>1.7340000000000001E-3</c:v>
                </c:pt>
                <c:pt idx="521">
                  <c:v>1.737E-3</c:v>
                </c:pt>
                <c:pt idx="522">
                  <c:v>1.7410000000000001E-3</c:v>
                </c:pt>
                <c:pt idx="523">
                  <c:v>1.7439999999999999E-3</c:v>
                </c:pt>
                <c:pt idx="524">
                  <c:v>1.7470000000000001E-3</c:v>
                </c:pt>
                <c:pt idx="525">
                  <c:v>1.75E-3</c:v>
                </c:pt>
                <c:pt idx="526">
                  <c:v>1.7539999999999999E-3</c:v>
                </c:pt>
                <c:pt idx="527">
                  <c:v>1.7569999999999999E-3</c:v>
                </c:pt>
                <c:pt idx="528">
                  <c:v>1.761E-3</c:v>
                </c:pt>
                <c:pt idx="529">
                  <c:v>1.7639999999999999E-3</c:v>
                </c:pt>
                <c:pt idx="530">
                  <c:v>1.7669999999999999E-3</c:v>
                </c:pt>
                <c:pt idx="531">
                  <c:v>1.7700000000000001E-3</c:v>
                </c:pt>
                <c:pt idx="532">
                  <c:v>1.774E-3</c:v>
                </c:pt>
                <c:pt idx="533">
                  <c:v>1.7769999999999999E-3</c:v>
                </c:pt>
                <c:pt idx="534">
                  <c:v>1.7809999999999998E-3</c:v>
                </c:pt>
                <c:pt idx="535">
                  <c:v>1.784E-3</c:v>
                </c:pt>
                <c:pt idx="536">
                  <c:v>1.787E-3</c:v>
                </c:pt>
                <c:pt idx="537">
                  <c:v>1.7909999999999998E-3</c:v>
                </c:pt>
                <c:pt idx="538">
                  <c:v>1.794E-3</c:v>
                </c:pt>
                <c:pt idx="539">
                  <c:v>1.797E-3</c:v>
                </c:pt>
                <c:pt idx="540">
                  <c:v>1.8E-3</c:v>
                </c:pt>
                <c:pt idx="541">
                  <c:v>1.804E-3</c:v>
                </c:pt>
                <c:pt idx="542">
                  <c:v>1.807E-3</c:v>
                </c:pt>
                <c:pt idx="543">
                  <c:v>1.8109999999999999E-3</c:v>
                </c:pt>
                <c:pt idx="544">
                  <c:v>1.8140000000000001E-3</c:v>
                </c:pt>
                <c:pt idx="545">
                  <c:v>1.817E-3</c:v>
                </c:pt>
                <c:pt idx="546">
                  <c:v>1.82E-3</c:v>
                </c:pt>
                <c:pt idx="547">
                  <c:v>1.8240000000000001E-3</c:v>
                </c:pt>
                <c:pt idx="548">
                  <c:v>1.8270000000000001E-3</c:v>
                </c:pt>
                <c:pt idx="549">
                  <c:v>1.8309999999999999E-3</c:v>
                </c:pt>
                <c:pt idx="550">
                  <c:v>1.8340000000000001E-3</c:v>
                </c:pt>
                <c:pt idx="551">
                  <c:v>1.8369999999999999E-3</c:v>
                </c:pt>
                <c:pt idx="552">
                  <c:v>1.841E-3</c:v>
                </c:pt>
                <c:pt idx="553">
                  <c:v>1.8440000000000002E-3</c:v>
                </c:pt>
                <c:pt idx="554">
                  <c:v>1.8469999999999999E-3</c:v>
                </c:pt>
                <c:pt idx="555">
                  <c:v>1.8500000000000001E-3</c:v>
                </c:pt>
                <c:pt idx="556">
                  <c:v>1.8540000000000002E-3</c:v>
                </c:pt>
                <c:pt idx="557">
                  <c:v>1.8569999999999999E-3</c:v>
                </c:pt>
                <c:pt idx="558">
                  <c:v>1.861E-3</c:v>
                </c:pt>
                <c:pt idx="559">
                  <c:v>1.8640000000000002E-3</c:v>
                </c:pt>
                <c:pt idx="560">
                  <c:v>1.867E-3</c:v>
                </c:pt>
                <c:pt idx="561">
                  <c:v>1.8700000000000001E-3</c:v>
                </c:pt>
                <c:pt idx="562">
                  <c:v>1.874E-3</c:v>
                </c:pt>
                <c:pt idx="563">
                  <c:v>1.877E-3</c:v>
                </c:pt>
                <c:pt idx="564">
                  <c:v>1.8810000000000001E-3</c:v>
                </c:pt>
                <c:pt idx="565">
                  <c:v>1.8839999999999998E-3</c:v>
                </c:pt>
                <c:pt idx="566">
                  <c:v>1.887E-3</c:v>
                </c:pt>
                <c:pt idx="567">
                  <c:v>1.8910000000000001E-3</c:v>
                </c:pt>
                <c:pt idx="568">
                  <c:v>1.8939999999999999E-3</c:v>
                </c:pt>
                <c:pt idx="569">
                  <c:v>1.897E-3</c:v>
                </c:pt>
                <c:pt idx="570">
                  <c:v>1.9E-3</c:v>
                </c:pt>
                <c:pt idx="571">
                  <c:v>1.9039999999999999E-3</c:v>
                </c:pt>
                <c:pt idx="572">
                  <c:v>1.9070000000000001E-3</c:v>
                </c:pt>
                <c:pt idx="573">
                  <c:v>1.9109999999999999E-3</c:v>
                </c:pt>
                <c:pt idx="574">
                  <c:v>1.9139999999999999E-3</c:v>
                </c:pt>
                <c:pt idx="575">
                  <c:v>1.9170000000000001E-3</c:v>
                </c:pt>
                <c:pt idx="576">
                  <c:v>1.9199999999999998E-3</c:v>
                </c:pt>
                <c:pt idx="577">
                  <c:v>1.9239999999999999E-3</c:v>
                </c:pt>
                <c:pt idx="578">
                  <c:v>1.9270000000000001E-3</c:v>
                </c:pt>
                <c:pt idx="579">
                  <c:v>1.931E-3</c:v>
                </c:pt>
                <c:pt idx="580">
                  <c:v>1.934E-3</c:v>
                </c:pt>
                <c:pt idx="581">
                  <c:v>1.9370000000000001E-3</c:v>
                </c:pt>
                <c:pt idx="582">
                  <c:v>1.941E-3</c:v>
                </c:pt>
                <c:pt idx="583">
                  <c:v>1.944E-3</c:v>
                </c:pt>
                <c:pt idx="584">
                  <c:v>1.9470000000000002E-3</c:v>
                </c:pt>
                <c:pt idx="585">
                  <c:v>1.9499999999999999E-3</c:v>
                </c:pt>
                <c:pt idx="586">
                  <c:v>1.954E-3</c:v>
                </c:pt>
                <c:pt idx="587">
                  <c:v>1.957E-3</c:v>
                </c:pt>
                <c:pt idx="588">
                  <c:v>1.9610000000000001E-3</c:v>
                </c:pt>
                <c:pt idx="589">
                  <c:v>1.964E-3</c:v>
                </c:pt>
                <c:pt idx="590">
                  <c:v>1.967E-3</c:v>
                </c:pt>
                <c:pt idx="591">
                  <c:v>1.97E-3</c:v>
                </c:pt>
                <c:pt idx="592">
                  <c:v>1.9740000000000001E-3</c:v>
                </c:pt>
                <c:pt idx="593">
                  <c:v>1.977E-3</c:v>
                </c:pt>
                <c:pt idx="594">
                  <c:v>1.9810000000000001E-3</c:v>
                </c:pt>
                <c:pt idx="595">
                  <c:v>1.9840000000000001E-3</c:v>
                </c:pt>
                <c:pt idx="596">
                  <c:v>1.9870000000000001E-3</c:v>
                </c:pt>
                <c:pt idx="597">
                  <c:v>1.9910000000000001E-3</c:v>
                </c:pt>
                <c:pt idx="598">
                  <c:v>1.9940000000000001E-3</c:v>
                </c:pt>
                <c:pt idx="599">
                  <c:v>1.9970000000000001E-3</c:v>
                </c:pt>
                <c:pt idx="600">
                  <c:v>2E-3</c:v>
                </c:pt>
              </c:numCache>
            </c:numRef>
          </c:xVal>
          <c:yVal>
            <c:numRef>
              <c:f>'[Indentation Master.xlsx]21Feb24MQP37401 5mg2mLgel002Dat'!$G$2:$G$602</c:f>
              <c:numCache>
                <c:formatCode>General</c:formatCode>
                <c:ptCount val="601"/>
                <c:pt idx="0">
                  <c:v>1.1000000000000001E-3</c:v>
                </c:pt>
                <c:pt idx="1">
                  <c:v>-1.2999999999999999E-3</c:v>
                </c:pt>
                <c:pt idx="2">
                  <c:v>1.1000000000000001E-3</c:v>
                </c:pt>
                <c:pt idx="3">
                  <c:v>1.1000000000000001E-3</c:v>
                </c:pt>
                <c:pt idx="4">
                  <c:v>-1E-4</c:v>
                </c:pt>
                <c:pt idx="5">
                  <c:v>1.1000000000000001E-3</c:v>
                </c:pt>
                <c:pt idx="6">
                  <c:v>1.1000000000000001E-3</c:v>
                </c:pt>
                <c:pt idx="7">
                  <c:v>-1E-4</c:v>
                </c:pt>
                <c:pt idx="8">
                  <c:v>1.1000000000000001E-3</c:v>
                </c:pt>
                <c:pt idx="9">
                  <c:v>1.1000000000000001E-3</c:v>
                </c:pt>
                <c:pt idx="10">
                  <c:v>-1E-4</c:v>
                </c:pt>
                <c:pt idx="11">
                  <c:v>1.1000000000000001E-3</c:v>
                </c:pt>
                <c:pt idx="12">
                  <c:v>1.1000000000000001E-3</c:v>
                </c:pt>
                <c:pt idx="13">
                  <c:v>-1E-4</c:v>
                </c:pt>
                <c:pt idx="14">
                  <c:v>1.1000000000000001E-3</c:v>
                </c:pt>
                <c:pt idx="15">
                  <c:v>1.1000000000000001E-3</c:v>
                </c:pt>
                <c:pt idx="16">
                  <c:v>-1E-4</c:v>
                </c:pt>
                <c:pt idx="17">
                  <c:v>1.1000000000000001E-3</c:v>
                </c:pt>
                <c:pt idx="18">
                  <c:v>1.1000000000000001E-3</c:v>
                </c:pt>
                <c:pt idx="19">
                  <c:v>-1E-4</c:v>
                </c:pt>
                <c:pt idx="20">
                  <c:v>1.1000000000000001E-3</c:v>
                </c:pt>
                <c:pt idx="21">
                  <c:v>1.1000000000000001E-3</c:v>
                </c:pt>
                <c:pt idx="22">
                  <c:v>-1E-4</c:v>
                </c:pt>
                <c:pt idx="23">
                  <c:v>1.1000000000000001E-3</c:v>
                </c:pt>
                <c:pt idx="24">
                  <c:v>1.1000000000000001E-3</c:v>
                </c:pt>
                <c:pt idx="25">
                  <c:v>-1E-4</c:v>
                </c:pt>
                <c:pt idx="26">
                  <c:v>1.1000000000000001E-3</c:v>
                </c:pt>
                <c:pt idx="27">
                  <c:v>1.1000000000000001E-3</c:v>
                </c:pt>
                <c:pt idx="28">
                  <c:v>-1E-4</c:v>
                </c:pt>
                <c:pt idx="29">
                  <c:v>1.1000000000000001E-3</c:v>
                </c:pt>
                <c:pt idx="30">
                  <c:v>1.1000000000000001E-3</c:v>
                </c:pt>
                <c:pt idx="31">
                  <c:v>-1E-4</c:v>
                </c:pt>
                <c:pt idx="32">
                  <c:v>1.1000000000000001E-3</c:v>
                </c:pt>
                <c:pt idx="33">
                  <c:v>2.3E-3</c:v>
                </c:pt>
                <c:pt idx="34">
                  <c:v>1.1000000000000001E-3</c:v>
                </c:pt>
                <c:pt idx="35">
                  <c:v>2.3E-3</c:v>
                </c:pt>
                <c:pt idx="36">
                  <c:v>2.3E-3</c:v>
                </c:pt>
                <c:pt idx="37">
                  <c:v>1.1000000000000001E-3</c:v>
                </c:pt>
                <c:pt idx="38">
                  <c:v>1.1000000000000001E-3</c:v>
                </c:pt>
                <c:pt idx="39">
                  <c:v>2.3E-3</c:v>
                </c:pt>
                <c:pt idx="40">
                  <c:v>1.1000000000000001E-3</c:v>
                </c:pt>
                <c:pt idx="41">
                  <c:v>1.1000000000000001E-3</c:v>
                </c:pt>
                <c:pt idx="42">
                  <c:v>2.3E-3</c:v>
                </c:pt>
                <c:pt idx="43">
                  <c:v>1.1000000000000001E-3</c:v>
                </c:pt>
                <c:pt idx="44">
                  <c:v>1.1000000000000001E-3</c:v>
                </c:pt>
                <c:pt idx="45">
                  <c:v>2.3E-3</c:v>
                </c:pt>
                <c:pt idx="46">
                  <c:v>1.1000000000000001E-3</c:v>
                </c:pt>
                <c:pt idx="47">
                  <c:v>1.1000000000000001E-3</c:v>
                </c:pt>
                <c:pt idx="48">
                  <c:v>2.3E-3</c:v>
                </c:pt>
                <c:pt idx="49">
                  <c:v>1.1000000000000001E-3</c:v>
                </c:pt>
                <c:pt idx="50">
                  <c:v>1.1000000000000001E-3</c:v>
                </c:pt>
                <c:pt idx="51">
                  <c:v>2.3E-3</c:v>
                </c:pt>
                <c:pt idx="52">
                  <c:v>1.1000000000000001E-3</c:v>
                </c:pt>
                <c:pt idx="53">
                  <c:v>1.1000000000000001E-3</c:v>
                </c:pt>
                <c:pt idx="54">
                  <c:v>2.3E-3</c:v>
                </c:pt>
                <c:pt idx="55">
                  <c:v>1.1000000000000001E-3</c:v>
                </c:pt>
                <c:pt idx="56">
                  <c:v>1.1000000000000001E-3</c:v>
                </c:pt>
                <c:pt idx="57">
                  <c:v>2.3E-3</c:v>
                </c:pt>
                <c:pt idx="58">
                  <c:v>1.1000000000000001E-3</c:v>
                </c:pt>
                <c:pt idx="59">
                  <c:v>1.1000000000000001E-3</c:v>
                </c:pt>
                <c:pt idx="60">
                  <c:v>2.3E-3</c:v>
                </c:pt>
                <c:pt idx="61">
                  <c:v>1.1000000000000001E-3</c:v>
                </c:pt>
                <c:pt idx="62">
                  <c:v>1.1000000000000001E-3</c:v>
                </c:pt>
                <c:pt idx="63">
                  <c:v>2.3E-3</c:v>
                </c:pt>
                <c:pt idx="64">
                  <c:v>1.1000000000000001E-3</c:v>
                </c:pt>
                <c:pt idx="65">
                  <c:v>1.1000000000000001E-3</c:v>
                </c:pt>
                <c:pt idx="66">
                  <c:v>2.3E-3</c:v>
                </c:pt>
                <c:pt idx="67">
                  <c:v>1.1000000000000001E-3</c:v>
                </c:pt>
                <c:pt idx="68">
                  <c:v>1.1000000000000001E-3</c:v>
                </c:pt>
                <c:pt idx="69">
                  <c:v>2.3E-3</c:v>
                </c:pt>
                <c:pt idx="70">
                  <c:v>1.1000000000000001E-3</c:v>
                </c:pt>
                <c:pt idx="71">
                  <c:v>1.1000000000000001E-3</c:v>
                </c:pt>
                <c:pt idx="72">
                  <c:v>2.3E-3</c:v>
                </c:pt>
                <c:pt idx="73">
                  <c:v>1.1000000000000001E-3</c:v>
                </c:pt>
                <c:pt idx="74">
                  <c:v>1.1000000000000001E-3</c:v>
                </c:pt>
                <c:pt idx="75">
                  <c:v>3.5000000000000001E-3</c:v>
                </c:pt>
                <c:pt idx="76">
                  <c:v>2.3E-3</c:v>
                </c:pt>
                <c:pt idx="77">
                  <c:v>2.3E-3</c:v>
                </c:pt>
                <c:pt idx="78">
                  <c:v>3.5000000000000001E-3</c:v>
                </c:pt>
                <c:pt idx="79">
                  <c:v>1.1000000000000001E-3</c:v>
                </c:pt>
                <c:pt idx="80">
                  <c:v>1.1000000000000001E-3</c:v>
                </c:pt>
                <c:pt idx="81">
                  <c:v>2.3E-3</c:v>
                </c:pt>
                <c:pt idx="82">
                  <c:v>1.1000000000000001E-3</c:v>
                </c:pt>
                <c:pt idx="83">
                  <c:v>2.3E-3</c:v>
                </c:pt>
                <c:pt idx="84">
                  <c:v>2.3E-3</c:v>
                </c:pt>
                <c:pt idx="85">
                  <c:v>2.3E-3</c:v>
                </c:pt>
                <c:pt idx="86">
                  <c:v>2.3E-3</c:v>
                </c:pt>
                <c:pt idx="87">
                  <c:v>2.3E-3</c:v>
                </c:pt>
                <c:pt idx="88">
                  <c:v>2.3E-3</c:v>
                </c:pt>
                <c:pt idx="89">
                  <c:v>2.3E-3</c:v>
                </c:pt>
                <c:pt idx="90">
                  <c:v>3.5000000000000001E-3</c:v>
                </c:pt>
                <c:pt idx="91">
                  <c:v>1.1000000000000001E-3</c:v>
                </c:pt>
                <c:pt idx="92">
                  <c:v>2.3E-3</c:v>
                </c:pt>
                <c:pt idx="93">
                  <c:v>2.3E-3</c:v>
                </c:pt>
                <c:pt idx="94">
                  <c:v>2.3E-3</c:v>
                </c:pt>
                <c:pt idx="95">
                  <c:v>2.3E-3</c:v>
                </c:pt>
                <c:pt idx="96">
                  <c:v>3.5000000000000001E-3</c:v>
                </c:pt>
                <c:pt idx="97">
                  <c:v>2.3E-3</c:v>
                </c:pt>
                <c:pt idx="98">
                  <c:v>2.3E-3</c:v>
                </c:pt>
                <c:pt idx="99">
                  <c:v>3.5000000000000001E-3</c:v>
                </c:pt>
                <c:pt idx="100">
                  <c:v>2.3E-3</c:v>
                </c:pt>
                <c:pt idx="101">
                  <c:v>2.3E-3</c:v>
                </c:pt>
                <c:pt idx="102">
                  <c:v>3.5000000000000001E-3</c:v>
                </c:pt>
                <c:pt idx="103">
                  <c:v>2.3E-3</c:v>
                </c:pt>
                <c:pt idx="104">
                  <c:v>2.3E-3</c:v>
                </c:pt>
                <c:pt idx="105">
                  <c:v>3.5000000000000001E-3</c:v>
                </c:pt>
                <c:pt idx="106">
                  <c:v>2.3E-3</c:v>
                </c:pt>
                <c:pt idx="107">
                  <c:v>2.3E-3</c:v>
                </c:pt>
                <c:pt idx="108">
                  <c:v>3.5000000000000001E-3</c:v>
                </c:pt>
                <c:pt idx="109">
                  <c:v>2.3E-3</c:v>
                </c:pt>
                <c:pt idx="110">
                  <c:v>2.3E-3</c:v>
                </c:pt>
                <c:pt idx="111">
                  <c:v>4.7000000000000002E-3</c:v>
                </c:pt>
                <c:pt idx="112">
                  <c:v>2.3E-3</c:v>
                </c:pt>
                <c:pt idx="113">
                  <c:v>2.3E-3</c:v>
                </c:pt>
                <c:pt idx="114">
                  <c:v>3.5000000000000001E-3</c:v>
                </c:pt>
                <c:pt idx="115">
                  <c:v>2.3E-3</c:v>
                </c:pt>
                <c:pt idx="116">
                  <c:v>2.3E-3</c:v>
                </c:pt>
                <c:pt idx="117">
                  <c:v>3.5000000000000001E-3</c:v>
                </c:pt>
                <c:pt idx="118">
                  <c:v>3.5000000000000001E-3</c:v>
                </c:pt>
                <c:pt idx="119">
                  <c:v>2.3E-3</c:v>
                </c:pt>
                <c:pt idx="120">
                  <c:v>3.5000000000000001E-3</c:v>
                </c:pt>
                <c:pt idx="121">
                  <c:v>3.5000000000000001E-3</c:v>
                </c:pt>
                <c:pt idx="122">
                  <c:v>2.3E-3</c:v>
                </c:pt>
                <c:pt idx="123">
                  <c:v>4.7000000000000002E-3</c:v>
                </c:pt>
                <c:pt idx="124">
                  <c:v>3.5000000000000001E-3</c:v>
                </c:pt>
                <c:pt idx="125">
                  <c:v>2.3E-3</c:v>
                </c:pt>
                <c:pt idx="126">
                  <c:v>3.5000000000000001E-3</c:v>
                </c:pt>
                <c:pt idx="127">
                  <c:v>3.5000000000000001E-3</c:v>
                </c:pt>
                <c:pt idx="128">
                  <c:v>3.5000000000000001E-3</c:v>
                </c:pt>
                <c:pt idx="129">
                  <c:v>3.5000000000000001E-3</c:v>
                </c:pt>
                <c:pt idx="130">
                  <c:v>3.5000000000000001E-3</c:v>
                </c:pt>
                <c:pt idx="131">
                  <c:v>2.3E-3</c:v>
                </c:pt>
                <c:pt idx="132">
                  <c:v>3.5000000000000001E-3</c:v>
                </c:pt>
                <c:pt idx="133">
                  <c:v>4.7000000000000002E-3</c:v>
                </c:pt>
                <c:pt idx="134">
                  <c:v>2.3E-3</c:v>
                </c:pt>
                <c:pt idx="135">
                  <c:v>4.7000000000000002E-3</c:v>
                </c:pt>
                <c:pt idx="136">
                  <c:v>4.7000000000000002E-3</c:v>
                </c:pt>
                <c:pt idx="137">
                  <c:v>3.5000000000000001E-3</c:v>
                </c:pt>
                <c:pt idx="138">
                  <c:v>4.7000000000000002E-3</c:v>
                </c:pt>
                <c:pt idx="139">
                  <c:v>4.7000000000000002E-3</c:v>
                </c:pt>
                <c:pt idx="140">
                  <c:v>3.5000000000000001E-3</c:v>
                </c:pt>
                <c:pt idx="141">
                  <c:v>4.7000000000000002E-3</c:v>
                </c:pt>
                <c:pt idx="142">
                  <c:v>4.7000000000000002E-3</c:v>
                </c:pt>
                <c:pt idx="143">
                  <c:v>3.5000000000000001E-3</c:v>
                </c:pt>
                <c:pt idx="144">
                  <c:v>4.7000000000000002E-3</c:v>
                </c:pt>
                <c:pt idx="145">
                  <c:v>4.7000000000000002E-3</c:v>
                </c:pt>
                <c:pt idx="146">
                  <c:v>3.5000000000000001E-3</c:v>
                </c:pt>
                <c:pt idx="147">
                  <c:v>4.7000000000000002E-3</c:v>
                </c:pt>
                <c:pt idx="148">
                  <c:v>4.7000000000000002E-3</c:v>
                </c:pt>
                <c:pt idx="149">
                  <c:v>3.5000000000000001E-3</c:v>
                </c:pt>
                <c:pt idx="150">
                  <c:v>4.7000000000000002E-3</c:v>
                </c:pt>
                <c:pt idx="151">
                  <c:v>4.7000000000000002E-3</c:v>
                </c:pt>
                <c:pt idx="152">
                  <c:v>3.5000000000000001E-3</c:v>
                </c:pt>
                <c:pt idx="153">
                  <c:v>4.7000000000000002E-3</c:v>
                </c:pt>
                <c:pt idx="154">
                  <c:v>4.7000000000000002E-3</c:v>
                </c:pt>
                <c:pt idx="155">
                  <c:v>3.5000000000000001E-3</c:v>
                </c:pt>
                <c:pt idx="156">
                  <c:v>4.7000000000000002E-3</c:v>
                </c:pt>
                <c:pt idx="157">
                  <c:v>4.7000000000000002E-3</c:v>
                </c:pt>
                <c:pt idx="158">
                  <c:v>3.5000000000000001E-3</c:v>
                </c:pt>
                <c:pt idx="159">
                  <c:v>4.7000000000000002E-3</c:v>
                </c:pt>
                <c:pt idx="160">
                  <c:v>4.7000000000000002E-3</c:v>
                </c:pt>
                <c:pt idx="161">
                  <c:v>3.5000000000000001E-3</c:v>
                </c:pt>
                <c:pt idx="162">
                  <c:v>4.7000000000000002E-3</c:v>
                </c:pt>
                <c:pt idx="163">
                  <c:v>4.7000000000000002E-3</c:v>
                </c:pt>
                <c:pt idx="164">
                  <c:v>3.5000000000000001E-3</c:v>
                </c:pt>
                <c:pt idx="165">
                  <c:v>4.7000000000000002E-3</c:v>
                </c:pt>
                <c:pt idx="166">
                  <c:v>4.7000000000000002E-3</c:v>
                </c:pt>
                <c:pt idx="167">
                  <c:v>3.5000000000000001E-3</c:v>
                </c:pt>
                <c:pt idx="168">
                  <c:v>4.7000000000000002E-3</c:v>
                </c:pt>
                <c:pt idx="169">
                  <c:v>4.7000000000000002E-3</c:v>
                </c:pt>
                <c:pt idx="170">
                  <c:v>4.7000000000000002E-3</c:v>
                </c:pt>
                <c:pt idx="171">
                  <c:v>4.7000000000000002E-3</c:v>
                </c:pt>
                <c:pt idx="172">
                  <c:v>4.7000000000000002E-3</c:v>
                </c:pt>
                <c:pt idx="173">
                  <c:v>4.7000000000000002E-3</c:v>
                </c:pt>
                <c:pt idx="174">
                  <c:v>5.8999999999999999E-3</c:v>
                </c:pt>
                <c:pt idx="175">
                  <c:v>4.7000000000000002E-3</c:v>
                </c:pt>
                <c:pt idx="176">
                  <c:v>3.5000000000000001E-3</c:v>
                </c:pt>
                <c:pt idx="177">
                  <c:v>4.7000000000000002E-3</c:v>
                </c:pt>
                <c:pt idx="178">
                  <c:v>4.7000000000000002E-3</c:v>
                </c:pt>
                <c:pt idx="179">
                  <c:v>3.5000000000000001E-3</c:v>
                </c:pt>
                <c:pt idx="180">
                  <c:v>4.7000000000000002E-3</c:v>
                </c:pt>
                <c:pt idx="181">
                  <c:v>4.7000000000000002E-3</c:v>
                </c:pt>
                <c:pt idx="182">
                  <c:v>3.5000000000000001E-3</c:v>
                </c:pt>
                <c:pt idx="183">
                  <c:v>5.8999999999999999E-3</c:v>
                </c:pt>
                <c:pt idx="184">
                  <c:v>4.7000000000000002E-3</c:v>
                </c:pt>
                <c:pt idx="185">
                  <c:v>3.5000000000000001E-3</c:v>
                </c:pt>
                <c:pt idx="186">
                  <c:v>5.8999999999999999E-3</c:v>
                </c:pt>
                <c:pt idx="187">
                  <c:v>4.7000000000000002E-3</c:v>
                </c:pt>
                <c:pt idx="188">
                  <c:v>4.7000000000000002E-3</c:v>
                </c:pt>
                <c:pt idx="189">
                  <c:v>5.8999999999999999E-3</c:v>
                </c:pt>
                <c:pt idx="190">
                  <c:v>5.8999999999999999E-3</c:v>
                </c:pt>
                <c:pt idx="191">
                  <c:v>4.7000000000000002E-3</c:v>
                </c:pt>
                <c:pt idx="192">
                  <c:v>4.7000000000000002E-3</c:v>
                </c:pt>
                <c:pt idx="193">
                  <c:v>5.8999999999999999E-3</c:v>
                </c:pt>
                <c:pt idx="194">
                  <c:v>4.7000000000000002E-3</c:v>
                </c:pt>
                <c:pt idx="195">
                  <c:v>4.7000000000000002E-3</c:v>
                </c:pt>
                <c:pt idx="196">
                  <c:v>5.8999999999999999E-3</c:v>
                </c:pt>
                <c:pt idx="197">
                  <c:v>4.7000000000000002E-3</c:v>
                </c:pt>
                <c:pt idx="198">
                  <c:v>4.7000000000000002E-3</c:v>
                </c:pt>
                <c:pt idx="199">
                  <c:v>5.8999999999999999E-3</c:v>
                </c:pt>
                <c:pt idx="200">
                  <c:v>4.7000000000000002E-3</c:v>
                </c:pt>
                <c:pt idx="201">
                  <c:v>4.7000000000000002E-3</c:v>
                </c:pt>
                <c:pt idx="202">
                  <c:v>5.8999999999999999E-3</c:v>
                </c:pt>
                <c:pt idx="203">
                  <c:v>4.7000000000000002E-3</c:v>
                </c:pt>
                <c:pt idx="204">
                  <c:v>4.7000000000000002E-3</c:v>
                </c:pt>
                <c:pt idx="205">
                  <c:v>5.8999999999999999E-3</c:v>
                </c:pt>
                <c:pt idx="206">
                  <c:v>4.7000000000000002E-3</c:v>
                </c:pt>
                <c:pt idx="207">
                  <c:v>4.7000000000000002E-3</c:v>
                </c:pt>
                <c:pt idx="208">
                  <c:v>5.8999999999999999E-3</c:v>
                </c:pt>
                <c:pt idx="209">
                  <c:v>4.7000000000000002E-3</c:v>
                </c:pt>
                <c:pt idx="210">
                  <c:v>4.7000000000000002E-3</c:v>
                </c:pt>
                <c:pt idx="211">
                  <c:v>5.8999999999999999E-3</c:v>
                </c:pt>
                <c:pt idx="212">
                  <c:v>4.7000000000000002E-3</c:v>
                </c:pt>
                <c:pt idx="213">
                  <c:v>4.7000000000000002E-3</c:v>
                </c:pt>
                <c:pt idx="214">
                  <c:v>7.1000000000000004E-3</c:v>
                </c:pt>
                <c:pt idx="215">
                  <c:v>4.7000000000000002E-3</c:v>
                </c:pt>
                <c:pt idx="216">
                  <c:v>5.8999999999999999E-3</c:v>
                </c:pt>
                <c:pt idx="217">
                  <c:v>5.8999999999999999E-3</c:v>
                </c:pt>
                <c:pt idx="218">
                  <c:v>4.7000000000000002E-3</c:v>
                </c:pt>
                <c:pt idx="219">
                  <c:v>4.7000000000000002E-3</c:v>
                </c:pt>
                <c:pt idx="220">
                  <c:v>5.8999999999999999E-3</c:v>
                </c:pt>
                <c:pt idx="221">
                  <c:v>4.7000000000000002E-3</c:v>
                </c:pt>
                <c:pt idx="222">
                  <c:v>4.7000000000000002E-3</c:v>
                </c:pt>
                <c:pt idx="223">
                  <c:v>5.8999999999999999E-3</c:v>
                </c:pt>
                <c:pt idx="224">
                  <c:v>4.7000000000000002E-3</c:v>
                </c:pt>
                <c:pt idx="225">
                  <c:v>4.7000000000000002E-3</c:v>
                </c:pt>
                <c:pt idx="226">
                  <c:v>7.1000000000000004E-3</c:v>
                </c:pt>
                <c:pt idx="227">
                  <c:v>5.8999999999999999E-3</c:v>
                </c:pt>
                <c:pt idx="228">
                  <c:v>5.8999999999999999E-3</c:v>
                </c:pt>
                <c:pt idx="229">
                  <c:v>5.8999999999999999E-3</c:v>
                </c:pt>
                <c:pt idx="230">
                  <c:v>5.8999999999999999E-3</c:v>
                </c:pt>
                <c:pt idx="231">
                  <c:v>4.7000000000000002E-3</c:v>
                </c:pt>
                <c:pt idx="232">
                  <c:v>5.8999999999999999E-3</c:v>
                </c:pt>
                <c:pt idx="233">
                  <c:v>5.8999999999999999E-3</c:v>
                </c:pt>
                <c:pt idx="234">
                  <c:v>4.7000000000000002E-3</c:v>
                </c:pt>
                <c:pt idx="235">
                  <c:v>7.1000000000000004E-3</c:v>
                </c:pt>
                <c:pt idx="236">
                  <c:v>5.8999999999999999E-3</c:v>
                </c:pt>
                <c:pt idx="237">
                  <c:v>5.8999999999999999E-3</c:v>
                </c:pt>
                <c:pt idx="238">
                  <c:v>5.8999999999999999E-3</c:v>
                </c:pt>
                <c:pt idx="239">
                  <c:v>5.8999999999999999E-3</c:v>
                </c:pt>
                <c:pt idx="240">
                  <c:v>5.8999999999999999E-3</c:v>
                </c:pt>
                <c:pt idx="241">
                  <c:v>7.1000000000000004E-3</c:v>
                </c:pt>
                <c:pt idx="242">
                  <c:v>5.8999999999999999E-3</c:v>
                </c:pt>
                <c:pt idx="243">
                  <c:v>5.8999999999999999E-3</c:v>
                </c:pt>
                <c:pt idx="244">
                  <c:v>7.1000000000000004E-3</c:v>
                </c:pt>
                <c:pt idx="245">
                  <c:v>5.8999999999999999E-3</c:v>
                </c:pt>
                <c:pt idx="246">
                  <c:v>5.8999999999999999E-3</c:v>
                </c:pt>
                <c:pt idx="247">
                  <c:v>7.1000000000000004E-3</c:v>
                </c:pt>
                <c:pt idx="248">
                  <c:v>5.8999999999999999E-3</c:v>
                </c:pt>
                <c:pt idx="249">
                  <c:v>5.8999999999999999E-3</c:v>
                </c:pt>
                <c:pt idx="250">
                  <c:v>7.1000000000000004E-3</c:v>
                </c:pt>
                <c:pt idx="251">
                  <c:v>5.8999999999999999E-3</c:v>
                </c:pt>
                <c:pt idx="252">
                  <c:v>5.8999999999999999E-3</c:v>
                </c:pt>
                <c:pt idx="253">
                  <c:v>7.1000000000000004E-3</c:v>
                </c:pt>
                <c:pt idx="254">
                  <c:v>5.8999999999999999E-3</c:v>
                </c:pt>
                <c:pt idx="255">
                  <c:v>5.8999999999999999E-3</c:v>
                </c:pt>
                <c:pt idx="256">
                  <c:v>7.1000000000000004E-3</c:v>
                </c:pt>
                <c:pt idx="257">
                  <c:v>5.8999999999999999E-3</c:v>
                </c:pt>
                <c:pt idx="258">
                  <c:v>5.8999999999999999E-3</c:v>
                </c:pt>
                <c:pt idx="259">
                  <c:v>7.1000000000000004E-3</c:v>
                </c:pt>
                <c:pt idx="260">
                  <c:v>5.8999999999999999E-3</c:v>
                </c:pt>
                <c:pt idx="261">
                  <c:v>5.8999999999999999E-3</c:v>
                </c:pt>
                <c:pt idx="262">
                  <c:v>7.1000000000000004E-3</c:v>
                </c:pt>
                <c:pt idx="263">
                  <c:v>5.8999999999999999E-3</c:v>
                </c:pt>
                <c:pt idx="264">
                  <c:v>5.8999999999999999E-3</c:v>
                </c:pt>
                <c:pt idx="265">
                  <c:v>7.1000000000000004E-3</c:v>
                </c:pt>
                <c:pt idx="266">
                  <c:v>5.8999999999999999E-3</c:v>
                </c:pt>
                <c:pt idx="267">
                  <c:v>5.8999999999999999E-3</c:v>
                </c:pt>
                <c:pt idx="268">
                  <c:v>7.1000000000000004E-3</c:v>
                </c:pt>
                <c:pt idx="269">
                  <c:v>7.1000000000000004E-3</c:v>
                </c:pt>
                <c:pt idx="270">
                  <c:v>5.8999999999999999E-3</c:v>
                </c:pt>
                <c:pt idx="271">
                  <c:v>7.1000000000000004E-3</c:v>
                </c:pt>
                <c:pt idx="272">
                  <c:v>7.1000000000000004E-3</c:v>
                </c:pt>
                <c:pt idx="273">
                  <c:v>7.1000000000000004E-3</c:v>
                </c:pt>
                <c:pt idx="274">
                  <c:v>8.3000000000000001E-3</c:v>
                </c:pt>
                <c:pt idx="275">
                  <c:v>7.1000000000000004E-3</c:v>
                </c:pt>
                <c:pt idx="276">
                  <c:v>5.8999999999999999E-3</c:v>
                </c:pt>
                <c:pt idx="277">
                  <c:v>7.1000000000000004E-3</c:v>
                </c:pt>
                <c:pt idx="278">
                  <c:v>7.1000000000000004E-3</c:v>
                </c:pt>
                <c:pt idx="279">
                  <c:v>7.1000000000000004E-3</c:v>
                </c:pt>
                <c:pt idx="280">
                  <c:v>7.1000000000000004E-3</c:v>
                </c:pt>
                <c:pt idx="281">
                  <c:v>8.3000000000000001E-3</c:v>
                </c:pt>
                <c:pt idx="282">
                  <c:v>7.1000000000000004E-3</c:v>
                </c:pt>
                <c:pt idx="283">
                  <c:v>8.3000000000000001E-3</c:v>
                </c:pt>
                <c:pt idx="284">
                  <c:v>8.3000000000000001E-3</c:v>
                </c:pt>
                <c:pt idx="285">
                  <c:v>7.1000000000000004E-3</c:v>
                </c:pt>
                <c:pt idx="286">
                  <c:v>8.3000000000000001E-3</c:v>
                </c:pt>
                <c:pt idx="287">
                  <c:v>8.3000000000000001E-3</c:v>
                </c:pt>
                <c:pt idx="288">
                  <c:v>7.1000000000000004E-3</c:v>
                </c:pt>
                <c:pt idx="289">
                  <c:v>7.1000000000000004E-3</c:v>
                </c:pt>
                <c:pt idx="290">
                  <c:v>8.3000000000000001E-3</c:v>
                </c:pt>
                <c:pt idx="291">
                  <c:v>7.1000000000000004E-3</c:v>
                </c:pt>
                <c:pt idx="292">
                  <c:v>8.3000000000000001E-3</c:v>
                </c:pt>
                <c:pt idx="293">
                  <c:v>8.3000000000000001E-3</c:v>
                </c:pt>
                <c:pt idx="294">
                  <c:v>7.1000000000000004E-3</c:v>
                </c:pt>
                <c:pt idx="295">
                  <c:v>8.3000000000000001E-3</c:v>
                </c:pt>
                <c:pt idx="296">
                  <c:v>8.3000000000000001E-3</c:v>
                </c:pt>
                <c:pt idx="297">
                  <c:v>7.1000000000000004E-3</c:v>
                </c:pt>
                <c:pt idx="298">
                  <c:v>8.3000000000000001E-3</c:v>
                </c:pt>
                <c:pt idx="299">
                  <c:v>8.3000000000000001E-3</c:v>
                </c:pt>
                <c:pt idx="300">
                  <c:v>7.1000000000000004E-3</c:v>
                </c:pt>
                <c:pt idx="301">
                  <c:v>8.3000000000000001E-3</c:v>
                </c:pt>
                <c:pt idx="302">
                  <c:v>8.3000000000000001E-3</c:v>
                </c:pt>
                <c:pt idx="303">
                  <c:v>7.1000000000000004E-3</c:v>
                </c:pt>
                <c:pt idx="304">
                  <c:v>8.3000000000000001E-3</c:v>
                </c:pt>
                <c:pt idx="305">
                  <c:v>8.3000000000000001E-3</c:v>
                </c:pt>
                <c:pt idx="306">
                  <c:v>7.1000000000000004E-3</c:v>
                </c:pt>
                <c:pt idx="307">
                  <c:v>8.3000000000000001E-3</c:v>
                </c:pt>
                <c:pt idx="308">
                  <c:v>8.3000000000000001E-3</c:v>
                </c:pt>
                <c:pt idx="309">
                  <c:v>7.1000000000000004E-3</c:v>
                </c:pt>
                <c:pt idx="310">
                  <c:v>8.3000000000000001E-3</c:v>
                </c:pt>
                <c:pt idx="311">
                  <c:v>8.3000000000000001E-3</c:v>
                </c:pt>
                <c:pt idx="312">
                  <c:v>7.1000000000000004E-3</c:v>
                </c:pt>
                <c:pt idx="313">
                  <c:v>8.3000000000000001E-3</c:v>
                </c:pt>
                <c:pt idx="314">
                  <c:v>8.3000000000000001E-3</c:v>
                </c:pt>
                <c:pt idx="315">
                  <c:v>7.1000000000000004E-3</c:v>
                </c:pt>
                <c:pt idx="316">
                  <c:v>8.3000000000000001E-3</c:v>
                </c:pt>
                <c:pt idx="317">
                  <c:v>9.4999999999999998E-3</c:v>
                </c:pt>
                <c:pt idx="318">
                  <c:v>7.1000000000000004E-3</c:v>
                </c:pt>
                <c:pt idx="319">
                  <c:v>8.3000000000000001E-3</c:v>
                </c:pt>
                <c:pt idx="320">
                  <c:v>8.3000000000000001E-3</c:v>
                </c:pt>
                <c:pt idx="321">
                  <c:v>8.3000000000000001E-3</c:v>
                </c:pt>
                <c:pt idx="322">
                  <c:v>8.3000000000000001E-3</c:v>
                </c:pt>
                <c:pt idx="323">
                  <c:v>9.4999999999999998E-3</c:v>
                </c:pt>
                <c:pt idx="324">
                  <c:v>8.3000000000000001E-3</c:v>
                </c:pt>
                <c:pt idx="325">
                  <c:v>9.4999999999999998E-3</c:v>
                </c:pt>
                <c:pt idx="326">
                  <c:v>8.3000000000000001E-3</c:v>
                </c:pt>
                <c:pt idx="327">
                  <c:v>7.1000000000000004E-3</c:v>
                </c:pt>
                <c:pt idx="328">
                  <c:v>9.4999999999999998E-3</c:v>
                </c:pt>
                <c:pt idx="329">
                  <c:v>9.4999999999999998E-3</c:v>
                </c:pt>
                <c:pt idx="330">
                  <c:v>8.3000000000000001E-3</c:v>
                </c:pt>
                <c:pt idx="331">
                  <c:v>9.4999999999999998E-3</c:v>
                </c:pt>
                <c:pt idx="332">
                  <c:v>9.4999999999999998E-3</c:v>
                </c:pt>
                <c:pt idx="333">
                  <c:v>8.3000000000000001E-3</c:v>
                </c:pt>
                <c:pt idx="334">
                  <c:v>8.3000000000000001E-3</c:v>
                </c:pt>
                <c:pt idx="335">
                  <c:v>8.3000000000000001E-3</c:v>
                </c:pt>
                <c:pt idx="336">
                  <c:v>8.3000000000000001E-3</c:v>
                </c:pt>
                <c:pt idx="337">
                  <c:v>9.4999999999999998E-3</c:v>
                </c:pt>
                <c:pt idx="338">
                  <c:v>9.4999999999999998E-3</c:v>
                </c:pt>
                <c:pt idx="339">
                  <c:v>8.3000000000000001E-3</c:v>
                </c:pt>
                <c:pt idx="340">
                  <c:v>9.4999999999999998E-3</c:v>
                </c:pt>
                <c:pt idx="341">
                  <c:v>9.4999999999999998E-3</c:v>
                </c:pt>
                <c:pt idx="342">
                  <c:v>8.3000000000000001E-3</c:v>
                </c:pt>
                <c:pt idx="343">
                  <c:v>8.3000000000000001E-3</c:v>
                </c:pt>
                <c:pt idx="344">
                  <c:v>9.4999999999999998E-3</c:v>
                </c:pt>
                <c:pt idx="345">
                  <c:v>8.3000000000000001E-3</c:v>
                </c:pt>
                <c:pt idx="346">
                  <c:v>8.3000000000000001E-3</c:v>
                </c:pt>
                <c:pt idx="347">
                  <c:v>9.4999999999999998E-3</c:v>
                </c:pt>
                <c:pt idx="348">
                  <c:v>8.3000000000000001E-3</c:v>
                </c:pt>
                <c:pt idx="349">
                  <c:v>8.3000000000000001E-3</c:v>
                </c:pt>
                <c:pt idx="350">
                  <c:v>9.4999999999999998E-3</c:v>
                </c:pt>
                <c:pt idx="351">
                  <c:v>8.3000000000000001E-3</c:v>
                </c:pt>
                <c:pt idx="352">
                  <c:v>8.3000000000000001E-3</c:v>
                </c:pt>
                <c:pt idx="353">
                  <c:v>9.4999999999999998E-3</c:v>
                </c:pt>
                <c:pt idx="354">
                  <c:v>8.3000000000000001E-3</c:v>
                </c:pt>
                <c:pt idx="355">
                  <c:v>8.3000000000000001E-3</c:v>
                </c:pt>
                <c:pt idx="356">
                  <c:v>9.4999999999999998E-3</c:v>
                </c:pt>
                <c:pt idx="357">
                  <c:v>8.3000000000000001E-3</c:v>
                </c:pt>
                <c:pt idx="358">
                  <c:v>8.3000000000000001E-3</c:v>
                </c:pt>
                <c:pt idx="359">
                  <c:v>9.4999999999999998E-3</c:v>
                </c:pt>
                <c:pt idx="360">
                  <c:v>9.4999999999999998E-3</c:v>
                </c:pt>
                <c:pt idx="361">
                  <c:v>8.3000000000000001E-3</c:v>
                </c:pt>
                <c:pt idx="362">
                  <c:v>1.0699999999999999E-2</c:v>
                </c:pt>
                <c:pt idx="363">
                  <c:v>8.3000000000000001E-3</c:v>
                </c:pt>
                <c:pt idx="364">
                  <c:v>8.3000000000000001E-3</c:v>
                </c:pt>
                <c:pt idx="365">
                  <c:v>9.4999999999999998E-3</c:v>
                </c:pt>
                <c:pt idx="366">
                  <c:v>9.4999999999999998E-3</c:v>
                </c:pt>
                <c:pt idx="367">
                  <c:v>9.4999999999999998E-3</c:v>
                </c:pt>
                <c:pt idx="368">
                  <c:v>9.4999999999999998E-3</c:v>
                </c:pt>
                <c:pt idx="369">
                  <c:v>9.4999999999999998E-3</c:v>
                </c:pt>
                <c:pt idx="370">
                  <c:v>9.4999999999999998E-3</c:v>
                </c:pt>
                <c:pt idx="371">
                  <c:v>1.0699999999999999E-2</c:v>
                </c:pt>
                <c:pt idx="372">
                  <c:v>9.4999999999999998E-3</c:v>
                </c:pt>
                <c:pt idx="373">
                  <c:v>9.4999999999999998E-3</c:v>
                </c:pt>
                <c:pt idx="374">
                  <c:v>1.0699999999999999E-2</c:v>
                </c:pt>
                <c:pt idx="375">
                  <c:v>9.4999999999999998E-3</c:v>
                </c:pt>
                <c:pt idx="376">
                  <c:v>9.4999999999999998E-3</c:v>
                </c:pt>
                <c:pt idx="377">
                  <c:v>1.0699999999999999E-2</c:v>
                </c:pt>
                <c:pt idx="378">
                  <c:v>9.4999999999999998E-3</c:v>
                </c:pt>
                <c:pt idx="379">
                  <c:v>9.4999999999999998E-3</c:v>
                </c:pt>
                <c:pt idx="380">
                  <c:v>1.0699999999999999E-2</c:v>
                </c:pt>
                <c:pt idx="381">
                  <c:v>9.4999999999999998E-3</c:v>
                </c:pt>
                <c:pt idx="382">
                  <c:v>8.3000000000000001E-3</c:v>
                </c:pt>
                <c:pt idx="383">
                  <c:v>1.0699999999999999E-2</c:v>
                </c:pt>
                <c:pt idx="384">
                  <c:v>9.4999999999999998E-3</c:v>
                </c:pt>
                <c:pt idx="385">
                  <c:v>9.4999999999999998E-3</c:v>
                </c:pt>
                <c:pt idx="386">
                  <c:v>1.0699999999999999E-2</c:v>
                </c:pt>
                <c:pt idx="387">
                  <c:v>9.4999999999999998E-3</c:v>
                </c:pt>
                <c:pt idx="388">
                  <c:v>9.4999999999999998E-3</c:v>
                </c:pt>
                <c:pt idx="389">
                  <c:v>1.0699999999999999E-2</c:v>
                </c:pt>
                <c:pt idx="390">
                  <c:v>9.4999999999999998E-3</c:v>
                </c:pt>
                <c:pt idx="391">
                  <c:v>9.4999999999999998E-3</c:v>
                </c:pt>
                <c:pt idx="392">
                  <c:v>1.0699999999999999E-2</c:v>
                </c:pt>
                <c:pt idx="393">
                  <c:v>9.4999999999999998E-3</c:v>
                </c:pt>
                <c:pt idx="394">
                  <c:v>9.4999999999999998E-3</c:v>
                </c:pt>
                <c:pt idx="395">
                  <c:v>1.0699999999999999E-2</c:v>
                </c:pt>
                <c:pt idx="396">
                  <c:v>9.4999999999999998E-3</c:v>
                </c:pt>
                <c:pt idx="397">
                  <c:v>9.4999999999999998E-3</c:v>
                </c:pt>
                <c:pt idx="398">
                  <c:v>1.0699999999999999E-2</c:v>
                </c:pt>
                <c:pt idx="399">
                  <c:v>1.0699999999999999E-2</c:v>
                </c:pt>
                <c:pt idx="400">
                  <c:v>1.0699999999999999E-2</c:v>
                </c:pt>
                <c:pt idx="401">
                  <c:v>1.0699999999999999E-2</c:v>
                </c:pt>
                <c:pt idx="402">
                  <c:v>1.0699999999999999E-2</c:v>
                </c:pt>
                <c:pt idx="403">
                  <c:v>9.4999999999999998E-3</c:v>
                </c:pt>
                <c:pt idx="404">
                  <c:v>1.2E-2</c:v>
                </c:pt>
                <c:pt idx="405">
                  <c:v>1.0699999999999999E-2</c:v>
                </c:pt>
                <c:pt idx="406">
                  <c:v>9.4999999999999998E-3</c:v>
                </c:pt>
                <c:pt idx="407">
                  <c:v>1.0699999999999999E-2</c:v>
                </c:pt>
                <c:pt idx="408">
                  <c:v>1.0699999999999999E-2</c:v>
                </c:pt>
                <c:pt idx="409">
                  <c:v>9.4999999999999998E-3</c:v>
                </c:pt>
                <c:pt idx="410">
                  <c:v>1.0699999999999999E-2</c:v>
                </c:pt>
                <c:pt idx="411">
                  <c:v>1.0699999999999999E-2</c:v>
                </c:pt>
                <c:pt idx="412">
                  <c:v>9.4999999999999998E-3</c:v>
                </c:pt>
                <c:pt idx="413">
                  <c:v>1.0699999999999999E-2</c:v>
                </c:pt>
                <c:pt idx="414">
                  <c:v>1.0699999999999999E-2</c:v>
                </c:pt>
                <c:pt idx="415">
                  <c:v>1.0699999999999999E-2</c:v>
                </c:pt>
                <c:pt idx="416">
                  <c:v>1.2E-2</c:v>
                </c:pt>
                <c:pt idx="417">
                  <c:v>1.0699999999999999E-2</c:v>
                </c:pt>
                <c:pt idx="418">
                  <c:v>1.0699999999999999E-2</c:v>
                </c:pt>
                <c:pt idx="419">
                  <c:v>1.2E-2</c:v>
                </c:pt>
                <c:pt idx="420">
                  <c:v>1.0699999999999999E-2</c:v>
                </c:pt>
                <c:pt idx="421">
                  <c:v>1.0699999999999999E-2</c:v>
                </c:pt>
                <c:pt idx="422">
                  <c:v>1.2E-2</c:v>
                </c:pt>
                <c:pt idx="423">
                  <c:v>1.2E-2</c:v>
                </c:pt>
                <c:pt idx="424">
                  <c:v>1.0699999999999999E-2</c:v>
                </c:pt>
                <c:pt idx="425">
                  <c:v>1.2E-2</c:v>
                </c:pt>
                <c:pt idx="426">
                  <c:v>1.2E-2</c:v>
                </c:pt>
                <c:pt idx="427">
                  <c:v>1.0699999999999999E-2</c:v>
                </c:pt>
                <c:pt idx="428">
                  <c:v>1.2E-2</c:v>
                </c:pt>
                <c:pt idx="429">
                  <c:v>1.2E-2</c:v>
                </c:pt>
                <c:pt idx="430">
                  <c:v>1.0699999999999999E-2</c:v>
                </c:pt>
                <c:pt idx="431">
                  <c:v>1.2E-2</c:v>
                </c:pt>
                <c:pt idx="432">
                  <c:v>1.2E-2</c:v>
                </c:pt>
                <c:pt idx="433">
                  <c:v>1.0699999999999999E-2</c:v>
                </c:pt>
                <c:pt idx="434">
                  <c:v>1.2E-2</c:v>
                </c:pt>
                <c:pt idx="435">
                  <c:v>1.2E-2</c:v>
                </c:pt>
                <c:pt idx="436">
                  <c:v>1.0699999999999999E-2</c:v>
                </c:pt>
                <c:pt idx="437">
                  <c:v>1.2E-2</c:v>
                </c:pt>
                <c:pt idx="438">
                  <c:v>1.2E-2</c:v>
                </c:pt>
                <c:pt idx="439">
                  <c:v>1.0699999999999999E-2</c:v>
                </c:pt>
                <c:pt idx="440">
                  <c:v>1.2E-2</c:v>
                </c:pt>
                <c:pt idx="441">
                  <c:v>1.2E-2</c:v>
                </c:pt>
                <c:pt idx="442">
                  <c:v>1.0699999999999999E-2</c:v>
                </c:pt>
                <c:pt idx="443">
                  <c:v>1.2E-2</c:v>
                </c:pt>
                <c:pt idx="444">
                  <c:v>1.32E-2</c:v>
                </c:pt>
                <c:pt idx="445">
                  <c:v>1.0699999999999999E-2</c:v>
                </c:pt>
                <c:pt idx="446">
                  <c:v>1.2E-2</c:v>
                </c:pt>
                <c:pt idx="447">
                  <c:v>1.2E-2</c:v>
                </c:pt>
                <c:pt idx="448">
                  <c:v>1.2E-2</c:v>
                </c:pt>
                <c:pt idx="449">
                  <c:v>1.32E-2</c:v>
                </c:pt>
                <c:pt idx="450">
                  <c:v>1.2E-2</c:v>
                </c:pt>
                <c:pt idx="451">
                  <c:v>1.0699999999999999E-2</c:v>
                </c:pt>
                <c:pt idx="452">
                  <c:v>1.32E-2</c:v>
                </c:pt>
                <c:pt idx="453">
                  <c:v>1.32E-2</c:v>
                </c:pt>
                <c:pt idx="454">
                  <c:v>1.2E-2</c:v>
                </c:pt>
                <c:pt idx="455">
                  <c:v>1.32E-2</c:v>
                </c:pt>
                <c:pt idx="456">
                  <c:v>1.32E-2</c:v>
                </c:pt>
                <c:pt idx="457">
                  <c:v>1.2E-2</c:v>
                </c:pt>
                <c:pt idx="458">
                  <c:v>1.32E-2</c:v>
                </c:pt>
                <c:pt idx="459">
                  <c:v>1.32E-2</c:v>
                </c:pt>
                <c:pt idx="460">
                  <c:v>1.2E-2</c:v>
                </c:pt>
                <c:pt idx="461">
                  <c:v>1.32E-2</c:v>
                </c:pt>
                <c:pt idx="462">
                  <c:v>1.32E-2</c:v>
                </c:pt>
                <c:pt idx="463">
                  <c:v>1.2E-2</c:v>
                </c:pt>
                <c:pt idx="464">
                  <c:v>1.32E-2</c:v>
                </c:pt>
                <c:pt idx="465">
                  <c:v>1.32E-2</c:v>
                </c:pt>
                <c:pt idx="466">
                  <c:v>1.2E-2</c:v>
                </c:pt>
                <c:pt idx="467">
                  <c:v>1.32E-2</c:v>
                </c:pt>
                <c:pt idx="468">
                  <c:v>1.32E-2</c:v>
                </c:pt>
                <c:pt idx="469">
                  <c:v>1.2E-2</c:v>
                </c:pt>
                <c:pt idx="470">
                  <c:v>1.32E-2</c:v>
                </c:pt>
                <c:pt idx="471">
                  <c:v>1.32E-2</c:v>
                </c:pt>
                <c:pt idx="472">
                  <c:v>1.2E-2</c:v>
                </c:pt>
                <c:pt idx="473">
                  <c:v>1.32E-2</c:v>
                </c:pt>
                <c:pt idx="474">
                  <c:v>1.32E-2</c:v>
                </c:pt>
                <c:pt idx="475">
                  <c:v>1.2E-2</c:v>
                </c:pt>
                <c:pt idx="476">
                  <c:v>1.32E-2</c:v>
                </c:pt>
                <c:pt idx="477">
                  <c:v>1.32E-2</c:v>
                </c:pt>
                <c:pt idx="478">
                  <c:v>1.2E-2</c:v>
                </c:pt>
                <c:pt idx="479">
                  <c:v>1.32E-2</c:v>
                </c:pt>
                <c:pt idx="480">
                  <c:v>1.32E-2</c:v>
                </c:pt>
                <c:pt idx="481">
                  <c:v>1.2E-2</c:v>
                </c:pt>
                <c:pt idx="482">
                  <c:v>1.44E-2</c:v>
                </c:pt>
                <c:pt idx="483">
                  <c:v>1.44E-2</c:v>
                </c:pt>
                <c:pt idx="484">
                  <c:v>1.2E-2</c:v>
                </c:pt>
                <c:pt idx="485">
                  <c:v>1.32E-2</c:v>
                </c:pt>
                <c:pt idx="486">
                  <c:v>1.32E-2</c:v>
                </c:pt>
                <c:pt idx="487">
                  <c:v>1.2E-2</c:v>
                </c:pt>
                <c:pt idx="488">
                  <c:v>1.32E-2</c:v>
                </c:pt>
                <c:pt idx="489">
                  <c:v>1.44E-2</c:v>
                </c:pt>
                <c:pt idx="490">
                  <c:v>1.32E-2</c:v>
                </c:pt>
                <c:pt idx="491">
                  <c:v>1.32E-2</c:v>
                </c:pt>
                <c:pt idx="492">
                  <c:v>1.44E-2</c:v>
                </c:pt>
                <c:pt idx="493">
                  <c:v>1.32E-2</c:v>
                </c:pt>
                <c:pt idx="494">
                  <c:v>1.32E-2</c:v>
                </c:pt>
                <c:pt idx="495">
                  <c:v>1.44E-2</c:v>
                </c:pt>
                <c:pt idx="496">
                  <c:v>1.32E-2</c:v>
                </c:pt>
                <c:pt idx="497">
                  <c:v>1.32E-2</c:v>
                </c:pt>
                <c:pt idx="498">
                  <c:v>1.44E-2</c:v>
                </c:pt>
                <c:pt idx="499">
                  <c:v>1.32E-2</c:v>
                </c:pt>
                <c:pt idx="500">
                  <c:v>1.32E-2</c:v>
                </c:pt>
                <c:pt idx="501">
                  <c:v>1.44E-2</c:v>
                </c:pt>
                <c:pt idx="502">
                  <c:v>1.32E-2</c:v>
                </c:pt>
                <c:pt idx="503">
                  <c:v>1.32E-2</c:v>
                </c:pt>
                <c:pt idx="504">
                  <c:v>1.44E-2</c:v>
                </c:pt>
                <c:pt idx="505">
                  <c:v>1.32E-2</c:v>
                </c:pt>
                <c:pt idx="506">
                  <c:v>1.32E-2</c:v>
                </c:pt>
                <c:pt idx="507">
                  <c:v>1.44E-2</c:v>
                </c:pt>
                <c:pt idx="508">
                  <c:v>1.32E-2</c:v>
                </c:pt>
                <c:pt idx="509">
                  <c:v>1.32E-2</c:v>
                </c:pt>
                <c:pt idx="510">
                  <c:v>1.44E-2</c:v>
                </c:pt>
                <c:pt idx="511">
                  <c:v>1.44E-2</c:v>
                </c:pt>
                <c:pt idx="512">
                  <c:v>1.32E-2</c:v>
                </c:pt>
                <c:pt idx="513">
                  <c:v>1.44E-2</c:v>
                </c:pt>
                <c:pt idx="514">
                  <c:v>1.44E-2</c:v>
                </c:pt>
                <c:pt idx="515">
                  <c:v>1.32E-2</c:v>
                </c:pt>
                <c:pt idx="516">
                  <c:v>1.5599999999999999E-2</c:v>
                </c:pt>
                <c:pt idx="517">
                  <c:v>1.32E-2</c:v>
                </c:pt>
                <c:pt idx="518">
                  <c:v>1.32E-2</c:v>
                </c:pt>
                <c:pt idx="519">
                  <c:v>1.5599999999999999E-2</c:v>
                </c:pt>
                <c:pt idx="520">
                  <c:v>1.44E-2</c:v>
                </c:pt>
                <c:pt idx="521">
                  <c:v>1.44E-2</c:v>
                </c:pt>
                <c:pt idx="522">
                  <c:v>1.5599999999999999E-2</c:v>
                </c:pt>
                <c:pt idx="523">
                  <c:v>1.44E-2</c:v>
                </c:pt>
                <c:pt idx="524">
                  <c:v>1.44E-2</c:v>
                </c:pt>
                <c:pt idx="525">
                  <c:v>1.5599999999999999E-2</c:v>
                </c:pt>
                <c:pt idx="526">
                  <c:v>1.44E-2</c:v>
                </c:pt>
                <c:pt idx="527">
                  <c:v>1.44E-2</c:v>
                </c:pt>
                <c:pt idx="528">
                  <c:v>1.5599999999999999E-2</c:v>
                </c:pt>
                <c:pt idx="529">
                  <c:v>1.44E-2</c:v>
                </c:pt>
                <c:pt idx="530">
                  <c:v>1.44E-2</c:v>
                </c:pt>
                <c:pt idx="531">
                  <c:v>1.5599999999999999E-2</c:v>
                </c:pt>
                <c:pt idx="532">
                  <c:v>1.44E-2</c:v>
                </c:pt>
                <c:pt idx="533">
                  <c:v>1.44E-2</c:v>
                </c:pt>
                <c:pt idx="534">
                  <c:v>1.5599999999999999E-2</c:v>
                </c:pt>
                <c:pt idx="535">
                  <c:v>1.44E-2</c:v>
                </c:pt>
                <c:pt idx="536">
                  <c:v>1.44E-2</c:v>
                </c:pt>
                <c:pt idx="537">
                  <c:v>1.5599999999999999E-2</c:v>
                </c:pt>
                <c:pt idx="538">
                  <c:v>1.44E-2</c:v>
                </c:pt>
                <c:pt idx="539">
                  <c:v>1.44E-2</c:v>
                </c:pt>
                <c:pt idx="540">
                  <c:v>1.5599999999999999E-2</c:v>
                </c:pt>
                <c:pt idx="541">
                  <c:v>1.5599999999999999E-2</c:v>
                </c:pt>
                <c:pt idx="542">
                  <c:v>1.44E-2</c:v>
                </c:pt>
                <c:pt idx="543">
                  <c:v>1.5599999999999999E-2</c:v>
                </c:pt>
                <c:pt idx="544">
                  <c:v>1.44E-2</c:v>
                </c:pt>
                <c:pt idx="545">
                  <c:v>1.44E-2</c:v>
                </c:pt>
                <c:pt idx="546">
                  <c:v>1.5599999999999999E-2</c:v>
                </c:pt>
                <c:pt idx="547">
                  <c:v>1.5599999999999999E-2</c:v>
                </c:pt>
                <c:pt idx="548">
                  <c:v>1.5599999999999999E-2</c:v>
                </c:pt>
                <c:pt idx="549">
                  <c:v>1.6799999999999999E-2</c:v>
                </c:pt>
                <c:pt idx="550">
                  <c:v>1.5599999999999999E-2</c:v>
                </c:pt>
                <c:pt idx="551">
                  <c:v>1.5599999999999999E-2</c:v>
                </c:pt>
                <c:pt idx="552">
                  <c:v>1.6799999999999999E-2</c:v>
                </c:pt>
                <c:pt idx="553">
                  <c:v>1.44E-2</c:v>
                </c:pt>
                <c:pt idx="554">
                  <c:v>1.5599999999999999E-2</c:v>
                </c:pt>
                <c:pt idx="555">
                  <c:v>1.6799999999999999E-2</c:v>
                </c:pt>
                <c:pt idx="556">
                  <c:v>1.5599999999999999E-2</c:v>
                </c:pt>
                <c:pt idx="557">
                  <c:v>1.5599999999999999E-2</c:v>
                </c:pt>
                <c:pt idx="558">
                  <c:v>1.6799999999999999E-2</c:v>
                </c:pt>
                <c:pt idx="559">
                  <c:v>1.5599999999999999E-2</c:v>
                </c:pt>
                <c:pt idx="560">
                  <c:v>1.5599999999999999E-2</c:v>
                </c:pt>
                <c:pt idx="561">
                  <c:v>1.6799999999999999E-2</c:v>
                </c:pt>
                <c:pt idx="562">
                  <c:v>1.5599999999999999E-2</c:v>
                </c:pt>
                <c:pt idx="563">
                  <c:v>1.5599999999999999E-2</c:v>
                </c:pt>
                <c:pt idx="564">
                  <c:v>1.6799999999999999E-2</c:v>
                </c:pt>
                <c:pt idx="565">
                  <c:v>1.5599999999999999E-2</c:v>
                </c:pt>
                <c:pt idx="566">
                  <c:v>1.5599999999999999E-2</c:v>
                </c:pt>
                <c:pt idx="567">
                  <c:v>1.6799999999999999E-2</c:v>
                </c:pt>
                <c:pt idx="568">
                  <c:v>1.6799999999999999E-2</c:v>
                </c:pt>
                <c:pt idx="569">
                  <c:v>1.5599999999999999E-2</c:v>
                </c:pt>
                <c:pt idx="570">
                  <c:v>1.6799999999999999E-2</c:v>
                </c:pt>
                <c:pt idx="571">
                  <c:v>1.6799999999999999E-2</c:v>
                </c:pt>
                <c:pt idx="572">
                  <c:v>1.6799999999999999E-2</c:v>
                </c:pt>
                <c:pt idx="573">
                  <c:v>1.7999999999999999E-2</c:v>
                </c:pt>
                <c:pt idx="574">
                  <c:v>1.6799999999999999E-2</c:v>
                </c:pt>
                <c:pt idx="575">
                  <c:v>1.6799999999999999E-2</c:v>
                </c:pt>
                <c:pt idx="576">
                  <c:v>1.7999999999999999E-2</c:v>
                </c:pt>
                <c:pt idx="577">
                  <c:v>1.7999999999999999E-2</c:v>
                </c:pt>
                <c:pt idx="578">
                  <c:v>1.6799999999999999E-2</c:v>
                </c:pt>
                <c:pt idx="579">
                  <c:v>1.7999999999999999E-2</c:v>
                </c:pt>
                <c:pt idx="580">
                  <c:v>1.7999999999999999E-2</c:v>
                </c:pt>
                <c:pt idx="581">
                  <c:v>1.6799999999999999E-2</c:v>
                </c:pt>
                <c:pt idx="582">
                  <c:v>1.7999999999999999E-2</c:v>
                </c:pt>
                <c:pt idx="583">
                  <c:v>1.7999999999999999E-2</c:v>
                </c:pt>
                <c:pt idx="584">
                  <c:v>1.6799999999999999E-2</c:v>
                </c:pt>
                <c:pt idx="585">
                  <c:v>1.7999999999999999E-2</c:v>
                </c:pt>
                <c:pt idx="586">
                  <c:v>1.7999999999999999E-2</c:v>
                </c:pt>
                <c:pt idx="587">
                  <c:v>1.6799999999999999E-2</c:v>
                </c:pt>
                <c:pt idx="588">
                  <c:v>1.7999999999999999E-2</c:v>
                </c:pt>
                <c:pt idx="589">
                  <c:v>1.7999999999999999E-2</c:v>
                </c:pt>
                <c:pt idx="590">
                  <c:v>1.6799999999999999E-2</c:v>
                </c:pt>
                <c:pt idx="591">
                  <c:v>1.6799999999999999E-2</c:v>
                </c:pt>
                <c:pt idx="592">
                  <c:v>1.7999999999999999E-2</c:v>
                </c:pt>
                <c:pt idx="593">
                  <c:v>1.6799999999999999E-2</c:v>
                </c:pt>
                <c:pt idx="594">
                  <c:v>1.7999999999999999E-2</c:v>
                </c:pt>
                <c:pt idx="595">
                  <c:v>1.7999999999999999E-2</c:v>
                </c:pt>
                <c:pt idx="596">
                  <c:v>1.6799999999999999E-2</c:v>
                </c:pt>
                <c:pt idx="597">
                  <c:v>1.7999999999999999E-2</c:v>
                </c:pt>
                <c:pt idx="598">
                  <c:v>1.7999999999999999E-2</c:v>
                </c:pt>
                <c:pt idx="599">
                  <c:v>1.6799999999999999E-2</c:v>
                </c:pt>
                <c:pt idx="600">
                  <c:v>1.7999999999999999E-2</c:v>
                </c:pt>
              </c:numCache>
            </c:numRef>
          </c:yVal>
          <c:smooth val="1"/>
          <c:extLst>
            <c:ext xmlns:c16="http://schemas.microsoft.com/office/drawing/2014/chart" uri="{C3380CC4-5D6E-409C-BE32-E72D297353CC}">
              <c16:uniqueId val="{00000000-BF9E-49F0-85F0-5D9E337ED674}"/>
            </c:ext>
          </c:extLst>
        </c:ser>
        <c:ser>
          <c:idx val="0"/>
          <c:order val="1"/>
          <c:tx>
            <c:v>Unloading</c:v>
          </c:tx>
          <c:spPr>
            <a:ln w="19050"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1"/>
            <c:trendlineLbl>
              <c:layout>
                <c:manualLayout>
                  <c:x val="-7.1611574487788751E-2"/>
                  <c:y val="0.2015397332855278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'[Indentation Master.xlsx]21Feb24MQP37401 5mg2mLgel002Dat'!$F$602:$F$709</c:f>
              <c:numCache>
                <c:formatCode>General</c:formatCode>
                <c:ptCount val="108"/>
                <c:pt idx="0">
                  <c:v>2E-3</c:v>
                </c:pt>
                <c:pt idx="1">
                  <c:v>1.9970000000000001E-3</c:v>
                </c:pt>
                <c:pt idx="2">
                  <c:v>1.993E-3</c:v>
                </c:pt>
                <c:pt idx="3">
                  <c:v>1.99E-3</c:v>
                </c:pt>
                <c:pt idx="4">
                  <c:v>1.9859999999999999E-3</c:v>
                </c:pt>
                <c:pt idx="5">
                  <c:v>1.983E-3</c:v>
                </c:pt>
                <c:pt idx="6">
                  <c:v>1.98E-3</c:v>
                </c:pt>
                <c:pt idx="7">
                  <c:v>1.9759999999999999E-3</c:v>
                </c:pt>
                <c:pt idx="8">
                  <c:v>1.9729999999999999E-3</c:v>
                </c:pt>
                <c:pt idx="9">
                  <c:v>1.97E-3</c:v>
                </c:pt>
                <c:pt idx="10">
                  <c:v>1.9659999999999999E-3</c:v>
                </c:pt>
                <c:pt idx="11">
                  <c:v>1.9629999999999999E-3</c:v>
                </c:pt>
                <c:pt idx="12">
                  <c:v>1.9599999999999999E-3</c:v>
                </c:pt>
                <c:pt idx="13">
                  <c:v>1.9559999999999998E-3</c:v>
                </c:pt>
                <c:pt idx="14">
                  <c:v>1.9530000000000001E-3</c:v>
                </c:pt>
                <c:pt idx="15">
                  <c:v>1.9499999999999999E-3</c:v>
                </c:pt>
                <c:pt idx="16">
                  <c:v>1.9470000000000002E-3</c:v>
                </c:pt>
                <c:pt idx="17">
                  <c:v>1.9430000000000001E-3</c:v>
                </c:pt>
                <c:pt idx="18">
                  <c:v>1.9399999999999999E-3</c:v>
                </c:pt>
                <c:pt idx="19">
                  <c:v>1.936E-3</c:v>
                </c:pt>
                <c:pt idx="20">
                  <c:v>1.933E-3</c:v>
                </c:pt>
                <c:pt idx="21">
                  <c:v>1.9299999999999999E-3</c:v>
                </c:pt>
                <c:pt idx="22">
                  <c:v>1.926E-3</c:v>
                </c:pt>
                <c:pt idx="23">
                  <c:v>1.923E-3</c:v>
                </c:pt>
                <c:pt idx="24">
                  <c:v>1.9199999999999998E-3</c:v>
                </c:pt>
                <c:pt idx="25">
                  <c:v>1.916E-3</c:v>
                </c:pt>
                <c:pt idx="26">
                  <c:v>1.913E-3</c:v>
                </c:pt>
                <c:pt idx="27">
                  <c:v>1.91E-3</c:v>
                </c:pt>
                <c:pt idx="28">
                  <c:v>1.9059999999999999E-3</c:v>
                </c:pt>
                <c:pt idx="29">
                  <c:v>1.903E-3</c:v>
                </c:pt>
                <c:pt idx="30">
                  <c:v>1.9E-3</c:v>
                </c:pt>
                <c:pt idx="31">
                  <c:v>1.897E-3</c:v>
                </c:pt>
                <c:pt idx="32">
                  <c:v>1.8929999999999999E-3</c:v>
                </c:pt>
                <c:pt idx="33">
                  <c:v>1.89E-3</c:v>
                </c:pt>
                <c:pt idx="34">
                  <c:v>1.8859999999999999E-3</c:v>
                </c:pt>
                <c:pt idx="35">
                  <c:v>1.8829999999999999E-3</c:v>
                </c:pt>
                <c:pt idx="36">
                  <c:v>1.8799999999999999E-3</c:v>
                </c:pt>
                <c:pt idx="37">
                  <c:v>1.8759999999999998E-3</c:v>
                </c:pt>
                <c:pt idx="38">
                  <c:v>1.8730000000000001E-3</c:v>
                </c:pt>
                <c:pt idx="39">
                  <c:v>1.8700000000000001E-3</c:v>
                </c:pt>
                <c:pt idx="40">
                  <c:v>1.866E-3</c:v>
                </c:pt>
                <c:pt idx="41">
                  <c:v>1.8630000000000001E-3</c:v>
                </c:pt>
                <c:pt idx="42">
                  <c:v>1.8600000000000001E-3</c:v>
                </c:pt>
                <c:pt idx="43">
                  <c:v>1.856E-3</c:v>
                </c:pt>
                <c:pt idx="44">
                  <c:v>1.853E-3</c:v>
                </c:pt>
                <c:pt idx="45">
                  <c:v>1.8500000000000001E-3</c:v>
                </c:pt>
                <c:pt idx="46">
                  <c:v>1.8469999999999999E-3</c:v>
                </c:pt>
                <c:pt idx="47">
                  <c:v>1.843E-3</c:v>
                </c:pt>
                <c:pt idx="48">
                  <c:v>1.8400000000000001E-3</c:v>
                </c:pt>
                <c:pt idx="49">
                  <c:v>1.8360000000000002E-3</c:v>
                </c:pt>
                <c:pt idx="50">
                  <c:v>1.833E-3</c:v>
                </c:pt>
                <c:pt idx="51">
                  <c:v>1.83E-3</c:v>
                </c:pt>
                <c:pt idx="52">
                  <c:v>1.8260000000000001E-3</c:v>
                </c:pt>
                <c:pt idx="53">
                  <c:v>1.823E-3</c:v>
                </c:pt>
                <c:pt idx="54">
                  <c:v>1.82E-3</c:v>
                </c:pt>
                <c:pt idx="55">
                  <c:v>1.8160000000000001E-3</c:v>
                </c:pt>
                <c:pt idx="56">
                  <c:v>1.8129999999999999E-3</c:v>
                </c:pt>
                <c:pt idx="57">
                  <c:v>1.81E-3</c:v>
                </c:pt>
                <c:pt idx="58">
                  <c:v>1.8060000000000001E-3</c:v>
                </c:pt>
                <c:pt idx="59">
                  <c:v>1.8029999999999999E-3</c:v>
                </c:pt>
                <c:pt idx="60">
                  <c:v>1.8E-3</c:v>
                </c:pt>
                <c:pt idx="61">
                  <c:v>1.797E-3</c:v>
                </c:pt>
                <c:pt idx="62">
                  <c:v>1.7929999999999999E-3</c:v>
                </c:pt>
                <c:pt idx="63">
                  <c:v>1.7900000000000001E-3</c:v>
                </c:pt>
                <c:pt idx="64">
                  <c:v>1.786E-3</c:v>
                </c:pt>
                <c:pt idx="65">
                  <c:v>1.7829999999999999E-3</c:v>
                </c:pt>
                <c:pt idx="66">
                  <c:v>1.7800000000000001E-3</c:v>
                </c:pt>
                <c:pt idx="67">
                  <c:v>1.776E-3</c:v>
                </c:pt>
                <c:pt idx="68">
                  <c:v>1.7729999999999998E-3</c:v>
                </c:pt>
                <c:pt idx="69">
                  <c:v>1.7700000000000001E-3</c:v>
                </c:pt>
                <c:pt idx="70">
                  <c:v>1.766E-3</c:v>
                </c:pt>
                <c:pt idx="71">
                  <c:v>1.7629999999999998E-3</c:v>
                </c:pt>
                <c:pt idx="72">
                  <c:v>1.7600000000000001E-3</c:v>
                </c:pt>
                <c:pt idx="73">
                  <c:v>1.756E-3</c:v>
                </c:pt>
                <c:pt idx="74">
                  <c:v>1.7529999999999998E-3</c:v>
                </c:pt>
                <c:pt idx="75">
                  <c:v>1.75E-3</c:v>
                </c:pt>
                <c:pt idx="76">
                  <c:v>1.7470000000000001E-3</c:v>
                </c:pt>
                <c:pt idx="77">
                  <c:v>1.7430000000000002E-3</c:v>
                </c:pt>
                <c:pt idx="78">
                  <c:v>1.74E-3</c:v>
                </c:pt>
                <c:pt idx="79">
                  <c:v>1.7359999999999999E-3</c:v>
                </c:pt>
                <c:pt idx="80">
                  <c:v>1.7330000000000002E-3</c:v>
                </c:pt>
                <c:pt idx="81">
                  <c:v>1.73E-3</c:v>
                </c:pt>
                <c:pt idx="82">
                  <c:v>1.7259999999999999E-3</c:v>
                </c:pt>
                <c:pt idx="83">
                  <c:v>1.7230000000000001E-3</c:v>
                </c:pt>
                <c:pt idx="84">
                  <c:v>1.72E-3</c:v>
                </c:pt>
                <c:pt idx="85">
                  <c:v>1.7160000000000001E-3</c:v>
                </c:pt>
                <c:pt idx="86">
                  <c:v>1.7130000000000001E-3</c:v>
                </c:pt>
                <c:pt idx="87">
                  <c:v>1.7099999999999999E-3</c:v>
                </c:pt>
                <c:pt idx="88">
                  <c:v>1.7060000000000001E-3</c:v>
                </c:pt>
                <c:pt idx="89">
                  <c:v>1.7030000000000001E-3</c:v>
                </c:pt>
                <c:pt idx="90">
                  <c:v>1.6999999999999999E-3</c:v>
                </c:pt>
                <c:pt idx="91">
                  <c:v>1.696E-3</c:v>
                </c:pt>
                <c:pt idx="92">
                  <c:v>1.6930000000000001E-3</c:v>
                </c:pt>
                <c:pt idx="93">
                  <c:v>1.6899999999999999E-3</c:v>
                </c:pt>
                <c:pt idx="94">
                  <c:v>1.686E-3</c:v>
                </c:pt>
                <c:pt idx="95">
                  <c:v>1.683E-3</c:v>
                </c:pt>
                <c:pt idx="96">
                  <c:v>1.6799999999999999E-3</c:v>
                </c:pt>
                <c:pt idx="97">
                  <c:v>1.676E-3</c:v>
                </c:pt>
                <c:pt idx="98">
                  <c:v>1.673E-3</c:v>
                </c:pt>
                <c:pt idx="99">
                  <c:v>1.6699999999999998E-3</c:v>
                </c:pt>
                <c:pt idx="100">
                  <c:v>1.6659999999999999E-3</c:v>
                </c:pt>
                <c:pt idx="101">
                  <c:v>1.663E-3</c:v>
                </c:pt>
                <c:pt idx="102">
                  <c:v>1.66E-3</c:v>
                </c:pt>
                <c:pt idx="103">
                  <c:v>1.6559999999999999E-3</c:v>
                </c:pt>
                <c:pt idx="104">
                  <c:v>1.653E-3</c:v>
                </c:pt>
                <c:pt idx="105">
                  <c:v>1.65E-3</c:v>
                </c:pt>
                <c:pt idx="106">
                  <c:v>1.6459999999999999E-3</c:v>
                </c:pt>
                <c:pt idx="107">
                  <c:v>1.6429999999999999E-3</c:v>
                </c:pt>
              </c:numCache>
            </c:numRef>
          </c:xVal>
          <c:yVal>
            <c:numRef>
              <c:f>'[Indentation Master.xlsx]21Feb24MQP37401 5mg2mLgel002Dat'!$G$602:$G$709</c:f>
              <c:numCache>
                <c:formatCode>General</c:formatCode>
                <c:ptCount val="108"/>
                <c:pt idx="0">
                  <c:v>1.7999999999999999E-2</c:v>
                </c:pt>
                <c:pt idx="1">
                  <c:v>1.7999999999999999E-2</c:v>
                </c:pt>
                <c:pt idx="2">
                  <c:v>1.5599999999999999E-2</c:v>
                </c:pt>
                <c:pt idx="3">
                  <c:v>1.5599999999999999E-2</c:v>
                </c:pt>
                <c:pt idx="4">
                  <c:v>1.5599999999999999E-2</c:v>
                </c:pt>
                <c:pt idx="5">
                  <c:v>1.32E-2</c:v>
                </c:pt>
                <c:pt idx="6">
                  <c:v>1.44E-2</c:v>
                </c:pt>
                <c:pt idx="7">
                  <c:v>1.32E-2</c:v>
                </c:pt>
                <c:pt idx="8">
                  <c:v>1.2E-2</c:v>
                </c:pt>
                <c:pt idx="9">
                  <c:v>1.32E-2</c:v>
                </c:pt>
                <c:pt idx="10">
                  <c:v>1.2E-2</c:v>
                </c:pt>
                <c:pt idx="11">
                  <c:v>1.0699999999999999E-2</c:v>
                </c:pt>
                <c:pt idx="12">
                  <c:v>1.0699999999999999E-2</c:v>
                </c:pt>
                <c:pt idx="13">
                  <c:v>1.0699999999999999E-2</c:v>
                </c:pt>
                <c:pt idx="14">
                  <c:v>9.4999999999999998E-3</c:v>
                </c:pt>
                <c:pt idx="15">
                  <c:v>1.0699999999999999E-2</c:v>
                </c:pt>
                <c:pt idx="16">
                  <c:v>1.0699999999999999E-2</c:v>
                </c:pt>
                <c:pt idx="17">
                  <c:v>8.3000000000000001E-3</c:v>
                </c:pt>
                <c:pt idx="18">
                  <c:v>9.4999999999999998E-3</c:v>
                </c:pt>
                <c:pt idx="19">
                  <c:v>9.4999999999999998E-3</c:v>
                </c:pt>
                <c:pt idx="20">
                  <c:v>8.3000000000000001E-3</c:v>
                </c:pt>
                <c:pt idx="21">
                  <c:v>8.3000000000000001E-3</c:v>
                </c:pt>
                <c:pt idx="22">
                  <c:v>8.3000000000000001E-3</c:v>
                </c:pt>
                <c:pt idx="23">
                  <c:v>7.1000000000000004E-3</c:v>
                </c:pt>
                <c:pt idx="24">
                  <c:v>8.3000000000000001E-3</c:v>
                </c:pt>
                <c:pt idx="25">
                  <c:v>8.3000000000000001E-3</c:v>
                </c:pt>
                <c:pt idx="26">
                  <c:v>5.8999999999999999E-3</c:v>
                </c:pt>
                <c:pt idx="27">
                  <c:v>8.3000000000000001E-3</c:v>
                </c:pt>
                <c:pt idx="28">
                  <c:v>7.1000000000000004E-3</c:v>
                </c:pt>
                <c:pt idx="29">
                  <c:v>5.8999999999999999E-3</c:v>
                </c:pt>
                <c:pt idx="30">
                  <c:v>7.1000000000000004E-3</c:v>
                </c:pt>
                <c:pt idx="31">
                  <c:v>7.1000000000000004E-3</c:v>
                </c:pt>
                <c:pt idx="32">
                  <c:v>5.8999999999999999E-3</c:v>
                </c:pt>
                <c:pt idx="33">
                  <c:v>7.1000000000000004E-3</c:v>
                </c:pt>
                <c:pt idx="34">
                  <c:v>7.1000000000000004E-3</c:v>
                </c:pt>
                <c:pt idx="35">
                  <c:v>4.7000000000000002E-3</c:v>
                </c:pt>
                <c:pt idx="36">
                  <c:v>5.8999999999999999E-3</c:v>
                </c:pt>
                <c:pt idx="37">
                  <c:v>5.8999999999999999E-3</c:v>
                </c:pt>
                <c:pt idx="38">
                  <c:v>5.8999999999999999E-3</c:v>
                </c:pt>
                <c:pt idx="39">
                  <c:v>5.8999999999999999E-3</c:v>
                </c:pt>
                <c:pt idx="40">
                  <c:v>5.8999999999999999E-3</c:v>
                </c:pt>
                <c:pt idx="41">
                  <c:v>4.7000000000000002E-3</c:v>
                </c:pt>
                <c:pt idx="42">
                  <c:v>5.8999999999999999E-3</c:v>
                </c:pt>
                <c:pt idx="43">
                  <c:v>5.8999999999999999E-3</c:v>
                </c:pt>
                <c:pt idx="44">
                  <c:v>4.7000000000000002E-3</c:v>
                </c:pt>
                <c:pt idx="45">
                  <c:v>4.7000000000000002E-3</c:v>
                </c:pt>
                <c:pt idx="46">
                  <c:v>5.8999999999999999E-3</c:v>
                </c:pt>
                <c:pt idx="47">
                  <c:v>4.7000000000000002E-3</c:v>
                </c:pt>
                <c:pt idx="48">
                  <c:v>4.7000000000000002E-3</c:v>
                </c:pt>
                <c:pt idx="49">
                  <c:v>4.7000000000000002E-3</c:v>
                </c:pt>
                <c:pt idx="50">
                  <c:v>3.5000000000000001E-3</c:v>
                </c:pt>
                <c:pt idx="51">
                  <c:v>4.7000000000000002E-3</c:v>
                </c:pt>
                <c:pt idx="52">
                  <c:v>4.7000000000000002E-3</c:v>
                </c:pt>
                <c:pt idx="53">
                  <c:v>3.5000000000000001E-3</c:v>
                </c:pt>
                <c:pt idx="54">
                  <c:v>3.5000000000000001E-3</c:v>
                </c:pt>
                <c:pt idx="55">
                  <c:v>4.7000000000000002E-3</c:v>
                </c:pt>
                <c:pt idx="56">
                  <c:v>3.5000000000000001E-3</c:v>
                </c:pt>
                <c:pt idx="57">
                  <c:v>3.5000000000000001E-3</c:v>
                </c:pt>
                <c:pt idx="58">
                  <c:v>4.7000000000000002E-3</c:v>
                </c:pt>
                <c:pt idx="59">
                  <c:v>2.3E-3</c:v>
                </c:pt>
                <c:pt idx="60">
                  <c:v>3.5000000000000001E-3</c:v>
                </c:pt>
                <c:pt idx="61">
                  <c:v>3.5000000000000001E-3</c:v>
                </c:pt>
                <c:pt idx="62">
                  <c:v>2.3E-3</c:v>
                </c:pt>
                <c:pt idx="63">
                  <c:v>2.3E-3</c:v>
                </c:pt>
                <c:pt idx="64">
                  <c:v>3.5000000000000001E-3</c:v>
                </c:pt>
                <c:pt idx="65">
                  <c:v>2.3E-3</c:v>
                </c:pt>
                <c:pt idx="66">
                  <c:v>2.3E-3</c:v>
                </c:pt>
                <c:pt idx="67">
                  <c:v>3.5000000000000001E-3</c:v>
                </c:pt>
                <c:pt idx="68">
                  <c:v>2.3E-3</c:v>
                </c:pt>
                <c:pt idx="69">
                  <c:v>2.3E-3</c:v>
                </c:pt>
                <c:pt idx="70">
                  <c:v>3.5000000000000001E-3</c:v>
                </c:pt>
                <c:pt idx="71">
                  <c:v>2.3E-3</c:v>
                </c:pt>
                <c:pt idx="72">
                  <c:v>2.3E-3</c:v>
                </c:pt>
                <c:pt idx="73">
                  <c:v>3.5000000000000001E-3</c:v>
                </c:pt>
                <c:pt idx="74">
                  <c:v>2.3E-3</c:v>
                </c:pt>
                <c:pt idx="75">
                  <c:v>2.3E-3</c:v>
                </c:pt>
                <c:pt idx="76">
                  <c:v>3.5000000000000001E-3</c:v>
                </c:pt>
                <c:pt idx="77">
                  <c:v>2.3E-3</c:v>
                </c:pt>
                <c:pt idx="78">
                  <c:v>2.3E-3</c:v>
                </c:pt>
                <c:pt idx="79">
                  <c:v>2.3E-3</c:v>
                </c:pt>
                <c:pt idx="80">
                  <c:v>1.1000000000000001E-3</c:v>
                </c:pt>
                <c:pt idx="81">
                  <c:v>2.3E-3</c:v>
                </c:pt>
                <c:pt idx="82">
                  <c:v>2.3E-3</c:v>
                </c:pt>
                <c:pt idx="83">
                  <c:v>1.1000000000000001E-3</c:v>
                </c:pt>
                <c:pt idx="84">
                  <c:v>1.1000000000000001E-3</c:v>
                </c:pt>
                <c:pt idx="85">
                  <c:v>3.5000000000000001E-3</c:v>
                </c:pt>
                <c:pt idx="86">
                  <c:v>1.1000000000000001E-3</c:v>
                </c:pt>
                <c:pt idx="87">
                  <c:v>1.1000000000000001E-3</c:v>
                </c:pt>
                <c:pt idx="88">
                  <c:v>2.3E-3</c:v>
                </c:pt>
                <c:pt idx="89">
                  <c:v>1.1000000000000001E-3</c:v>
                </c:pt>
                <c:pt idx="90">
                  <c:v>1.1000000000000001E-3</c:v>
                </c:pt>
                <c:pt idx="91">
                  <c:v>2.3E-3</c:v>
                </c:pt>
                <c:pt idx="92">
                  <c:v>1.1000000000000001E-3</c:v>
                </c:pt>
                <c:pt idx="93">
                  <c:v>1.1000000000000001E-3</c:v>
                </c:pt>
                <c:pt idx="94">
                  <c:v>2.3E-3</c:v>
                </c:pt>
                <c:pt idx="95">
                  <c:v>1.1000000000000001E-3</c:v>
                </c:pt>
                <c:pt idx="96">
                  <c:v>1.1000000000000001E-3</c:v>
                </c:pt>
                <c:pt idx="97">
                  <c:v>2.3E-3</c:v>
                </c:pt>
                <c:pt idx="98">
                  <c:v>1.1000000000000001E-3</c:v>
                </c:pt>
                <c:pt idx="99">
                  <c:v>1.1000000000000001E-3</c:v>
                </c:pt>
                <c:pt idx="100">
                  <c:v>2.3E-3</c:v>
                </c:pt>
                <c:pt idx="101">
                  <c:v>1.1000000000000001E-3</c:v>
                </c:pt>
                <c:pt idx="102">
                  <c:v>1.1000000000000001E-3</c:v>
                </c:pt>
                <c:pt idx="103">
                  <c:v>2.3E-3</c:v>
                </c:pt>
                <c:pt idx="104">
                  <c:v>1.1000000000000001E-3</c:v>
                </c:pt>
                <c:pt idx="105">
                  <c:v>1.1000000000000001E-3</c:v>
                </c:pt>
                <c:pt idx="106">
                  <c:v>2.3E-3</c:v>
                </c:pt>
                <c:pt idx="107">
                  <c:v>1.1000000000000001E-3</c:v>
                </c:pt>
              </c:numCache>
            </c:numRef>
          </c:yVal>
          <c:smooth val="1"/>
          <c:extLst>
            <c:ext xmlns:c16="http://schemas.microsoft.com/office/drawing/2014/chart" uri="{C3380CC4-5D6E-409C-BE32-E72D297353CC}">
              <c16:uniqueId val="{00000002-BF9E-49F0-85F0-5D9E337ED674}"/>
            </c:ext>
          </c:extLst>
        </c:ser>
        <c:dLbls>
          <c:showLegendKey val="0"/>
          <c:showVal val="0"/>
          <c:showCatName val="0"/>
          <c:showSerName val="0"/>
          <c:showPercent val="0"/>
          <c:showBubbleSize val="0"/>
        </c:dLbls>
        <c:axId val="1129279056"/>
        <c:axId val="1129259856"/>
      </c:scatterChart>
      <c:valAx>
        <c:axId val="1129279056"/>
        <c:scaling>
          <c:orientation val="minMax"/>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Displacement</a:t>
                </a:r>
                <a:r>
                  <a:rPr lang="en-US" baseline="0"/>
                  <a:t> (m)</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9259856"/>
        <c:crosses val="autoZero"/>
        <c:crossBetween val="midCat"/>
      </c:valAx>
      <c:valAx>
        <c:axId val="1129259856"/>
        <c:scaling>
          <c:orientation val="minMax"/>
          <c:max val="2.5000000000000005E-2"/>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Load (N)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9279056"/>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1F_9FAD242D.xml><?xml version="1.0" encoding="utf-8"?>
<p188:cmLst xmlns:a="http://schemas.openxmlformats.org/drawingml/2006/main" xmlns:r="http://schemas.openxmlformats.org/officeDocument/2006/relationships" xmlns:p188="http://schemas.microsoft.com/office/powerpoint/2018/8/main">
  <p188:cm id="{14616F65-F69A-4FCA-8FC7-CF6E8B38F79D}" authorId="{0BA33128-F035-31AB-AF3D-DEF84F334D75}" created="2024-04-08T15:12:33.577">
    <pc:sldMkLst xmlns:pc="http://schemas.microsoft.com/office/powerpoint/2013/main/command">
      <pc:docMk/>
      <pc:sldMk cId="2678924333" sldId="287"/>
    </pc:sldMkLst>
    <p188:txBody>
      <a:bodyPr/>
      <a:lstStyle/>
      <a:p>
        <a:r>
          <a:rPr lang="en-US"/>
          <a:t>Fix all references</a:t>
        </a:r>
      </a:p>
    </p188:txBody>
  </p188:cm>
  <p188:cm id="{0F9380AC-222F-4450-B3D9-F1B2588BAB86}" authorId="{AE8A0561-58B5-63B5-8C5E-010176B37B7D}" created="2024-04-10T15:29:14.089">
    <pc:sldMkLst xmlns:pc="http://schemas.microsoft.com/office/powerpoint/2013/main/command">
      <pc:docMk/>
      <pc:sldMk cId="2678924333" sldId="287"/>
    </pc:sldMkLst>
    <p188:txBody>
      <a:bodyPr/>
      <a:lstStyle/>
      <a:p>
        <a:r>
          <a:rPr lang="en-US"/>
          <a:t>great start -practicing and nuances</a:t>
        </a:r>
      </a:p>
    </p188:txBody>
  </p188:cm>
</p188:cmLst>
</file>

<file path=ppt/comments/modernComment_127_1471B04F.xml><?xml version="1.0" encoding="utf-8"?>
<p188:cmLst xmlns:a="http://schemas.openxmlformats.org/drawingml/2006/main" xmlns:r="http://schemas.openxmlformats.org/officeDocument/2006/relationships" xmlns:p188="http://schemas.microsoft.com/office/powerpoint/2018/8/main">
  <p188:cm id="{737DA049-2629-47D1-8C5F-A625C609E26B}" authorId="{A8BC3298-E0A5-F6AC-F4F4-326A1AD89E18}" created="2024-04-03T19:08:41.388">
    <ac:deMkLst xmlns:ac="http://schemas.microsoft.com/office/drawing/2013/main/command">
      <pc:docMk xmlns:pc="http://schemas.microsoft.com/office/powerpoint/2013/main/command"/>
      <pc:sldMk xmlns:pc="http://schemas.microsoft.com/office/powerpoint/2013/main/command" cId="342995023" sldId="295"/>
      <ac:picMk id="7" creationId="{C9A40DA6-A5F2-7811-513B-AC66BF29645C}"/>
    </ac:deMkLst>
    <p188:txBody>
      <a:bodyPr/>
      <a:lstStyle/>
      <a:p>
        <a:r>
          <a:rPr lang="en-US"/>
          <a:t>https://www.jstage.jst.go.jp/article/ijswc/4/4/4_146/_article/-char/ja/</a:t>
        </a:r>
      </a:p>
    </p188:txBody>
  </p188:cm>
  <p188:cm id="{BFF9F925-7CEF-414A-89AB-381FED1F643E}" authorId="{A8BC3298-E0A5-F6AC-F4F4-326A1AD89E18}" created="2024-04-03T19:16:41.622">
    <ac:deMkLst xmlns:ac="http://schemas.microsoft.com/office/drawing/2013/main/command">
      <pc:docMk xmlns:pc="http://schemas.microsoft.com/office/powerpoint/2013/main/command"/>
      <pc:sldMk xmlns:pc="http://schemas.microsoft.com/office/powerpoint/2013/main/command" cId="342995023" sldId="295"/>
      <ac:picMk id="8" creationId="{CD65A906-460B-6C41-30DB-3ECFC450304E}"/>
    </ac:deMkLst>
    <p188:txBody>
      <a:bodyPr/>
      <a:lstStyle/>
      <a:p>
        <a:r>
          <a:rPr lang="en-US"/>
          <a:t>https://www.motosha.com/photo/4944/child-with-scraped-knee-has-hurt</a:t>
        </a:r>
      </a:p>
    </p188:txBody>
  </p188:cm>
</p188:cmLst>
</file>

<file path=ppt/comments/modernComment_12A_B19B5E27.xml><?xml version="1.0" encoding="utf-8"?>
<p188:cmLst xmlns:a="http://schemas.openxmlformats.org/drawingml/2006/main" xmlns:r="http://schemas.openxmlformats.org/officeDocument/2006/relationships" xmlns:p188="http://schemas.microsoft.com/office/powerpoint/2018/8/main">
  <p188:cm id="{EF665806-4416-47DD-9838-212C62AE60BF}" authorId="{0BA33128-F035-31AB-AF3D-DEF84F334D75}" created="2023-10-08T17:01:30.390">
    <pc:sldMkLst xmlns:pc="http://schemas.microsoft.com/office/powerpoint/2013/main/command">
      <pc:docMk/>
      <pc:sldMk cId="2979749415" sldId="298"/>
    </pc:sldMkLst>
    <p188:txBody>
      <a:bodyPr/>
      <a:lstStyle/>
      <a:p>
        <a:r>
          <a:rPr lang="en-US"/>
          <a:t>https://onlinelibrary.wiley.com/doi/10.1002/ajmg.c.31551</a:t>
        </a:r>
      </a:p>
    </p188:txBody>
  </p188:cm>
  <p188:cm id="{E15A430A-1DB6-41E2-995C-43AA6A292199}" authorId="{2F43D720-0804-957F-204D-0D6A23B14A97}" status="resolved" created="2023-10-10T17:39:11.874">
    <pc:sldMkLst xmlns:pc="http://schemas.microsoft.com/office/powerpoint/2013/main/command">
      <pc:docMk/>
      <pc:sldMk cId="2979749415" sldId="298"/>
    </pc:sldMkLst>
    <p188:txBody>
      <a:bodyPr/>
      <a:lstStyle/>
      <a:p>
        <a:r>
          <a:rPr lang="en-US"/>
          <a:t>This is an orthopedics story; make this more about any surgical intervention</a:t>
        </a:r>
      </a:p>
    </p188:txBody>
  </p188:cm>
  <p188:cm id="{4CCA0670-BDF0-4299-954D-70ABF6565658}" authorId="{2F43D720-0804-957F-204D-0D6A23B14A97}" created="2023-12-14T17:50:25.828">
    <ac:txMkLst xmlns:ac="http://schemas.microsoft.com/office/drawing/2013/main/command">
      <pc:docMk xmlns:pc="http://schemas.microsoft.com/office/powerpoint/2013/main/command"/>
      <pc:sldMk xmlns:pc="http://schemas.microsoft.com/office/powerpoint/2013/main/command" cId="2979749415" sldId="298"/>
      <ac:spMk id="2" creationId="{D7C38B7F-051E-B5AF-EFCA-A49E3B109FCD}"/>
      <ac:txMk cp="23" len="6">
        <ac:context len="37" hash="2457424467"/>
      </ac:txMk>
    </ac:txMkLst>
    <p188:pos x="6814867" y="589471"/>
    <p188:replyLst>
      <p188:reply id="{2F69704A-B36C-49B4-8CCA-1A6C56C668E5}" authorId="{2F43D720-0804-957F-204D-0D6A23B14A97}" created="2023-12-14T17:52:05.346">
        <p188:txBody>
          <a:bodyPr/>
          <a:lstStyle/>
          <a:p>
            <a:r>
              <a:rPr lang="en-US"/>
              <a:t>possibly look for netter image from slide 19</a:t>
            </a:r>
          </a:p>
        </p188:txBody>
      </p188:reply>
    </p188:replyLst>
    <p188:txBody>
      <a:bodyPr/>
      <a:lstStyle/>
      <a:p>
        <a:r>
          <a:rPr lang="en-US"/>
          <a:t>we should add a cartoon about what happens during normal wound healing (look at wound healing ppt from 4828 for a good image we can use)</a:t>
        </a:r>
      </a:p>
    </p188:txBody>
  </p188:cm>
  <p188:cm id="{4F19C359-3710-4906-8F8F-759626D15066}" authorId="{2F43D720-0804-957F-204D-0D6A23B14A97}" created="2023-12-14T17:53:18.394">
    <ac:txMkLst xmlns:ac="http://schemas.microsoft.com/office/drawing/2013/main/command">
      <pc:docMk xmlns:pc="http://schemas.microsoft.com/office/powerpoint/2013/main/command"/>
      <pc:sldMk xmlns:pc="http://schemas.microsoft.com/office/powerpoint/2013/main/command" cId="2979749415" sldId="298"/>
      <ac:spMk id="2" creationId="{D7C38B7F-051E-B5AF-EFCA-A49E3B109FCD}"/>
      <ac:txMk cp="29" len="7">
        <ac:context len="37" hash="2457424467"/>
      </ac:txMk>
    </ac:txMkLst>
    <p188:pos x="8540150" y="589471"/>
    <p188:txBody>
      <a:bodyPr/>
      <a:lstStyle/>
      <a:p>
        <a:r>
          <a:rPr lang="en-US"/>
          <a:t>in first 3-14 days, ECM is made. doesn't work well in EDS. leads to delayed healing and cigarette paper scarring</a:t>
        </a:r>
      </a:p>
    </p188:txBody>
  </p188:cm>
  <p188:cm id="{C100E5B2-6097-4BEE-820A-476B56A5ACBB}" authorId="{2F43D720-0804-957F-204D-0D6A23B14A97}" created="2023-12-14T17:55:13.427">
    <ac:txMkLst xmlns:ac="http://schemas.microsoft.com/office/drawing/2013/main/command">
      <pc:docMk xmlns:pc="http://schemas.microsoft.com/office/powerpoint/2013/main/command"/>
      <pc:sldMk xmlns:pc="http://schemas.microsoft.com/office/powerpoint/2013/main/command" cId="2979749415" sldId="298"/>
      <ac:spMk id="13" creationId="{5E0240AC-AD09-9DA6-9357-9EF1E7263D33}"/>
      <ac:txMk cp="141">
        <ac:context len="142" hash="2130106756"/>
      </ac:txMk>
    </ac:txMkLst>
    <p188:pos x="1998452" y="661358"/>
    <p188:txBody>
      <a:bodyPr/>
      <a:lstStyle/>
      <a:p>
        <a:r>
          <a:rPr lang="en-US"/>
          <a:t>need surgery because of connective tissue pathology, but their tissues are so fragile that surgery doesn't yield good outcomes so there is a big need here</a:t>
        </a:r>
      </a:p>
    </p188:txBody>
  </p188:cm>
  <p188:cm id="{141D1C5D-74F9-42C3-9B86-12C88CDD6B5A}" authorId="{AE8A0561-58B5-63B5-8C5E-010176B37B7D}" created="2024-04-10T15:51:08.270">
    <pc:sldMkLst xmlns:pc="http://schemas.microsoft.com/office/powerpoint/2013/main/command">
      <pc:docMk/>
      <pc:sldMk cId="2979749415" sldId="298"/>
    </pc:sldMkLst>
    <p188:txBody>
      <a:bodyPr/>
      <a:lstStyle/>
      <a:p>
        <a:r>
          <a:rPr lang="en-US"/>
          <a:t>general comment: fewer words on slides/bullets</a:t>
        </a:r>
      </a:p>
    </p188:txBody>
  </p188:cm>
</p188:cmLst>
</file>

<file path=ppt/comments/modernComment_130_3D45CB6C.xml><?xml version="1.0" encoding="utf-8"?>
<p188:cmLst xmlns:a="http://schemas.openxmlformats.org/drawingml/2006/main" xmlns:r="http://schemas.openxmlformats.org/officeDocument/2006/relationships" xmlns:p188="http://schemas.microsoft.com/office/powerpoint/2018/8/main">
  <p188:cm id="{A88A50B6-17C5-4605-8A9D-7E8BD01D40C9}" authorId="{AE8A0561-58B5-63B5-8C5E-010176B37B7D}" created="2024-04-10T15:53:01.991">
    <pc:sldMkLst xmlns:pc="http://schemas.microsoft.com/office/powerpoint/2013/main/command">
      <pc:docMk/>
      <pc:sldMk cId="1027984236" sldId="304"/>
    </pc:sldMkLst>
    <p188:replyLst>
      <p188:reply id="{9479CD27-D3DA-4B25-9116-11114CFAA8D5}" authorId="{AE8A0561-58B5-63B5-8C5E-010176B37B7D}" created="2024-04-10T15:53:11.725">
        <p188:txBody>
          <a:bodyPr/>
          <a:lstStyle/>
          <a:p>
            <a:r>
              <a:rPr lang="en-US"/>
              <a:t>like when saying it</a:t>
            </a:r>
          </a:p>
        </p188:txBody>
      </p188:reply>
    </p188:replyLst>
    <p188:txBody>
      <a:bodyPr/>
      <a:lstStyle/>
      <a:p>
        <a:r>
          <a:rPr lang="en-US"/>
          <a:t>really wordy - give summary/lil important parts</a:t>
        </a:r>
      </a:p>
    </p188:txBody>
  </p188:cm>
  <p188:cm id="{E926D2FD-6339-4689-BA71-C96B20DF8C49}" authorId="{0BA33128-F035-31AB-AF3D-DEF84F334D75}" created="2024-04-12T15:58:52.110">
    <pc:sldMkLst xmlns:pc="http://schemas.microsoft.com/office/powerpoint/2013/main/command">
      <pc:docMk/>
      <pc:sldMk cId="1027984236" sldId="304"/>
    </pc:sldMkLst>
    <p188:txBody>
      <a:bodyPr/>
      <a:lstStyle/>
      <a:p>
        <a:r>
          <a:rPr lang="en-US"/>
          <a:t>interviewed clinicians blah blah</a:t>
        </a:r>
      </a:p>
    </p188:txBody>
  </p188:cm>
</p188:cmLst>
</file>

<file path=ppt/comments/modernComment_133_2A332BBC.xml><?xml version="1.0" encoding="utf-8"?>
<p188:cmLst xmlns:a="http://schemas.openxmlformats.org/drawingml/2006/main" xmlns:r="http://schemas.openxmlformats.org/officeDocument/2006/relationships" xmlns:p188="http://schemas.microsoft.com/office/powerpoint/2018/8/main">
  <p188:cm id="{635C290C-8AB3-47B7-A1E6-1E0C61CEA221}" authorId="{2F43D720-0804-957F-204D-0D6A23B14A97}" created="2023-10-10T17:52:15.671">
    <pc:sldMkLst xmlns:pc="http://schemas.microsoft.com/office/powerpoint/2013/main/command">
      <pc:docMk/>
      <pc:sldMk cId="707996604" sldId="307"/>
    </pc:sldMkLst>
    <p188:txBody>
      <a:bodyPr/>
      <a:lstStyle/>
      <a:p>
        <a:r>
          <a:rPr lang="en-US"/>
          <a:t>Contextualize this. What are they studying here?</a:t>
        </a:r>
      </a:p>
    </p188:txBody>
  </p188:cm>
  <p188:cm id="{4AB7412B-D095-4612-8F62-CD7FDDB0E918}" authorId="{2F43D720-0804-957F-204D-0D6A23B14A97}" created="2023-10-10T17:52:43.578">
    <pc:sldMkLst xmlns:pc="http://schemas.microsoft.com/office/powerpoint/2013/main/command">
      <pc:docMk/>
      <pc:sldMk cId="707996604" sldId="307"/>
    </pc:sldMkLst>
    <p188:txBody>
      <a:bodyPr/>
      <a:lstStyle/>
      <a:p>
        <a:r>
          <a:rPr lang="en-US"/>
          <a:t>fibroblast migration into a wound margin</a:t>
        </a:r>
      </a:p>
    </p188:txBody>
  </p188:cm>
  <p188:cm id="{A61C7353-1FE6-4B3E-B097-6784F25A1EBF}" authorId="{0CD6E8B4-6E18-6FE1-0285-4667E6FC4F3A}" created="2023-10-26T17:00:20.848">
    <pc:sldMkLst xmlns:pc="http://schemas.microsoft.com/office/powerpoint/2013/main/command">
      <pc:docMk/>
      <pc:sldMk cId="707996604" sldId="307"/>
    </pc:sldMkLst>
    <p188:txBody>
      <a:bodyPr/>
      <a:lstStyle/>
      <a:p>
        <a:r>
          <a:rPr lang="en-US"/>
          <a:t>Neodermal wound healing</a:t>
        </a:r>
      </a:p>
    </p188:txBody>
  </p188:cm>
  <p188:cm id="{121ABE7E-C451-46AB-933C-34C687024488}" authorId="{2F43D720-0804-957F-204D-0D6A23B14A97}" created="2023-12-14T18:05:05.548">
    <ac:txMkLst xmlns:ac="http://schemas.microsoft.com/office/drawing/2013/main/command">
      <pc:docMk xmlns:pc="http://schemas.microsoft.com/office/powerpoint/2013/main/command"/>
      <pc:sldMk xmlns:pc="http://schemas.microsoft.com/office/powerpoint/2013/main/command" cId="707996604" sldId="307"/>
      <ac:spMk id="2" creationId="{0AE0EB90-99EF-937F-7D8A-CFB888A96CCE}"/>
      <ac:txMk cp="0" len="4">
        <ac:context len="25" hash="3127671762"/>
      </ac:txMk>
    </ac:txMkLst>
    <p188:pos x="1193320" y="589471"/>
    <p188:txBody>
      <a:bodyPr/>
      <a:lstStyle/>
      <a:p>
        <a:r>
          <a:rPr lang="en-US"/>
          <a:t>to set up this slide, do conceptual cartoons of these types of models</a:t>
        </a:r>
      </a:p>
    </p188:txBody>
  </p188:cm>
  <p188:cm id="{F8D27C05-18CC-475F-9A75-8267EBB7CC2D}" authorId="{2F43D720-0804-957F-204D-0D6A23B14A97}" created="2024-04-09T19:58:09.833">
    <pc:sldMkLst xmlns:pc="http://schemas.microsoft.com/office/powerpoint/2013/main/command">
      <pc:docMk/>
      <pc:sldMk cId="707996604" sldId="307"/>
    </pc:sldMkLst>
    <p188:txBody>
      <a:bodyPr/>
      <a:lstStyle/>
      <a:p>
        <a:r>
          <a:rPr lang="en-US"/>
          <a:t>we need to note which is the pathological model and which is the control for these photos</a:t>
        </a:r>
      </a:p>
    </p188:txBody>
  </p188:cm>
  <p188:cm id="{BC0FF13D-7A38-4A0D-A5CF-82BBE3E6A562}" authorId="{AE8A0561-58B5-63B5-8C5E-010176B37B7D}" created="2024-04-10T15:51:43.302">
    <pc:sldMkLst xmlns:pc="http://schemas.microsoft.com/office/powerpoint/2013/main/command">
      <pc:docMk/>
      <pc:sldMk cId="707996604" sldId="307"/>
    </pc:sldMkLst>
    <p188:txBody>
      <a:bodyPr/>
      <a:lstStyle/>
      <a:p>
        <a:r>
          <a:rPr lang="en-US"/>
          <a:t>stick image from slide 4 in corner for reference</a:t>
        </a:r>
      </a:p>
    </p188:txBody>
  </p188:cm>
  <p188:cm id="{95762DE9-770F-46CE-8E2F-046105F1E74B}" authorId="{0CD6E8B4-6E18-6FE1-0285-4667E6FC4F3A}" created="2024-04-11T17:21:56.731">
    <pc:sldMkLst xmlns:pc="http://schemas.microsoft.com/office/powerpoint/2013/main/command">
      <pc:docMk/>
      <pc:sldMk cId="707996604" sldId="307"/>
    </pc:sldMkLst>
    <p188:txBody>
      <a:bodyPr/>
      <a:lstStyle/>
      <a:p>
        <a:r>
          <a:rPr lang="en-US"/>
          <a:t>Can we make these red boxes the same size?</a:t>
        </a:r>
      </a:p>
    </p188:txBody>
  </p188:cm>
</p188:cmLst>
</file>

<file path=ppt/comments/modernComment_138_3BF95229.xml><?xml version="1.0" encoding="utf-8"?>
<p188:cmLst xmlns:a="http://schemas.openxmlformats.org/drawingml/2006/main" xmlns:r="http://schemas.openxmlformats.org/officeDocument/2006/relationships" xmlns:p188="http://schemas.microsoft.com/office/powerpoint/2018/8/main">
  <p188:cm id="{EB137EA8-A05A-4595-9723-B7853E68C9CE}" authorId="{2F43D720-0804-957F-204D-0D6A23B14A97}" created="2024-04-03T15:15:45.265">
    <ac:txMkLst xmlns:ac="http://schemas.microsoft.com/office/drawing/2013/main/command">
      <pc:docMk xmlns:pc="http://schemas.microsoft.com/office/powerpoint/2013/main/command"/>
      <pc:sldMk xmlns:pc="http://schemas.microsoft.com/office/powerpoint/2013/main/command" cId="1006195241" sldId="312"/>
      <ac:spMk id="3" creationId="{DE4CCB5F-A287-7993-F4FC-3678638B9324}"/>
      <ac:txMk cp="1227" len="1">
        <ac:context len="1492" hash="1609099634"/>
      </ac:txMk>
    </ac:txMkLst>
    <p188:pos x="13900354" y="2433483"/>
    <p188:txBody>
      <a:bodyPr/>
      <a:lstStyle/>
      <a:p>
        <a:r>
          <a:rPr lang="en-US"/>
          <a:t>Peña, O. A., &amp; Martin, P. (2024). Cellular and molecular mechanisms of skin wound healing. Nature Reviews Molecular Cell Biology. https://doi.org/10.1038/s41580-024-00715-1</a:t>
        </a:r>
      </a:p>
    </p188:txBody>
  </p188:cm>
  <p188:cm id="{E815D255-1245-467A-AE10-7F25377D1927}" authorId="{0BA33128-F035-31AB-AF3D-DEF84F334D75}" created="2024-04-10T02:14:01.990">
    <ac:deMkLst xmlns:ac="http://schemas.microsoft.com/office/drawing/2013/main/command">
      <pc:docMk xmlns:pc="http://schemas.microsoft.com/office/powerpoint/2013/main/command"/>
      <pc:sldMk xmlns:pc="http://schemas.microsoft.com/office/powerpoint/2013/main/command" cId="1006195241" sldId="312"/>
      <ac:spMk id="3" creationId="{DE4CCB5F-A287-7993-F4FC-3678638B9324}"/>
    </ac:deMkLst>
    <p188:txBody>
      <a:bodyPr/>
      <a:lstStyle/>
      <a:p>
        <a:r>
          <a:rPr lang="en-US"/>
          <a:t>fix 1-5</a:t>
        </a:r>
      </a:p>
    </p188:txBody>
  </p188:cm>
</p188:cmLst>
</file>

<file path=ppt/comments/modernComment_143_C0147284.xml><?xml version="1.0" encoding="utf-8"?>
<p188:cmLst xmlns:a="http://schemas.openxmlformats.org/drawingml/2006/main" xmlns:r="http://schemas.openxmlformats.org/officeDocument/2006/relationships" xmlns:p188="http://schemas.microsoft.com/office/powerpoint/2018/8/main">
  <p188:cm id="{9F11559A-DB19-4A90-84DA-9F0EC159E75B}" authorId="{0BA33128-F035-31AB-AF3D-DEF84F334D75}" created="2024-04-12T15:56:25.857">
    <pc:sldMkLst xmlns:pc="http://schemas.microsoft.com/office/powerpoint/2013/main/command">
      <pc:docMk/>
      <pc:sldMk cId="3222565508" sldId="323"/>
    </pc:sldMkLst>
    <p188:txBody>
      <a:bodyPr/>
      <a:lstStyle/>
      <a:p>
        <a:r>
          <a:rPr lang="en-US"/>
          <a:t>examples of what each one means in smaller text</a:t>
        </a:r>
      </a:p>
    </p188:txBody>
  </p188:cm>
</p188:cmLst>
</file>

<file path=ppt/comments/modernComment_146_46478522.xml><?xml version="1.0" encoding="utf-8"?>
<p188:cmLst xmlns:a="http://schemas.openxmlformats.org/drawingml/2006/main" xmlns:r="http://schemas.openxmlformats.org/officeDocument/2006/relationships" xmlns:p188="http://schemas.microsoft.com/office/powerpoint/2018/8/main">
  <p188:cm id="{D8016C60-AF3B-442E-BE9F-0D2E2AC02B8B}" authorId="{2F43D720-0804-957F-204D-0D6A23B14A97}" created="2024-04-09T19:53:23.727">
    <pc:sldMkLst xmlns:pc="http://schemas.microsoft.com/office/powerpoint/2013/main/command">
      <pc:docMk/>
      <pc:sldMk cId="1179092258" sldId="326"/>
    </pc:sldMkLst>
    <p188:txBody>
      <a:bodyPr/>
      <a:lstStyle/>
      <a:p>
        <a:r>
          <a:rPr lang="en-US"/>
          <a:t>we should say complete DMEM with 10%FBS and have the arrow for DMEM combined with the aprotinin arrow</a:t>
        </a:r>
      </a:p>
    </p188:txBody>
  </p188:cm>
  <p188:cm id="{1A85AA47-AD66-49B0-80EF-B145C744911F}" authorId="{0CD6E8B4-6E18-6FE1-0285-4667E6FC4F3A}" created="2024-04-12T13:50:08.162">
    <pc:sldMkLst xmlns:pc="http://schemas.microsoft.com/office/powerpoint/2013/main/command">
      <pc:docMk/>
      <pc:sldMk cId="1179092258" sldId="326"/>
    </pc:sldMkLst>
    <p188:txBody>
      <a:bodyPr/>
      <a:lstStyle/>
      <a:p>
        <a:r>
          <a:rPr lang="en-US"/>
          <a:t>Don't say final solution, that’s just not a good idea. This slide also has two titles, we should combine them into one title.</a:t>
        </a:r>
      </a:p>
    </p188:txBody>
  </p188:cm>
</p188:cmLst>
</file>

<file path=ppt/comments/modernComment_149_256A054.xml><?xml version="1.0" encoding="utf-8"?>
<p188:cmLst xmlns:a="http://schemas.openxmlformats.org/drawingml/2006/main" xmlns:r="http://schemas.openxmlformats.org/officeDocument/2006/relationships" xmlns:p188="http://schemas.microsoft.com/office/powerpoint/2018/8/main">
  <p188:cm id="{EAE020DC-4374-4946-A253-787BBCA5C8D2}" authorId="{0CD6E8B4-6E18-6FE1-0285-4667E6FC4F3A}" status="resolved" created="2024-04-10T16:12:21.381" complete="100000">
    <pc:sldMkLst xmlns:pc="http://schemas.microsoft.com/office/powerpoint/2013/main/command">
      <pc:docMk/>
      <pc:sldMk cId="39231572" sldId="329"/>
    </pc:sldMkLst>
    <p188:txBody>
      <a:bodyPr/>
      <a:lstStyle/>
      <a:p>
        <a:r>
          <a:rPr lang="en-US"/>
          <a:t>Loss the NS bar. Move to bullet underneath</a:t>
        </a:r>
      </a:p>
    </p188:txBody>
  </p188:cm>
  <p188:cm id="{A54570AE-0A26-403A-8562-9F6575570949}" authorId="{0CD6E8B4-6E18-6FE1-0285-4667E6FC4F3A}" created="2024-04-10T16:12:49.454">
    <pc:sldMkLst xmlns:pc="http://schemas.microsoft.com/office/powerpoint/2013/main/command">
      <pc:docMk/>
      <pc:sldMk cId="39231572" sldId="329"/>
    </pc:sldMkLst>
    <p188:txBody>
      <a:bodyPr/>
      <a:lstStyle/>
      <a:p>
        <a:r>
          <a:rPr lang="en-US"/>
          <a:t>Control values, testing and normal tissue</a:t>
        </a:r>
      </a:p>
    </p188:txBody>
  </p188:cm>
  <p188:cm id="{F484C4A1-8052-4330-BB90-2DD1B6218FF9}" authorId="{0CD6E8B4-6E18-6FE1-0285-4667E6FC4F3A}" created="2024-04-10T16:14:52.665">
    <pc:sldMkLst xmlns:pc="http://schemas.microsoft.com/office/powerpoint/2013/main/command">
      <pc:docMk/>
      <pc:sldMk cId="39231572" sldId="329"/>
    </pc:sldMkLst>
    <p188:txBody>
      <a:bodyPr/>
      <a:lstStyle/>
      <a:p>
        <a:r>
          <a:rPr lang="en-US"/>
          <a:t>Lose  the jail bars, remove numbers, make sure there is a dark y axis</a:t>
        </a:r>
      </a:p>
    </p188:txBody>
  </p188:cm>
</p188:cmLst>
</file>

<file path=ppt/comments/modernComment_14B_1A86C506.xml><?xml version="1.0" encoding="utf-8"?>
<p188:cmLst xmlns:a="http://schemas.openxmlformats.org/drawingml/2006/main" xmlns:r="http://schemas.openxmlformats.org/officeDocument/2006/relationships" xmlns:p188="http://schemas.microsoft.com/office/powerpoint/2018/8/main">
  <p188:cm id="{4C57394C-D424-4ED6-A5FF-A715F0BE342F}" authorId="{0CD6E8B4-6E18-6FE1-0285-4667E6FC4F3A}" created="2024-04-11T17:46:27.652">
    <pc:sldMkLst xmlns:pc="http://schemas.microsoft.com/office/powerpoint/2013/main/command">
      <pc:docMk/>
      <pc:sldMk cId="445039878" sldId="331"/>
    </pc:sldMkLst>
    <p188:txBody>
      <a:bodyPr/>
      <a:lstStyle/>
      <a:p>
        <a:r>
          <a:rPr lang="en-US"/>
          <a:t>Protease expression needs a reference</a:t>
        </a:r>
      </a:p>
    </p188:txBody>
  </p188:cm>
  <p188:cm id="{7FD40294-FC87-4861-9FDA-C59060E321E4}" authorId="{0BA33128-F035-31AB-AF3D-DEF84F334D75}" created="2024-04-12T16:12:14.096">
    <pc:sldMkLst xmlns:pc="http://schemas.microsoft.com/office/powerpoint/2013/main/command">
      <pc:docMk/>
      <pc:sldMk cId="445039878" sldId="331"/>
    </pc:sldMkLst>
    <p188:txBody>
      <a:bodyPr/>
      <a:lstStyle/>
      <a:p>
        <a:r>
          <a:rPr lang="en-US"/>
          <a:t>protease screening</a:t>
        </a:r>
      </a:p>
    </p188:txBody>
  </p188:cm>
</p188:cmLst>
</file>

<file path=ppt/comments/modernComment_14D_F4CDCD0.xml><?xml version="1.0" encoding="utf-8"?>
<p188:cmLst xmlns:a="http://schemas.openxmlformats.org/drawingml/2006/main" xmlns:r="http://schemas.openxmlformats.org/officeDocument/2006/relationships" xmlns:p188="http://schemas.microsoft.com/office/powerpoint/2018/8/main">
  <p188:cm id="{84FEE755-0CB9-43D9-B8F4-D71A13C62A1E}" authorId="{A8BC3298-E0A5-F6AC-F4F4-326A1AD89E18}" created="2024-04-02T20:38:57.739">
    <pc:sldMkLst xmlns:pc="http://schemas.microsoft.com/office/powerpoint/2013/main/command">
      <pc:docMk/>
      <pc:sldMk cId="256695504" sldId="333"/>
    </pc:sldMkLst>
    <p188:txBody>
      <a:bodyPr/>
      <a:lstStyle/>
      <a:p>
        <a:r>
          <a:rPr lang="en-US"/>
          <a:t>appendix?</a:t>
        </a:r>
      </a:p>
    </p188:txBody>
  </p188:cm>
</p188:cmLst>
</file>

<file path=ppt/comments/modernComment_150_A278019.xml><?xml version="1.0" encoding="utf-8"?>
<p188:cmLst xmlns:a="http://schemas.openxmlformats.org/drawingml/2006/main" xmlns:r="http://schemas.openxmlformats.org/officeDocument/2006/relationships" xmlns:p188="http://schemas.microsoft.com/office/powerpoint/2018/8/main">
  <p188:cm id="{53B93D4D-A31A-4A2E-811A-58E8165E7CFC}" authorId="{0CD6E8B4-6E18-6FE1-0285-4667E6FC4F3A}" status="resolved" created="2024-04-09T17:26:43.619" complete="100000">
    <ac:txMkLst xmlns:ac="http://schemas.microsoft.com/office/drawing/2013/main/command">
      <pc:docMk xmlns:pc="http://schemas.microsoft.com/office/powerpoint/2013/main/command"/>
      <pc:sldMk xmlns:pc="http://schemas.microsoft.com/office/powerpoint/2013/main/command" cId="170360857" sldId="336"/>
      <ac:graphicFrameMk id="7" creationId="{7B80E104-7AD6-D9D7-8FBB-39AEEDD2CE6B}"/>
      <ac:tblMk/>
      <ac:tcMk rowId="2065311118" colId="4202118118"/>
      <ac:txMk cp="0" len="9">
        <ac:context len="10" hash="2047697711"/>
      </ac:txMk>
    </ac:txMkLst>
    <p188:pos x="1874576" y="363966"/>
    <p188:replyLst>
      <p188:reply id="{CFB5E618-6E66-4A46-8FA5-4D64E5FADE79}" authorId="{0CD6E8B4-6E18-6FE1-0285-4667E6FC4F3A}" created="2024-04-09T17:27:01.543">
        <p188:txBody>
          <a:bodyPr/>
          <a:lstStyle/>
          <a:p>
            <a:r>
              <a:rPr lang="en-US"/>
              <a:t>Green outlines?</a:t>
            </a:r>
          </a:p>
        </p188:txBody>
      </p188:reply>
    </p188:replyLst>
    <p188:txBody>
      <a:bodyPr/>
      <a:lstStyle/>
      <a:p>
        <a:r>
          <a:rPr lang="en-US"/>
          <a:t>Table borders are messed up</a:t>
        </a:r>
      </a:p>
    </p188:txBody>
  </p188:cm>
  <p188:cm id="{8745BC64-56C1-48E7-B2FD-E03D2D6906CD}" authorId="{0BA33128-F035-31AB-AF3D-DEF84F334D75}" status="resolved" created="2024-04-12T15:59:37.111" complete="100000">
    <pc:sldMkLst xmlns:pc="http://schemas.microsoft.com/office/powerpoint/2013/main/command">
      <pc:docMk/>
      <pc:sldMk cId="170360857" sldId="336"/>
    </pc:sldMkLst>
    <p188:txBody>
      <a:bodyPr/>
      <a:lstStyle/>
      <a:p>
        <a:r>
          <a:rPr lang="en-US"/>
          <a:t>more pop with green</a:t>
        </a:r>
      </a:p>
    </p188:txBody>
  </p188:cm>
  <p188:cm id="{8097A40C-9A7F-4474-9A81-C8E38E594399}" authorId="{0CD6E8B4-6E18-6FE1-0285-4667E6FC4F3A}" status="resolved" created="2024-04-16T18:37:56.256" complete="100000">
    <pc:sldMkLst xmlns:pc="http://schemas.microsoft.com/office/powerpoint/2013/main/command">
      <pc:docMk/>
      <pc:sldMk cId="170360857" sldId="336"/>
    </pc:sldMkLst>
    <p188:txBody>
      <a:bodyPr/>
      <a:lstStyle/>
      <a:p>
        <a:r>
          <a:rPr lang="en-US"/>
          <a:t>List pop in then green pop in</a:t>
        </a:r>
      </a:p>
    </p188:txBody>
  </p188:cm>
</p188:cmLst>
</file>

<file path=ppt/comments/modernComment_154_B97CB806.xml><?xml version="1.0" encoding="utf-8"?>
<p188:cmLst xmlns:a="http://schemas.openxmlformats.org/drawingml/2006/main" xmlns:r="http://schemas.openxmlformats.org/officeDocument/2006/relationships" xmlns:p188="http://schemas.microsoft.com/office/powerpoint/2018/8/main">
  <p188:cm id="{92B836A9-1B04-4CA4-9141-C8F64016F359}" authorId="{0BA33128-F035-31AB-AF3D-DEF84F334D75}" created="2024-04-17T13:36:57.360">
    <ac:deMkLst xmlns:ac="http://schemas.microsoft.com/office/drawing/2013/main/command">
      <pc:docMk xmlns:pc="http://schemas.microsoft.com/office/powerpoint/2013/main/command"/>
      <pc:sldMk xmlns:pc="http://schemas.microsoft.com/office/powerpoint/2013/main/command" cId="3111958534" sldId="340"/>
      <ac:spMk id="8" creationId="{5C402623-E10F-77B7-D9E9-298D5143654E}"/>
    </ac:deMkLst>
    <p188:txBody>
      <a:bodyPr/>
      <a:lstStyle/>
      <a:p>
        <a:r>
          <a:rPr lang="en-US"/>
          <a:t>everything is correct except final answer is 6.89 kpa</a:t>
        </a:r>
      </a:p>
    </p188:txBody>
  </p188:cm>
</p188:cmLst>
</file>

<file path=ppt/comments/modernComment_156_94962A39.xml><?xml version="1.0" encoding="utf-8"?>
<p188:cmLst xmlns:a="http://schemas.openxmlformats.org/drawingml/2006/main" xmlns:r="http://schemas.openxmlformats.org/officeDocument/2006/relationships" xmlns:p188="http://schemas.microsoft.com/office/powerpoint/2018/8/main">
  <p188:cm id="{B1072C16-B12B-4394-AE08-574B10828136}" authorId="{2F43D720-0804-957F-204D-0D6A23B14A97}" created="2024-04-09T19:54:24.667">
    <pc:sldMkLst xmlns:pc="http://schemas.microsoft.com/office/powerpoint/2013/main/command">
      <pc:docMk/>
      <pc:sldMk cId="2492869177" sldId="342"/>
    </pc:sldMkLst>
    <p188:txBody>
      <a:bodyPr/>
      <a:lstStyle/>
      <a:p>
        <a:r>
          <a:rPr lang="en-US"/>
          <a:t>i have multiple questions about this slide</a:t>
        </a:r>
      </a:p>
    </p188:txBody>
  </p188:cm>
  <p188:cm id="{C0D4FA5A-F5C3-4E25-99B1-5A15729680EE}" authorId="{AE8A0561-58B5-63B5-8C5E-010176B37B7D}" created="2024-04-10T15:36:31.675">
    <ac:deMkLst xmlns:ac="http://schemas.microsoft.com/office/drawing/2013/main/command">
      <pc:docMk xmlns:pc="http://schemas.microsoft.com/office/powerpoint/2013/main/command"/>
      <pc:sldMk xmlns:pc="http://schemas.microsoft.com/office/powerpoint/2013/main/command" cId="2492869177" sldId="342"/>
      <ac:graphicFrameMk id="3" creationId="{5652A29A-DA53-E454-45C6-6261482A13C1}"/>
    </ac:deMkLst>
    <p188:txBody>
      <a:bodyPr/>
      <a:lstStyle/>
      <a:p>
        <a:r>
          <a:rPr lang="en-US"/>
          <a:t>meh?</a:t>
        </a:r>
      </a:p>
    </p188:txBody>
  </p188:cm>
  <p188:cm id="{2FABDBF2-004F-4589-BA53-AD19E2FD16B1}" authorId="{0CD6E8B4-6E18-6FE1-0285-4667E6FC4F3A}" created="2024-04-10T15:59:33.490">
    <pc:sldMkLst xmlns:pc="http://schemas.microsoft.com/office/powerpoint/2013/main/command">
      <pc:docMk/>
      <pc:sldMk cId="2492869177" sldId="342"/>
    </pc:sldMkLst>
    <p188:txBody>
      <a:bodyPr/>
      <a:lstStyle/>
      <a:p>
        <a:r>
          <a:rPr lang="en-US"/>
          <a:t>Carry timeline cartoons over</a:t>
        </a:r>
      </a:p>
    </p188:txBody>
  </p188:cm>
  <p188:cm id="{AAAA4BD3-0EC4-4081-AA2E-3E49CBC8FC30}" authorId="{0CD6E8B4-6E18-6FE1-0285-4667E6FC4F3A}" created="2024-04-10T16:00:31.753">
    <pc:sldMkLst xmlns:pc="http://schemas.microsoft.com/office/powerpoint/2013/main/command">
      <pc:docMk/>
      <pc:sldMk cId="2492869177" sldId="342"/>
    </pc:sldMkLst>
    <p188:txBody>
      <a:bodyPr/>
      <a:lstStyle/>
      <a:p>
        <a:r>
          <a:rPr lang="en-US"/>
          <a:t>Animate EVERYTHING</a:t>
        </a:r>
      </a:p>
    </p188:txBody>
  </p188:cm>
  <p188:cm id="{6754B05C-A95B-4CDA-82AC-8990E4E2B414}" authorId="{0BA33128-F035-31AB-AF3D-DEF84F334D75}" created="2024-04-10T16:02:18.560">
    <pc:sldMkLst xmlns:pc="http://schemas.microsoft.com/office/powerpoint/2013/main/command">
      <pc:docMk/>
      <pc:sldMk cId="2492869177" sldId="342"/>
    </pc:sldMkLst>
    <p188:txBody>
      <a:bodyPr/>
      <a:lstStyle/>
      <a:p>
        <a:r>
          <a:rPr lang="en-US"/>
          <a:t>no significance at bottom</a:t>
        </a:r>
      </a:p>
    </p188:txBody>
  </p188:cm>
  <p188:cm id="{DEDDBA4A-9BD8-4523-AF66-4ACD277A5F9F}" authorId="{0CD6E8B4-6E18-6FE1-0285-4667E6FC4F3A}" created="2024-04-10T16:02:44.377">
    <pc:sldMkLst xmlns:pc="http://schemas.microsoft.com/office/powerpoint/2013/main/command">
      <pc:docMk/>
      <pc:sldMk cId="2492869177" sldId="342"/>
    </pc:sldMkLst>
    <p188:txBody>
      <a:bodyPr/>
      <a:lstStyle/>
      <a:p>
        <a:r>
          <a:rPr lang="en-US"/>
          <a:t>Slide title should be the same as the graph. Graph doesn not need own title</a:t>
        </a:r>
      </a:p>
    </p188:txBody>
  </p188:cm>
  <p188:cm id="{9F029256-9045-48EA-A9DA-4C002BAA7E03}" authorId="{0BA33128-F035-31AB-AF3D-DEF84F334D75}" created="2024-04-10T16:02:45.700">
    <pc:sldMkLst xmlns:pc="http://schemas.microsoft.com/office/powerpoint/2013/main/command">
      <pc:docMk/>
      <pc:sldMk cId="2492869177" sldId="342"/>
    </pc:sldMkLst>
    <p188:txBody>
      <a:bodyPr/>
      <a:lstStyle/>
      <a:p>
        <a:r>
          <a:rPr lang="en-US"/>
          <a:t>change in cell count?</a:t>
        </a:r>
      </a:p>
    </p188:txBody>
  </p188:cm>
  <p188:cm id="{57E1D7F3-E85E-489D-843D-F136D782FD63}" authorId="{0CD6E8B4-6E18-6FE1-0285-4667E6FC4F3A}" created="2024-04-10T16:02:59.208">
    <pc:sldMkLst xmlns:pc="http://schemas.microsoft.com/office/powerpoint/2013/main/command">
      <pc:docMk/>
      <pc:sldMk cId="2492869177" sldId="342"/>
    </pc:sldMkLst>
    <p188:txBody>
      <a:bodyPr/>
      <a:lstStyle/>
      <a:p>
        <a:r>
          <a:rPr lang="en-US"/>
          <a:t>Too much white space</a:t>
        </a:r>
      </a:p>
    </p188:txBody>
  </p188:cm>
  <p188:cm id="{5A5335F6-5221-485E-B1F9-760ABAA527D3}" authorId="{0BA33128-F035-31AB-AF3D-DEF84F334D75}" created="2024-04-10T16:03:09.778">
    <pc:sldMkLst xmlns:pc="http://schemas.microsoft.com/office/powerpoint/2013/main/command">
      <pc:docMk/>
      <pc:sldMk cId="2492869177" sldId="342"/>
    </pc:sldMkLst>
    <p188:txBody>
      <a:bodyPr/>
      <a:lstStyle/>
      <a:p>
        <a:r>
          <a:rPr lang="en-US"/>
          <a:t>key in upper right hand or left hand</a:t>
        </a:r>
      </a:p>
    </p188:txBody>
  </p188:cm>
  <p188:cm id="{0B98F948-D76C-4249-B53A-01ED7D0BEDE1}" authorId="{0BA33128-F035-31AB-AF3D-DEF84F334D75}" created="2024-04-10T16:04:25.950">
    <pc:sldMkLst xmlns:pc="http://schemas.microsoft.com/office/powerpoint/2013/main/command">
      <pc:docMk/>
      <pc:sldMk cId="2492869177" sldId="342"/>
    </pc:sldMkLst>
    <p188:txBody>
      <a:bodyPr/>
      <a:lstStyle/>
      <a:p>
        <a:r>
          <a:rPr lang="en-US"/>
          <a:t>bottom right of all images cropped</a:t>
        </a:r>
      </a:p>
    </p188:txBody>
  </p188:cm>
  <p188:cm id="{2FFF5CEC-31C2-4B9F-9CCC-3293107860C6}" authorId="{0CD6E8B4-6E18-6FE1-0285-4667E6FC4F3A}" created="2024-04-10T16:04:33.329">
    <pc:sldMkLst xmlns:pc="http://schemas.microsoft.com/office/powerpoint/2013/main/command">
      <pc:docMk/>
      <pc:sldMk cId="2492869177" sldId="342"/>
    </pc:sldMkLst>
    <p188:txBody>
      <a:bodyPr/>
      <a:lstStyle/>
      <a:p>
        <a:r>
          <a:rPr lang="en-US"/>
          <a:t>Crop images with pop up</a:t>
        </a:r>
      </a:p>
    </p188:txBody>
  </p188:cm>
  <p188:cm id="{A0EA2401-189E-4FD1-96C2-61174404BAFE}" authorId="{AE8A0561-58B5-63B5-8C5E-010176B37B7D}" created="2024-04-10T16:07:58.930">
    <pc:sldMkLst xmlns:pc="http://schemas.microsoft.com/office/powerpoint/2013/main/command">
      <pc:docMk/>
      <pc:sldMk cId="2492869177" sldId="342"/>
    </pc:sldMkLst>
    <p188:txBody>
      <a:bodyPr/>
      <a:lstStyle/>
      <a:p>
        <a:r>
          <a:rPr lang="en-US"/>
          <a:t>each results need to have one sentence end result (box that pops up)</a:t>
        </a:r>
      </a:p>
    </p188:txBody>
  </p188:cm>
</p188:cmLst>
</file>

<file path=ppt/comments/modernComment_15D_9F7199D1.xml><?xml version="1.0" encoding="utf-8"?>
<p188:cmLst xmlns:a="http://schemas.openxmlformats.org/drawingml/2006/main" xmlns:r="http://schemas.openxmlformats.org/officeDocument/2006/relationships" xmlns:p188="http://schemas.microsoft.com/office/powerpoint/2018/8/main">
  <p188:cm id="{7C5075C3-BC47-47E2-A870-78D5954B4D38}" authorId="{0BA33128-F035-31AB-AF3D-DEF84F334D75}" created="2024-04-12T15:57:46.468">
    <pc:sldMkLst xmlns:pc="http://schemas.microsoft.com/office/powerpoint/2013/main/command">
      <pc:docMk/>
      <pc:sldMk cId="2675022289" sldId="349"/>
    </pc:sldMkLst>
    <p188:txBody>
      <a:bodyPr/>
      <a:lstStyle/>
      <a:p>
        <a:r>
          <a:rPr lang="en-US"/>
          <a:t>proliferation and migration and synthesis of new matrix</a:t>
        </a:r>
      </a:p>
    </p188:txBody>
  </p188:cm>
  <p188:cm id="{79BDEA7C-F6B7-4E05-8AF7-DCF4D2328655}" authorId="{0CD6E8B4-6E18-6FE1-0285-4667E6FC4F3A}" created="2024-04-12T16:18:51.377">
    <ac:deMkLst xmlns:ac="http://schemas.microsoft.com/office/drawing/2013/main/command">
      <pc:docMk xmlns:pc="http://schemas.microsoft.com/office/powerpoint/2013/main/command"/>
      <pc:sldMk xmlns:pc="http://schemas.microsoft.com/office/powerpoint/2013/main/command" cId="2675022289" sldId="349"/>
      <ac:picMk id="43" creationId="{871A2101-D24F-E045-8881-1464458D1A7C}"/>
    </ac:deMkLst>
    <p188:pos x="609600" y="552450"/>
    <p188:txBody>
      <a:bodyPr/>
      <a:lstStyle/>
      <a:p>
        <a:r>
          <a:rPr lang="en-US"/>
          <a:t>Macro scale wound image and zoom in effect</a:t>
        </a:r>
      </a:p>
    </p188:txBody>
  </p188:cm>
  <p188:cm id="{78E356FE-4B87-4EF5-9B63-160B9FB0357B}" authorId="{0CD6E8B4-6E18-6FE1-0285-4667E6FC4F3A}" created="2024-04-16T18:48:57.161">
    <pc:sldMkLst xmlns:pc="http://schemas.microsoft.com/office/powerpoint/2013/main/command">
      <pc:docMk/>
      <pc:sldMk cId="2675022289" sldId="349"/>
    </pc:sldMkLst>
    <p188:txBody>
      <a:bodyPr/>
      <a:lstStyle/>
      <a:p>
        <a:r>
          <a:rPr lang="en-US"/>
          <a:t>Deliberately chose this geometry to track growth</a:t>
        </a:r>
      </a:p>
    </p188:txBody>
  </p188:cm>
</p188:cmLst>
</file>

<file path=ppt/comments/modernComment_15E_8C1BD89D.xml><?xml version="1.0" encoding="utf-8"?>
<p188:cmLst xmlns:a="http://schemas.openxmlformats.org/drawingml/2006/main" xmlns:r="http://schemas.openxmlformats.org/officeDocument/2006/relationships" xmlns:p188="http://schemas.microsoft.com/office/powerpoint/2018/8/main">
  <p188:cm id="{6764F00D-591C-4515-99C3-6A9E946349AF}" authorId="{A8BC3298-E0A5-F6AC-F4F4-326A1AD89E18}" created="2024-04-10T15:31:24.739">
    <ac:deMkLst xmlns:ac="http://schemas.microsoft.com/office/drawing/2013/main/command">
      <pc:docMk xmlns:pc="http://schemas.microsoft.com/office/powerpoint/2013/main/command"/>
      <pc:sldMk xmlns:pc="http://schemas.microsoft.com/office/powerpoint/2013/main/command" cId="2350635165" sldId="350"/>
      <ac:picMk id="45" creationId="{FC813103-F4E8-D040-8B6F-60170FFF95B5}"/>
    </ac:deMkLst>
    <p188:txBody>
      <a:bodyPr/>
      <a:lstStyle/>
      <a:p>
        <a:r>
          <a:rPr lang="en-US"/>
          <a:t>Make multiple cells</a:t>
        </a:r>
      </a:p>
    </p188:txBody>
  </p188:cm>
  <p188:cm id="{879BE384-E5C7-471D-835D-EA568B92FD0A}" authorId="{AE8A0561-58B5-63B5-8C5E-010176B37B7D}" created="2024-04-10T15:32:08.413">
    <pc:sldMkLst xmlns:pc="http://schemas.microsoft.com/office/powerpoint/2013/main/command">
      <pc:docMk/>
      <pc:sldMk cId="2350635165" sldId="350"/>
    </pc:sldMkLst>
    <p188:txBody>
      <a:bodyPr/>
      <a:lstStyle/>
      <a:p>
        <a:r>
          <a:rPr lang="en-US"/>
          <a:t>bar for multiple experiments to go through</a:t>
        </a:r>
      </a:p>
    </p188:txBody>
  </p188:cm>
  <p188:cm id="{06E61722-771C-43F5-9706-6240673A6034}" authorId="{AE8A0561-58B5-63B5-8C5E-010176B37B7D}" created="2024-04-10T15:57:46.121">
    <pc:sldMkLst xmlns:pc="http://schemas.microsoft.com/office/powerpoint/2013/main/command">
      <pc:docMk/>
      <pc:sldMk cId="2350635165" sldId="350"/>
    </pc:sldMkLst>
    <p188:txBody>
      <a:bodyPr/>
      <a:lstStyle/>
      <a:p>
        <a:r>
          <a:rPr lang="en-US"/>
          <a:t>martin cartoon pt 3</a:t>
        </a:r>
      </a:p>
    </p188:txBody>
  </p188:cm>
  <p188:cm id="{3120F23F-B04A-49D1-89C3-3D4349B316FB}" authorId="{0CD6E8B4-6E18-6FE1-0285-4667E6FC4F3A}" created="2024-04-10T15:57:57.561">
    <pc:sldMkLst xmlns:pc="http://schemas.microsoft.com/office/powerpoint/2013/main/command">
      <pc:docMk/>
      <pc:sldMk cId="2350635165" sldId="350"/>
    </pc:sldMkLst>
    <p188:txBody>
      <a:bodyPr/>
      <a:lstStyle/>
      <a:p>
        <a:r>
          <a:rPr lang="en-US"/>
          <a:t>Martin cartoon?
Final model in corner?
Color code</a:t>
        </a:r>
      </a:p>
    </p188:txBody>
  </p188:cm>
</p188:cmLst>
</file>

<file path=ppt/comments/modernComment_15F_1FD9E960.xml><?xml version="1.0" encoding="utf-8"?>
<p188:cmLst xmlns:a="http://schemas.openxmlformats.org/drawingml/2006/main" xmlns:r="http://schemas.openxmlformats.org/officeDocument/2006/relationships" xmlns:p188="http://schemas.microsoft.com/office/powerpoint/2018/8/main">
  <p188:cm id="{D84FE3D8-5CF2-42D6-BB7F-772B9A6B1237}" authorId="{AE8A0561-58B5-63B5-8C5E-010176B37B7D}" status="resolved" created="2024-04-10T16:11:15.137" complete="100000">
    <ac:deMkLst xmlns:ac="http://schemas.microsoft.com/office/drawing/2013/main/command">
      <pc:docMk xmlns:pc="http://schemas.microsoft.com/office/powerpoint/2013/main/command"/>
      <pc:sldMk xmlns:pc="http://schemas.microsoft.com/office/powerpoint/2013/main/command" cId="534374752" sldId="351"/>
      <ac:spMk id="4" creationId="{CF305C15-12C4-33C8-DA28-9264DAAB1386}"/>
    </ac:deMkLst>
    <p188:txBody>
      <a:bodyPr/>
      <a:lstStyle/>
      <a:p>
        <a:r>
          <a:rPr lang="en-US"/>
          <a:t>shorter bullets</a:t>
        </a:r>
      </a:p>
    </p188:txBody>
  </p188:cm>
  <p188:cm id="{7127F5A7-2310-4C42-8271-B4D5D2FBC43B}" authorId="{0CD6E8B4-6E18-6FE1-0285-4667E6FC4F3A}" created="2024-04-10T16:11:17.176">
    <pc:sldMkLst xmlns:pc="http://schemas.microsoft.com/office/powerpoint/2013/main/command">
      <pc:docMk/>
      <pc:sldMk cId="534374752" sldId="351"/>
    </pc:sldMkLst>
    <p188:txBody>
      <a:bodyPr/>
      <a:lstStyle/>
      <a:p>
        <a:r>
          <a:rPr lang="en-US"/>
          <a:t>Contextualize, cells growing out into wound spcae.</a:t>
        </a:r>
      </a:p>
    </p188:txBody>
  </p188:cm>
  <p188:cm id="{0A9C8179-1E06-4DA8-82A2-1AE1A569F9DA}" authorId="{0CD6E8B4-6E18-6FE1-0285-4667E6FC4F3A}" status="resolved" created="2024-04-10T16:15:21.680" complete="100000">
    <pc:sldMkLst xmlns:pc="http://schemas.microsoft.com/office/powerpoint/2013/main/command">
      <pc:docMk/>
      <pc:sldMk cId="534374752" sldId="351"/>
    </pc:sldMkLst>
    <p188:txBody>
      <a:bodyPr/>
      <a:lstStyle/>
      <a:p>
        <a:r>
          <a:rPr lang="en-US"/>
          <a:t>Make arrows bigger</a:t>
        </a:r>
      </a:p>
    </p188:txBody>
  </p188:cm>
  <p188:cm id="{1830AB99-918C-4B2B-A6AC-7D467476C814}" authorId="{2F43D720-0804-957F-204D-0D6A23B14A97}" status="resolved" created="2024-04-10T16:15:38.757" complete="100000">
    <ac:deMkLst xmlns:ac="http://schemas.microsoft.com/office/drawing/2013/main/command">
      <pc:docMk xmlns:pc="http://schemas.microsoft.com/office/powerpoint/2013/main/command"/>
      <pc:sldMk xmlns:pc="http://schemas.microsoft.com/office/powerpoint/2013/main/command" cId="534374752" sldId="351"/>
      <ac:picMk id="13" creationId="{217C4B8D-3AA3-4959-8263-62A9023594AE}"/>
    </ac:deMkLst>
    <p188:txBody>
      <a:bodyPr/>
      <a:lstStyle/>
      <a:p>
        <a:r>
          <a:rPr lang="en-US"/>
          <a:t>make arrows bigger</a:t>
        </a:r>
      </a:p>
    </p188:txBody>
  </p188:cm>
</p188:cmLst>
</file>

<file path=ppt/comments/modernComment_162_EF0DFD5A.xml><?xml version="1.0" encoding="utf-8"?>
<p188:cmLst xmlns:a="http://schemas.openxmlformats.org/drawingml/2006/main" xmlns:r="http://schemas.openxmlformats.org/officeDocument/2006/relationships" xmlns:p188="http://schemas.microsoft.com/office/powerpoint/2018/8/main">
  <p188:cm id="{A00B76F2-302C-495D-9908-949341155DAD}" authorId="{A8BC3298-E0A5-F6AC-F4F4-326A1AD89E18}" created="2024-04-10T15:36:28.990">
    <pc:sldMkLst xmlns:pc="http://schemas.microsoft.com/office/powerpoint/2013/main/command">
      <pc:docMk/>
      <pc:sldMk cId="4010671450" sldId="354"/>
    </pc:sldMkLst>
    <p188:txBody>
      <a:bodyPr/>
      <a:lstStyle/>
      <a:p>
        <a:r>
          <a:rPr lang="en-US"/>
          <a:t>Add tendon macroscopic</a:t>
        </a:r>
      </a:p>
    </p188:txBody>
  </p188:cm>
</p188:cmLst>
</file>

<file path=ppt/comments/modernComment_164_D2F222E2.xml><?xml version="1.0" encoding="utf-8"?>
<p188:cmLst xmlns:a="http://schemas.openxmlformats.org/drawingml/2006/main" xmlns:r="http://schemas.openxmlformats.org/officeDocument/2006/relationships" xmlns:p188="http://schemas.microsoft.com/office/powerpoint/2018/8/main">
  <p188:cm id="{483137E5-D0CD-48BD-BA15-9A3DC8294F26}" authorId="{0BA33128-F035-31AB-AF3D-DEF84F334D75}" created="2024-04-17T15:39:01.540">
    <pc:sldMkLst xmlns:pc="http://schemas.microsoft.com/office/powerpoint/2013/main/command">
      <pc:docMk/>
      <pc:sldMk cId="3539084002" sldId="356"/>
    </pc:sldMkLst>
    <p188:txBody>
      <a:bodyPr/>
      <a:lstStyle/>
      <a:p>
        <a:r>
          <a:rPr lang="en-US"/>
          <a:t>pin</a:t>
        </a:r>
      </a:p>
    </p188:txBody>
  </p188:cm>
</p188:cmLst>
</file>

<file path=ppt/comments/modernComment_165_E31849F0.xml><?xml version="1.0" encoding="utf-8"?>
<p188:cmLst xmlns:a="http://schemas.openxmlformats.org/drawingml/2006/main" xmlns:r="http://schemas.openxmlformats.org/officeDocument/2006/relationships" xmlns:p188="http://schemas.microsoft.com/office/powerpoint/2018/8/main">
  <p188:cm id="{9CF3F307-64BD-47CE-BDDC-7F8B29C78BCE}" authorId="{0BA33128-F035-31AB-AF3D-DEF84F334D75}" status="resolved" created="2023-12-14T04:38:06.201">
    <pc:sldMkLst xmlns:pc="http://schemas.microsoft.com/office/powerpoint/2013/main/command">
      <pc:docMk/>
      <pc:sldMk cId="3147473132" sldId="326"/>
    </pc:sldMkLst>
    <p188:txBody>
      <a:bodyPr/>
      <a:lstStyle/>
      <a:p>
        <a:r>
          <a:rPr lang="en-US"/>
          <a:t>I want to add more then one specification per box but idk how</a:t>
        </a:r>
      </a:p>
    </p188:txBody>
  </p188:cm>
  <p188:cm id="{0FFA00FC-C439-4EE5-B40A-B435FCE35DCD}" authorId="{0BA33128-F035-31AB-AF3D-DEF84F334D75}" status="resolved" created="2024-02-25T19:42:40.081">
    <pc:sldMkLst xmlns:pc="http://schemas.microsoft.com/office/powerpoint/2013/main/command">
      <pc:docMk/>
      <pc:sldMk cId="3147473132" sldId="335"/>
    </pc:sldMkLst>
    <p188:txBody>
      <a:bodyPr/>
      <a:lstStyle/>
      <a:p>
        <a:r>
          <a:rPr lang="en-US"/>
          <a:t>We need to revisit this alltogether</a:t>
        </a:r>
      </a:p>
    </p188:txBody>
  </p188:cm>
  <p188:cm id="{AD5CD588-7745-42C0-BB81-325DDA2E5CBB}" authorId="{0CD6E8B4-6E18-6FE1-0285-4667E6FC4F3A}" status="resolved" created="2024-04-10T16:15:34.479" complete="100000">
    <pc:sldMkLst xmlns:pc="http://schemas.microsoft.com/office/powerpoint/2013/main/command">
      <pc:docMk/>
      <pc:sldMk cId="3810019824" sldId="357"/>
    </pc:sldMkLst>
    <p188:txBody>
      <a:bodyPr/>
      <a:lstStyle/>
      <a:p>
        <a:r>
          <a:rPr lang="en-US"/>
          <a:t>Pop up, color coordinated</a:t>
        </a:r>
      </a:p>
    </p188:txBody>
  </p188:cm>
  <p188:cm id="{B28FAA7C-79E9-4CD7-8735-61BA54F32426}" authorId="{0CD6E8B4-6E18-6FE1-0285-4667E6FC4F3A}" status="resolved" created="2024-04-10T16:15:53.834" complete="100000">
    <pc:sldMkLst xmlns:pc="http://schemas.microsoft.com/office/powerpoint/2013/main/command">
      <pc:docMk/>
      <pc:sldMk cId="3810019824" sldId="357"/>
    </pc:sldMkLst>
    <p188:txBody>
      <a:bodyPr/>
      <a:lstStyle/>
      <a:p>
        <a:r>
          <a:rPr lang="en-US"/>
          <a:t>Make the x horizontal dash marks</a:t>
        </a:r>
      </a:p>
    </p188:txBody>
  </p188:cm>
</p188:cmLst>
</file>

<file path=ppt/comments/modernComment_16E_BD4019C2.xml><?xml version="1.0" encoding="utf-8"?>
<p188:cmLst xmlns:a="http://schemas.openxmlformats.org/drawingml/2006/main" xmlns:r="http://schemas.openxmlformats.org/officeDocument/2006/relationships" xmlns:p188="http://schemas.microsoft.com/office/powerpoint/2018/8/main">
  <p188:cm id="{AAFF8932-3087-43A7-95CB-4A83052FC823}" authorId="{0BA33128-F035-31AB-AF3D-DEF84F334D75}" created="2024-04-12T16:07:38.621">
    <pc:sldMkLst xmlns:pc="http://schemas.microsoft.com/office/powerpoint/2013/main/command">
      <pc:docMk/>
      <pc:sldMk cId="3175094722" sldId="366"/>
    </pc:sldMkLst>
    <p188:txBody>
      <a:bodyPr/>
      <a:lstStyle/>
      <a:p>
        <a:r>
          <a:rPr lang="en-US"/>
          <a:t>unit cell processes</a:t>
        </a:r>
      </a:p>
    </p188:txBody>
  </p188:cm>
</p188:cmLst>
</file>

<file path=ppt/comments/modernComment_16F_BA9C073F.xml><?xml version="1.0" encoding="utf-8"?>
<p188:cmLst xmlns:a="http://schemas.openxmlformats.org/drawingml/2006/main" xmlns:r="http://schemas.openxmlformats.org/officeDocument/2006/relationships" xmlns:p188="http://schemas.microsoft.com/office/powerpoint/2018/8/main">
  <p188:cm id="{278EC662-EB1A-429F-8820-384F0938A0DE}" authorId="{2F43D720-0804-957F-204D-0D6A23B14A97}" created="2024-04-11T16:33:15.332">
    <ac:txMkLst xmlns:ac="http://schemas.microsoft.com/office/drawing/2013/main/command">
      <pc:docMk xmlns:pc="http://schemas.microsoft.com/office/powerpoint/2013/main/command"/>
      <pc:sldMk xmlns:pc="http://schemas.microsoft.com/office/powerpoint/2013/main/command" cId="3130787647" sldId="367"/>
      <ac:spMk id="11" creationId="{731C1ADA-582E-0CF7-4015-7CA424D3CF27}"/>
      <ac:txMk cp="18">
        <ac:context len="204" hash="3049103114"/>
      </ac:txMk>
    </ac:txMkLst>
    <p188:pos x="3184071" y="462642"/>
    <p188:txBody>
      <a:bodyPr/>
      <a:lstStyle/>
      <a:p>
        <a:r>
          <a:rPr lang="en-US"/>
          <a:t>update reference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99428B-3052-429E-9974-09C986FC4878}" type="doc">
      <dgm:prSet loTypeId="urn:microsoft.com/office/officeart/2005/8/layout/hChevron3" loCatId="process" qsTypeId="urn:microsoft.com/office/officeart/2005/8/quickstyle/simple1" qsCatId="simple" csTypeId="urn:microsoft.com/office/officeart/2005/8/colors/accent1_2" csCatId="accent1" phldr="1"/>
      <dgm:spPr/>
    </dgm:pt>
    <dgm:pt modelId="{5233B1EC-581C-4678-83CF-34C0CB898FED}">
      <dgm:prSet phldrT="[Text]" phldr="0"/>
      <dgm:spPr>
        <a:solidFill>
          <a:srgbClr val="AB1A2D"/>
        </a:solidFill>
      </dgm:spPr>
      <dgm:t>
        <a:bodyPr/>
        <a:lstStyle/>
        <a:p>
          <a:pPr algn="l" rtl="0"/>
          <a:r>
            <a:rPr lang="en-US">
              <a:latin typeface="Verdana"/>
            </a:rPr>
            <a:t> </a:t>
          </a:r>
          <a:endParaRPr lang="en-US"/>
        </a:p>
      </dgm:t>
    </dgm:pt>
    <dgm:pt modelId="{D2DD0FB3-5027-4E1E-9B3F-A48D1A346613}" type="parTrans" cxnId="{0431507E-6084-43C3-82EB-19D59BF3041D}">
      <dgm:prSet/>
      <dgm:spPr/>
    </dgm:pt>
    <dgm:pt modelId="{C4462692-A128-4C1D-BD9A-26216BEE9AA5}" type="sibTrans" cxnId="{0431507E-6084-43C3-82EB-19D59BF3041D}">
      <dgm:prSet/>
      <dgm:spPr/>
    </dgm:pt>
    <dgm:pt modelId="{80FFAE7A-5328-49CC-94D3-4A73AA98647D}">
      <dgm:prSet phldrT="[Text]" phldr="0"/>
      <dgm:spPr>
        <a:solidFill>
          <a:schemeClr val="tx2"/>
        </a:solidFill>
      </dgm:spPr>
      <dgm:t>
        <a:bodyPr/>
        <a:lstStyle/>
        <a:p>
          <a:pPr rtl="0"/>
          <a:r>
            <a:rPr lang="en-US">
              <a:latin typeface="Verdana"/>
            </a:rPr>
            <a:t>  </a:t>
          </a:r>
          <a:endParaRPr lang="en-US"/>
        </a:p>
      </dgm:t>
    </dgm:pt>
    <dgm:pt modelId="{ECEEE480-1265-4013-9419-33988B0F518B}" type="parTrans" cxnId="{91E0D441-BC2A-4DB8-89F8-ABAC135A8333}">
      <dgm:prSet/>
      <dgm:spPr/>
    </dgm:pt>
    <dgm:pt modelId="{9E86D3F8-5FBB-42D7-A9AA-1B423A804F2E}" type="sibTrans" cxnId="{91E0D441-BC2A-4DB8-89F8-ABAC135A8333}">
      <dgm:prSet/>
      <dgm:spPr/>
    </dgm:pt>
    <dgm:pt modelId="{DCB31A37-07BE-4BEA-8846-EF7D212B46A1}">
      <dgm:prSet phldrT="[Text]" phldr="0"/>
      <dgm:spPr>
        <a:solidFill>
          <a:schemeClr val="tx2"/>
        </a:solidFill>
      </dgm:spPr>
      <dgm:t>
        <a:bodyPr/>
        <a:lstStyle/>
        <a:p>
          <a:pPr rtl="0"/>
          <a:r>
            <a:rPr lang="en-US">
              <a:latin typeface="Verdana"/>
            </a:rPr>
            <a:t> </a:t>
          </a:r>
          <a:endParaRPr lang="en-US"/>
        </a:p>
      </dgm:t>
    </dgm:pt>
    <dgm:pt modelId="{E1CA321C-E5DC-4906-8CA3-5204836BB8F4}" type="parTrans" cxnId="{ACFE5D79-38BD-4A1F-BCA7-60D0E1373574}">
      <dgm:prSet/>
      <dgm:spPr/>
    </dgm:pt>
    <dgm:pt modelId="{C7FB0BAD-D219-488B-9980-5595A20CBCD9}" type="sibTrans" cxnId="{ACFE5D79-38BD-4A1F-BCA7-60D0E1373574}">
      <dgm:prSet/>
      <dgm:spPr/>
    </dgm:pt>
    <dgm:pt modelId="{665B5A14-4ED7-440E-BBE5-E5A58CE5F9EE}">
      <dgm:prSet phldr="0"/>
      <dgm:spPr>
        <a:solidFill>
          <a:schemeClr val="tx2"/>
        </a:solidFill>
      </dgm:spPr>
      <dgm:t>
        <a:bodyPr/>
        <a:lstStyle/>
        <a:p>
          <a:pPr rtl="0"/>
          <a:r>
            <a:rPr lang="en-US">
              <a:latin typeface="Verdana"/>
            </a:rPr>
            <a:t> </a:t>
          </a:r>
        </a:p>
      </dgm:t>
    </dgm:pt>
    <dgm:pt modelId="{74CF9D8B-7E90-41B0-8558-B0D516D6C157}" type="parTrans" cxnId="{2DA92A52-CDDE-49DC-96CB-2F340C4F7096}">
      <dgm:prSet/>
      <dgm:spPr/>
    </dgm:pt>
    <dgm:pt modelId="{14FA6858-AAA5-4BB1-B5CA-15C4671AC7EF}" type="sibTrans" cxnId="{2DA92A52-CDDE-49DC-96CB-2F340C4F7096}">
      <dgm:prSet/>
      <dgm:spPr/>
    </dgm:pt>
    <dgm:pt modelId="{2556CA16-4D7C-4011-9216-91E136CCCED8}">
      <dgm:prSet phldr="0"/>
      <dgm:spPr>
        <a:solidFill>
          <a:schemeClr val="tx2"/>
        </a:solidFill>
      </dgm:spPr>
      <dgm:t>
        <a:bodyPr/>
        <a:lstStyle/>
        <a:p>
          <a:pPr rtl="0"/>
          <a:r>
            <a:rPr lang="en-US">
              <a:latin typeface="Verdana"/>
            </a:rPr>
            <a:t>  </a:t>
          </a:r>
        </a:p>
      </dgm:t>
    </dgm:pt>
    <dgm:pt modelId="{777874D8-B50F-463B-B9D3-88F9179D163A}" type="parTrans" cxnId="{07020009-A8DE-4B5B-9BC2-4AA006416801}">
      <dgm:prSet/>
      <dgm:spPr/>
    </dgm:pt>
    <dgm:pt modelId="{8E9366A6-BEEA-4F87-AED2-683B096C3CD7}" type="sibTrans" cxnId="{07020009-A8DE-4B5B-9BC2-4AA006416801}">
      <dgm:prSet/>
      <dgm:spPr/>
    </dgm:pt>
    <dgm:pt modelId="{7E7D09CE-CC1D-4120-85F9-A241963B39C8}" type="pres">
      <dgm:prSet presAssocID="{4699428B-3052-429E-9974-09C986FC4878}" presName="Name0" presStyleCnt="0">
        <dgm:presLayoutVars>
          <dgm:dir/>
          <dgm:resizeHandles val="exact"/>
        </dgm:presLayoutVars>
      </dgm:prSet>
      <dgm:spPr/>
    </dgm:pt>
    <dgm:pt modelId="{39118F80-8053-4C41-9F1D-FE5BB850C0A3}" type="pres">
      <dgm:prSet presAssocID="{5233B1EC-581C-4678-83CF-34C0CB898FED}" presName="parTxOnly" presStyleLbl="node1" presStyleIdx="0" presStyleCnt="5">
        <dgm:presLayoutVars>
          <dgm:bulletEnabled val="1"/>
        </dgm:presLayoutVars>
      </dgm:prSet>
      <dgm:spPr/>
    </dgm:pt>
    <dgm:pt modelId="{BD9123AD-E935-41D4-BB87-9FDE402E72FA}" type="pres">
      <dgm:prSet presAssocID="{C4462692-A128-4C1D-BD9A-26216BEE9AA5}" presName="parSpace" presStyleCnt="0"/>
      <dgm:spPr/>
    </dgm:pt>
    <dgm:pt modelId="{4B265695-DCA6-4FAB-9577-06AD6FDFAB75}" type="pres">
      <dgm:prSet presAssocID="{80FFAE7A-5328-49CC-94D3-4A73AA98647D}" presName="parTxOnly" presStyleLbl="node1" presStyleIdx="1" presStyleCnt="5">
        <dgm:presLayoutVars>
          <dgm:bulletEnabled val="1"/>
        </dgm:presLayoutVars>
      </dgm:prSet>
      <dgm:spPr/>
    </dgm:pt>
    <dgm:pt modelId="{2C59FF78-3BE8-43FD-B4CE-62F8BC7A547C}" type="pres">
      <dgm:prSet presAssocID="{9E86D3F8-5FBB-42D7-A9AA-1B423A804F2E}" presName="parSpace" presStyleCnt="0"/>
      <dgm:spPr/>
    </dgm:pt>
    <dgm:pt modelId="{8DFC1835-F47C-4989-8F38-E43300E71F6F}" type="pres">
      <dgm:prSet presAssocID="{DCB31A37-07BE-4BEA-8846-EF7D212B46A1}" presName="parTxOnly" presStyleLbl="node1" presStyleIdx="2" presStyleCnt="5">
        <dgm:presLayoutVars>
          <dgm:bulletEnabled val="1"/>
        </dgm:presLayoutVars>
      </dgm:prSet>
      <dgm:spPr/>
    </dgm:pt>
    <dgm:pt modelId="{85B0AC7C-4A94-4D7C-BB28-362A0D836003}" type="pres">
      <dgm:prSet presAssocID="{C7FB0BAD-D219-488B-9980-5595A20CBCD9}" presName="parSpace" presStyleCnt="0"/>
      <dgm:spPr/>
    </dgm:pt>
    <dgm:pt modelId="{2E78DA17-8F6B-42D6-9286-C9E334DB7FBD}" type="pres">
      <dgm:prSet presAssocID="{665B5A14-4ED7-440E-BBE5-E5A58CE5F9EE}" presName="parTxOnly" presStyleLbl="node1" presStyleIdx="3" presStyleCnt="5">
        <dgm:presLayoutVars>
          <dgm:bulletEnabled val="1"/>
        </dgm:presLayoutVars>
      </dgm:prSet>
      <dgm:spPr/>
    </dgm:pt>
    <dgm:pt modelId="{FA5B681E-647B-4574-88CB-2EE994EA9B3C}" type="pres">
      <dgm:prSet presAssocID="{14FA6858-AAA5-4BB1-B5CA-15C4671AC7EF}" presName="parSpace" presStyleCnt="0"/>
      <dgm:spPr/>
    </dgm:pt>
    <dgm:pt modelId="{0414E612-B513-4E77-BB63-800994F26F9C}" type="pres">
      <dgm:prSet presAssocID="{2556CA16-4D7C-4011-9216-91E136CCCED8}" presName="parTxOnly" presStyleLbl="node1" presStyleIdx="4" presStyleCnt="5">
        <dgm:presLayoutVars>
          <dgm:bulletEnabled val="1"/>
        </dgm:presLayoutVars>
      </dgm:prSet>
      <dgm:spPr/>
    </dgm:pt>
  </dgm:ptLst>
  <dgm:cxnLst>
    <dgm:cxn modelId="{07020009-A8DE-4B5B-9BC2-4AA006416801}" srcId="{4699428B-3052-429E-9974-09C986FC4878}" destId="{2556CA16-4D7C-4011-9216-91E136CCCED8}" srcOrd="4" destOrd="0" parTransId="{777874D8-B50F-463B-B9D3-88F9179D163A}" sibTransId="{8E9366A6-BEEA-4F87-AED2-683B096C3CD7}"/>
    <dgm:cxn modelId="{91E0D441-BC2A-4DB8-89F8-ABAC135A8333}" srcId="{4699428B-3052-429E-9974-09C986FC4878}" destId="{80FFAE7A-5328-49CC-94D3-4A73AA98647D}" srcOrd="1" destOrd="0" parTransId="{ECEEE480-1265-4013-9419-33988B0F518B}" sibTransId="{9E86D3F8-5FBB-42D7-A9AA-1B423A804F2E}"/>
    <dgm:cxn modelId="{53163962-1C2C-4B24-B7E7-F6C50D7FA8D4}" type="presOf" srcId="{DCB31A37-07BE-4BEA-8846-EF7D212B46A1}" destId="{8DFC1835-F47C-4989-8F38-E43300E71F6F}" srcOrd="0" destOrd="0" presId="urn:microsoft.com/office/officeart/2005/8/layout/hChevron3"/>
    <dgm:cxn modelId="{2DA92A52-CDDE-49DC-96CB-2F340C4F7096}" srcId="{4699428B-3052-429E-9974-09C986FC4878}" destId="{665B5A14-4ED7-440E-BBE5-E5A58CE5F9EE}" srcOrd="3" destOrd="0" parTransId="{74CF9D8B-7E90-41B0-8558-B0D516D6C157}" sibTransId="{14FA6858-AAA5-4BB1-B5CA-15C4671AC7EF}"/>
    <dgm:cxn modelId="{ACFE5D79-38BD-4A1F-BCA7-60D0E1373574}" srcId="{4699428B-3052-429E-9974-09C986FC4878}" destId="{DCB31A37-07BE-4BEA-8846-EF7D212B46A1}" srcOrd="2" destOrd="0" parTransId="{E1CA321C-E5DC-4906-8CA3-5204836BB8F4}" sibTransId="{C7FB0BAD-D219-488B-9980-5595A20CBCD9}"/>
    <dgm:cxn modelId="{0431507E-6084-43C3-82EB-19D59BF3041D}" srcId="{4699428B-3052-429E-9974-09C986FC4878}" destId="{5233B1EC-581C-4678-83CF-34C0CB898FED}" srcOrd="0" destOrd="0" parTransId="{D2DD0FB3-5027-4E1E-9B3F-A48D1A346613}" sibTransId="{C4462692-A128-4C1D-BD9A-26216BEE9AA5}"/>
    <dgm:cxn modelId="{30D44E98-A9B2-4F6B-896F-EAFA91DB3678}" type="presOf" srcId="{2556CA16-4D7C-4011-9216-91E136CCCED8}" destId="{0414E612-B513-4E77-BB63-800994F26F9C}" srcOrd="0" destOrd="0" presId="urn:microsoft.com/office/officeart/2005/8/layout/hChevron3"/>
    <dgm:cxn modelId="{9471CFBF-EC6A-4F26-8EB1-8B4CA0053D65}" type="presOf" srcId="{4699428B-3052-429E-9974-09C986FC4878}" destId="{7E7D09CE-CC1D-4120-85F9-A241963B39C8}" srcOrd="0" destOrd="0" presId="urn:microsoft.com/office/officeart/2005/8/layout/hChevron3"/>
    <dgm:cxn modelId="{DCC3BED8-F62D-4663-B3D4-F5FDD1A195A5}" type="presOf" srcId="{665B5A14-4ED7-440E-BBE5-E5A58CE5F9EE}" destId="{2E78DA17-8F6B-42D6-9286-C9E334DB7FBD}" srcOrd="0" destOrd="0" presId="urn:microsoft.com/office/officeart/2005/8/layout/hChevron3"/>
    <dgm:cxn modelId="{F4B7E7DA-3DBC-4B6A-AB4B-D796B995524E}" type="presOf" srcId="{80FFAE7A-5328-49CC-94D3-4A73AA98647D}" destId="{4B265695-DCA6-4FAB-9577-06AD6FDFAB75}" srcOrd="0" destOrd="0" presId="urn:microsoft.com/office/officeart/2005/8/layout/hChevron3"/>
    <dgm:cxn modelId="{FE2CD6E0-1673-4199-91FF-A33A170DDD88}" type="presOf" srcId="{5233B1EC-581C-4678-83CF-34C0CB898FED}" destId="{39118F80-8053-4C41-9F1D-FE5BB850C0A3}" srcOrd="0" destOrd="0" presId="urn:microsoft.com/office/officeart/2005/8/layout/hChevron3"/>
    <dgm:cxn modelId="{96DA25D5-E70C-4A02-BE08-F42CB530BB77}" type="presParOf" srcId="{7E7D09CE-CC1D-4120-85F9-A241963B39C8}" destId="{39118F80-8053-4C41-9F1D-FE5BB850C0A3}" srcOrd="0" destOrd="0" presId="urn:microsoft.com/office/officeart/2005/8/layout/hChevron3"/>
    <dgm:cxn modelId="{6C5EB06A-D1DB-40CF-8A03-13916E8BF103}" type="presParOf" srcId="{7E7D09CE-CC1D-4120-85F9-A241963B39C8}" destId="{BD9123AD-E935-41D4-BB87-9FDE402E72FA}" srcOrd="1" destOrd="0" presId="urn:microsoft.com/office/officeart/2005/8/layout/hChevron3"/>
    <dgm:cxn modelId="{10A7F281-D4AF-4C24-8087-745E95E25159}" type="presParOf" srcId="{7E7D09CE-CC1D-4120-85F9-A241963B39C8}" destId="{4B265695-DCA6-4FAB-9577-06AD6FDFAB75}" srcOrd="2" destOrd="0" presId="urn:microsoft.com/office/officeart/2005/8/layout/hChevron3"/>
    <dgm:cxn modelId="{05FF621B-B9A8-4527-AB3B-524549E76298}" type="presParOf" srcId="{7E7D09CE-CC1D-4120-85F9-A241963B39C8}" destId="{2C59FF78-3BE8-43FD-B4CE-62F8BC7A547C}" srcOrd="3" destOrd="0" presId="urn:microsoft.com/office/officeart/2005/8/layout/hChevron3"/>
    <dgm:cxn modelId="{C6333B08-5C23-4E51-8A1F-27DDFE144BD4}" type="presParOf" srcId="{7E7D09CE-CC1D-4120-85F9-A241963B39C8}" destId="{8DFC1835-F47C-4989-8F38-E43300E71F6F}" srcOrd="4" destOrd="0" presId="urn:microsoft.com/office/officeart/2005/8/layout/hChevron3"/>
    <dgm:cxn modelId="{C8CBB05A-DEDB-46FD-A709-0DED2AFE2F40}" type="presParOf" srcId="{7E7D09CE-CC1D-4120-85F9-A241963B39C8}" destId="{85B0AC7C-4A94-4D7C-BB28-362A0D836003}" srcOrd="5" destOrd="0" presId="urn:microsoft.com/office/officeart/2005/8/layout/hChevron3"/>
    <dgm:cxn modelId="{945465DE-A222-4123-BC2F-EFCE2F0714F7}" type="presParOf" srcId="{7E7D09CE-CC1D-4120-85F9-A241963B39C8}" destId="{2E78DA17-8F6B-42D6-9286-C9E334DB7FBD}" srcOrd="6" destOrd="0" presId="urn:microsoft.com/office/officeart/2005/8/layout/hChevron3"/>
    <dgm:cxn modelId="{384C14A6-494A-4FA2-9455-EBA7270FFD1A}" type="presParOf" srcId="{7E7D09CE-CC1D-4120-85F9-A241963B39C8}" destId="{FA5B681E-647B-4574-88CB-2EE994EA9B3C}" srcOrd="7" destOrd="0" presId="urn:microsoft.com/office/officeart/2005/8/layout/hChevron3"/>
    <dgm:cxn modelId="{2C7B728A-AAAC-4846-9304-A7C3F2787804}" type="presParOf" srcId="{7E7D09CE-CC1D-4120-85F9-A241963B39C8}" destId="{0414E612-B513-4E77-BB63-800994F26F9C}" srcOrd="8"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99428B-3052-429E-9974-09C986FC4878}" type="doc">
      <dgm:prSet loTypeId="urn:microsoft.com/office/officeart/2005/8/layout/hChevron3" loCatId="process" qsTypeId="urn:microsoft.com/office/officeart/2005/8/quickstyle/simple1" qsCatId="simple" csTypeId="urn:microsoft.com/office/officeart/2005/8/colors/accent1_2" csCatId="accent1" phldr="1"/>
      <dgm:spPr/>
    </dgm:pt>
    <dgm:pt modelId="{5233B1EC-581C-4678-83CF-34C0CB898FED}">
      <dgm:prSet phldrT="[Text]" phldr="0"/>
      <dgm:spPr>
        <a:solidFill>
          <a:srgbClr val="AB1A2D"/>
        </a:solidFill>
      </dgm:spPr>
      <dgm:t>
        <a:bodyPr/>
        <a:lstStyle/>
        <a:p>
          <a:pPr algn="l" rtl="0"/>
          <a:r>
            <a:rPr lang="en-US">
              <a:latin typeface="Verdana"/>
            </a:rPr>
            <a:t> </a:t>
          </a:r>
          <a:endParaRPr lang="en-US"/>
        </a:p>
      </dgm:t>
    </dgm:pt>
    <dgm:pt modelId="{D2DD0FB3-5027-4E1E-9B3F-A48D1A346613}" type="parTrans" cxnId="{0431507E-6084-43C3-82EB-19D59BF3041D}">
      <dgm:prSet/>
      <dgm:spPr/>
    </dgm:pt>
    <dgm:pt modelId="{C4462692-A128-4C1D-BD9A-26216BEE9AA5}" type="sibTrans" cxnId="{0431507E-6084-43C3-82EB-19D59BF3041D}">
      <dgm:prSet/>
      <dgm:spPr/>
    </dgm:pt>
    <dgm:pt modelId="{80FFAE7A-5328-49CC-94D3-4A73AA98647D}">
      <dgm:prSet phldrT="[Text]" phldr="0"/>
      <dgm:spPr>
        <a:solidFill>
          <a:schemeClr val="tx2"/>
        </a:solidFill>
      </dgm:spPr>
      <dgm:t>
        <a:bodyPr/>
        <a:lstStyle/>
        <a:p>
          <a:pPr rtl="0"/>
          <a:r>
            <a:rPr lang="en-US">
              <a:latin typeface="Verdana"/>
            </a:rPr>
            <a:t>  </a:t>
          </a:r>
          <a:endParaRPr lang="en-US"/>
        </a:p>
      </dgm:t>
    </dgm:pt>
    <dgm:pt modelId="{ECEEE480-1265-4013-9419-33988B0F518B}" type="parTrans" cxnId="{91E0D441-BC2A-4DB8-89F8-ABAC135A8333}">
      <dgm:prSet/>
      <dgm:spPr/>
    </dgm:pt>
    <dgm:pt modelId="{9E86D3F8-5FBB-42D7-A9AA-1B423A804F2E}" type="sibTrans" cxnId="{91E0D441-BC2A-4DB8-89F8-ABAC135A8333}">
      <dgm:prSet/>
      <dgm:spPr/>
    </dgm:pt>
    <dgm:pt modelId="{DCB31A37-07BE-4BEA-8846-EF7D212B46A1}">
      <dgm:prSet phldrT="[Text]" phldr="0"/>
      <dgm:spPr>
        <a:solidFill>
          <a:schemeClr val="tx2"/>
        </a:solidFill>
      </dgm:spPr>
      <dgm:t>
        <a:bodyPr/>
        <a:lstStyle/>
        <a:p>
          <a:pPr rtl="0"/>
          <a:r>
            <a:rPr lang="en-US">
              <a:latin typeface="Verdana"/>
            </a:rPr>
            <a:t> </a:t>
          </a:r>
          <a:endParaRPr lang="en-US"/>
        </a:p>
      </dgm:t>
    </dgm:pt>
    <dgm:pt modelId="{E1CA321C-E5DC-4906-8CA3-5204836BB8F4}" type="parTrans" cxnId="{ACFE5D79-38BD-4A1F-BCA7-60D0E1373574}">
      <dgm:prSet/>
      <dgm:spPr/>
    </dgm:pt>
    <dgm:pt modelId="{C7FB0BAD-D219-488B-9980-5595A20CBCD9}" type="sibTrans" cxnId="{ACFE5D79-38BD-4A1F-BCA7-60D0E1373574}">
      <dgm:prSet/>
      <dgm:spPr/>
    </dgm:pt>
    <dgm:pt modelId="{665B5A14-4ED7-440E-BBE5-E5A58CE5F9EE}">
      <dgm:prSet phldr="0"/>
      <dgm:spPr>
        <a:solidFill>
          <a:schemeClr val="tx2"/>
        </a:solidFill>
      </dgm:spPr>
      <dgm:t>
        <a:bodyPr/>
        <a:lstStyle/>
        <a:p>
          <a:pPr rtl="0"/>
          <a:r>
            <a:rPr lang="en-US">
              <a:latin typeface="Verdana"/>
            </a:rPr>
            <a:t> </a:t>
          </a:r>
        </a:p>
      </dgm:t>
    </dgm:pt>
    <dgm:pt modelId="{74CF9D8B-7E90-41B0-8558-B0D516D6C157}" type="parTrans" cxnId="{2DA92A52-CDDE-49DC-96CB-2F340C4F7096}">
      <dgm:prSet/>
      <dgm:spPr/>
    </dgm:pt>
    <dgm:pt modelId="{14FA6858-AAA5-4BB1-B5CA-15C4671AC7EF}" type="sibTrans" cxnId="{2DA92A52-CDDE-49DC-96CB-2F340C4F7096}">
      <dgm:prSet/>
      <dgm:spPr/>
    </dgm:pt>
    <dgm:pt modelId="{2556CA16-4D7C-4011-9216-91E136CCCED8}">
      <dgm:prSet phldr="0"/>
      <dgm:spPr>
        <a:solidFill>
          <a:schemeClr val="tx2"/>
        </a:solidFill>
      </dgm:spPr>
      <dgm:t>
        <a:bodyPr/>
        <a:lstStyle/>
        <a:p>
          <a:pPr rtl="0"/>
          <a:r>
            <a:rPr lang="en-US">
              <a:latin typeface="Verdana"/>
            </a:rPr>
            <a:t>  </a:t>
          </a:r>
        </a:p>
      </dgm:t>
    </dgm:pt>
    <dgm:pt modelId="{777874D8-B50F-463B-B9D3-88F9179D163A}" type="parTrans" cxnId="{07020009-A8DE-4B5B-9BC2-4AA006416801}">
      <dgm:prSet/>
      <dgm:spPr/>
    </dgm:pt>
    <dgm:pt modelId="{8E9366A6-BEEA-4F87-AED2-683B096C3CD7}" type="sibTrans" cxnId="{07020009-A8DE-4B5B-9BC2-4AA006416801}">
      <dgm:prSet/>
      <dgm:spPr/>
    </dgm:pt>
    <dgm:pt modelId="{7E7D09CE-CC1D-4120-85F9-A241963B39C8}" type="pres">
      <dgm:prSet presAssocID="{4699428B-3052-429E-9974-09C986FC4878}" presName="Name0" presStyleCnt="0">
        <dgm:presLayoutVars>
          <dgm:dir/>
          <dgm:resizeHandles val="exact"/>
        </dgm:presLayoutVars>
      </dgm:prSet>
      <dgm:spPr/>
    </dgm:pt>
    <dgm:pt modelId="{39118F80-8053-4C41-9F1D-FE5BB850C0A3}" type="pres">
      <dgm:prSet presAssocID="{5233B1EC-581C-4678-83CF-34C0CB898FED}" presName="parTxOnly" presStyleLbl="node1" presStyleIdx="0" presStyleCnt="5">
        <dgm:presLayoutVars>
          <dgm:bulletEnabled val="1"/>
        </dgm:presLayoutVars>
      </dgm:prSet>
      <dgm:spPr>
        <a:solidFill>
          <a:schemeClr val="tx2"/>
        </a:solidFill>
      </dgm:spPr>
    </dgm:pt>
    <dgm:pt modelId="{BD9123AD-E935-41D4-BB87-9FDE402E72FA}" type="pres">
      <dgm:prSet presAssocID="{C4462692-A128-4C1D-BD9A-26216BEE9AA5}" presName="parSpace" presStyleCnt="0"/>
      <dgm:spPr/>
    </dgm:pt>
    <dgm:pt modelId="{4B265695-DCA6-4FAB-9577-06AD6FDFAB75}" type="pres">
      <dgm:prSet presAssocID="{80FFAE7A-5328-49CC-94D3-4A73AA98647D}" presName="parTxOnly" presStyleLbl="node1" presStyleIdx="1" presStyleCnt="5">
        <dgm:presLayoutVars>
          <dgm:bulletEnabled val="1"/>
        </dgm:presLayoutVars>
      </dgm:prSet>
      <dgm:spPr>
        <a:solidFill>
          <a:srgbClr val="AB1A2D"/>
        </a:solidFill>
      </dgm:spPr>
    </dgm:pt>
    <dgm:pt modelId="{2C59FF78-3BE8-43FD-B4CE-62F8BC7A547C}" type="pres">
      <dgm:prSet presAssocID="{9E86D3F8-5FBB-42D7-A9AA-1B423A804F2E}" presName="parSpace" presStyleCnt="0"/>
      <dgm:spPr/>
    </dgm:pt>
    <dgm:pt modelId="{8DFC1835-F47C-4989-8F38-E43300E71F6F}" type="pres">
      <dgm:prSet presAssocID="{DCB31A37-07BE-4BEA-8846-EF7D212B46A1}" presName="parTxOnly" presStyleLbl="node1" presStyleIdx="2" presStyleCnt="5">
        <dgm:presLayoutVars>
          <dgm:bulletEnabled val="1"/>
        </dgm:presLayoutVars>
      </dgm:prSet>
      <dgm:spPr/>
    </dgm:pt>
    <dgm:pt modelId="{85B0AC7C-4A94-4D7C-BB28-362A0D836003}" type="pres">
      <dgm:prSet presAssocID="{C7FB0BAD-D219-488B-9980-5595A20CBCD9}" presName="parSpace" presStyleCnt="0"/>
      <dgm:spPr/>
    </dgm:pt>
    <dgm:pt modelId="{2E78DA17-8F6B-42D6-9286-C9E334DB7FBD}" type="pres">
      <dgm:prSet presAssocID="{665B5A14-4ED7-440E-BBE5-E5A58CE5F9EE}" presName="parTxOnly" presStyleLbl="node1" presStyleIdx="3" presStyleCnt="5">
        <dgm:presLayoutVars>
          <dgm:bulletEnabled val="1"/>
        </dgm:presLayoutVars>
      </dgm:prSet>
      <dgm:spPr/>
    </dgm:pt>
    <dgm:pt modelId="{FA5B681E-647B-4574-88CB-2EE994EA9B3C}" type="pres">
      <dgm:prSet presAssocID="{14FA6858-AAA5-4BB1-B5CA-15C4671AC7EF}" presName="parSpace" presStyleCnt="0"/>
      <dgm:spPr/>
    </dgm:pt>
    <dgm:pt modelId="{0414E612-B513-4E77-BB63-800994F26F9C}" type="pres">
      <dgm:prSet presAssocID="{2556CA16-4D7C-4011-9216-91E136CCCED8}" presName="parTxOnly" presStyleLbl="node1" presStyleIdx="4" presStyleCnt="5">
        <dgm:presLayoutVars>
          <dgm:bulletEnabled val="1"/>
        </dgm:presLayoutVars>
      </dgm:prSet>
      <dgm:spPr/>
    </dgm:pt>
  </dgm:ptLst>
  <dgm:cxnLst>
    <dgm:cxn modelId="{07020009-A8DE-4B5B-9BC2-4AA006416801}" srcId="{4699428B-3052-429E-9974-09C986FC4878}" destId="{2556CA16-4D7C-4011-9216-91E136CCCED8}" srcOrd="4" destOrd="0" parTransId="{777874D8-B50F-463B-B9D3-88F9179D163A}" sibTransId="{8E9366A6-BEEA-4F87-AED2-683B096C3CD7}"/>
    <dgm:cxn modelId="{91E0D441-BC2A-4DB8-89F8-ABAC135A8333}" srcId="{4699428B-3052-429E-9974-09C986FC4878}" destId="{80FFAE7A-5328-49CC-94D3-4A73AA98647D}" srcOrd="1" destOrd="0" parTransId="{ECEEE480-1265-4013-9419-33988B0F518B}" sibTransId="{9E86D3F8-5FBB-42D7-A9AA-1B423A804F2E}"/>
    <dgm:cxn modelId="{53163962-1C2C-4B24-B7E7-F6C50D7FA8D4}" type="presOf" srcId="{DCB31A37-07BE-4BEA-8846-EF7D212B46A1}" destId="{8DFC1835-F47C-4989-8F38-E43300E71F6F}" srcOrd="0" destOrd="0" presId="urn:microsoft.com/office/officeart/2005/8/layout/hChevron3"/>
    <dgm:cxn modelId="{2DA92A52-CDDE-49DC-96CB-2F340C4F7096}" srcId="{4699428B-3052-429E-9974-09C986FC4878}" destId="{665B5A14-4ED7-440E-BBE5-E5A58CE5F9EE}" srcOrd="3" destOrd="0" parTransId="{74CF9D8B-7E90-41B0-8558-B0D516D6C157}" sibTransId="{14FA6858-AAA5-4BB1-B5CA-15C4671AC7EF}"/>
    <dgm:cxn modelId="{ACFE5D79-38BD-4A1F-BCA7-60D0E1373574}" srcId="{4699428B-3052-429E-9974-09C986FC4878}" destId="{DCB31A37-07BE-4BEA-8846-EF7D212B46A1}" srcOrd="2" destOrd="0" parTransId="{E1CA321C-E5DC-4906-8CA3-5204836BB8F4}" sibTransId="{C7FB0BAD-D219-488B-9980-5595A20CBCD9}"/>
    <dgm:cxn modelId="{0431507E-6084-43C3-82EB-19D59BF3041D}" srcId="{4699428B-3052-429E-9974-09C986FC4878}" destId="{5233B1EC-581C-4678-83CF-34C0CB898FED}" srcOrd="0" destOrd="0" parTransId="{D2DD0FB3-5027-4E1E-9B3F-A48D1A346613}" sibTransId="{C4462692-A128-4C1D-BD9A-26216BEE9AA5}"/>
    <dgm:cxn modelId="{30D44E98-A9B2-4F6B-896F-EAFA91DB3678}" type="presOf" srcId="{2556CA16-4D7C-4011-9216-91E136CCCED8}" destId="{0414E612-B513-4E77-BB63-800994F26F9C}" srcOrd="0" destOrd="0" presId="urn:microsoft.com/office/officeart/2005/8/layout/hChevron3"/>
    <dgm:cxn modelId="{9471CFBF-EC6A-4F26-8EB1-8B4CA0053D65}" type="presOf" srcId="{4699428B-3052-429E-9974-09C986FC4878}" destId="{7E7D09CE-CC1D-4120-85F9-A241963B39C8}" srcOrd="0" destOrd="0" presId="urn:microsoft.com/office/officeart/2005/8/layout/hChevron3"/>
    <dgm:cxn modelId="{DCC3BED8-F62D-4663-B3D4-F5FDD1A195A5}" type="presOf" srcId="{665B5A14-4ED7-440E-BBE5-E5A58CE5F9EE}" destId="{2E78DA17-8F6B-42D6-9286-C9E334DB7FBD}" srcOrd="0" destOrd="0" presId="urn:microsoft.com/office/officeart/2005/8/layout/hChevron3"/>
    <dgm:cxn modelId="{F4B7E7DA-3DBC-4B6A-AB4B-D796B995524E}" type="presOf" srcId="{80FFAE7A-5328-49CC-94D3-4A73AA98647D}" destId="{4B265695-DCA6-4FAB-9577-06AD6FDFAB75}" srcOrd="0" destOrd="0" presId="urn:microsoft.com/office/officeart/2005/8/layout/hChevron3"/>
    <dgm:cxn modelId="{FE2CD6E0-1673-4199-91FF-A33A170DDD88}" type="presOf" srcId="{5233B1EC-581C-4678-83CF-34C0CB898FED}" destId="{39118F80-8053-4C41-9F1D-FE5BB850C0A3}" srcOrd="0" destOrd="0" presId="urn:microsoft.com/office/officeart/2005/8/layout/hChevron3"/>
    <dgm:cxn modelId="{96DA25D5-E70C-4A02-BE08-F42CB530BB77}" type="presParOf" srcId="{7E7D09CE-CC1D-4120-85F9-A241963B39C8}" destId="{39118F80-8053-4C41-9F1D-FE5BB850C0A3}" srcOrd="0" destOrd="0" presId="urn:microsoft.com/office/officeart/2005/8/layout/hChevron3"/>
    <dgm:cxn modelId="{6C5EB06A-D1DB-40CF-8A03-13916E8BF103}" type="presParOf" srcId="{7E7D09CE-CC1D-4120-85F9-A241963B39C8}" destId="{BD9123AD-E935-41D4-BB87-9FDE402E72FA}" srcOrd="1" destOrd="0" presId="urn:microsoft.com/office/officeart/2005/8/layout/hChevron3"/>
    <dgm:cxn modelId="{10A7F281-D4AF-4C24-8087-745E95E25159}" type="presParOf" srcId="{7E7D09CE-CC1D-4120-85F9-A241963B39C8}" destId="{4B265695-DCA6-4FAB-9577-06AD6FDFAB75}" srcOrd="2" destOrd="0" presId="urn:microsoft.com/office/officeart/2005/8/layout/hChevron3"/>
    <dgm:cxn modelId="{05FF621B-B9A8-4527-AB3B-524549E76298}" type="presParOf" srcId="{7E7D09CE-CC1D-4120-85F9-A241963B39C8}" destId="{2C59FF78-3BE8-43FD-B4CE-62F8BC7A547C}" srcOrd="3" destOrd="0" presId="urn:microsoft.com/office/officeart/2005/8/layout/hChevron3"/>
    <dgm:cxn modelId="{C6333B08-5C23-4E51-8A1F-27DDFE144BD4}" type="presParOf" srcId="{7E7D09CE-CC1D-4120-85F9-A241963B39C8}" destId="{8DFC1835-F47C-4989-8F38-E43300E71F6F}" srcOrd="4" destOrd="0" presId="urn:microsoft.com/office/officeart/2005/8/layout/hChevron3"/>
    <dgm:cxn modelId="{C8CBB05A-DEDB-46FD-A709-0DED2AFE2F40}" type="presParOf" srcId="{7E7D09CE-CC1D-4120-85F9-A241963B39C8}" destId="{85B0AC7C-4A94-4D7C-BB28-362A0D836003}" srcOrd="5" destOrd="0" presId="urn:microsoft.com/office/officeart/2005/8/layout/hChevron3"/>
    <dgm:cxn modelId="{945465DE-A222-4123-BC2F-EFCE2F0714F7}" type="presParOf" srcId="{7E7D09CE-CC1D-4120-85F9-A241963B39C8}" destId="{2E78DA17-8F6B-42D6-9286-C9E334DB7FBD}" srcOrd="6" destOrd="0" presId="urn:microsoft.com/office/officeart/2005/8/layout/hChevron3"/>
    <dgm:cxn modelId="{384C14A6-494A-4FA2-9455-EBA7270FFD1A}" type="presParOf" srcId="{7E7D09CE-CC1D-4120-85F9-A241963B39C8}" destId="{FA5B681E-647B-4574-88CB-2EE994EA9B3C}" srcOrd="7" destOrd="0" presId="urn:microsoft.com/office/officeart/2005/8/layout/hChevron3"/>
    <dgm:cxn modelId="{2C7B728A-AAAC-4846-9304-A7C3F2787804}" type="presParOf" srcId="{7E7D09CE-CC1D-4120-85F9-A241963B39C8}" destId="{0414E612-B513-4E77-BB63-800994F26F9C}"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99428B-3052-429E-9974-09C986FC4878}" type="doc">
      <dgm:prSet loTypeId="urn:microsoft.com/office/officeart/2005/8/layout/hChevron3" loCatId="process" qsTypeId="urn:microsoft.com/office/officeart/2005/8/quickstyle/simple1" qsCatId="simple" csTypeId="urn:microsoft.com/office/officeart/2005/8/colors/accent1_2" csCatId="accent1" phldr="1"/>
      <dgm:spPr/>
    </dgm:pt>
    <dgm:pt modelId="{5233B1EC-581C-4678-83CF-34C0CB898FED}">
      <dgm:prSet phldrT="[Text]" phldr="0"/>
      <dgm:spPr>
        <a:solidFill>
          <a:srgbClr val="AB1A2D"/>
        </a:solidFill>
      </dgm:spPr>
      <dgm:t>
        <a:bodyPr/>
        <a:lstStyle/>
        <a:p>
          <a:pPr algn="l" rtl="0"/>
          <a:r>
            <a:rPr lang="en-US">
              <a:latin typeface="Verdana"/>
            </a:rPr>
            <a:t> </a:t>
          </a:r>
          <a:endParaRPr lang="en-US"/>
        </a:p>
      </dgm:t>
    </dgm:pt>
    <dgm:pt modelId="{D2DD0FB3-5027-4E1E-9B3F-A48D1A346613}" type="parTrans" cxnId="{0431507E-6084-43C3-82EB-19D59BF3041D}">
      <dgm:prSet/>
      <dgm:spPr/>
    </dgm:pt>
    <dgm:pt modelId="{C4462692-A128-4C1D-BD9A-26216BEE9AA5}" type="sibTrans" cxnId="{0431507E-6084-43C3-82EB-19D59BF3041D}">
      <dgm:prSet/>
      <dgm:spPr/>
    </dgm:pt>
    <dgm:pt modelId="{80FFAE7A-5328-49CC-94D3-4A73AA98647D}">
      <dgm:prSet phldrT="[Text]" phldr="0"/>
      <dgm:spPr>
        <a:solidFill>
          <a:schemeClr val="tx2"/>
        </a:solidFill>
      </dgm:spPr>
      <dgm:t>
        <a:bodyPr/>
        <a:lstStyle/>
        <a:p>
          <a:pPr rtl="0"/>
          <a:r>
            <a:rPr lang="en-US">
              <a:latin typeface="Verdana"/>
            </a:rPr>
            <a:t>  </a:t>
          </a:r>
          <a:endParaRPr lang="en-US"/>
        </a:p>
      </dgm:t>
    </dgm:pt>
    <dgm:pt modelId="{ECEEE480-1265-4013-9419-33988B0F518B}" type="parTrans" cxnId="{91E0D441-BC2A-4DB8-89F8-ABAC135A8333}">
      <dgm:prSet/>
      <dgm:spPr/>
    </dgm:pt>
    <dgm:pt modelId="{9E86D3F8-5FBB-42D7-A9AA-1B423A804F2E}" type="sibTrans" cxnId="{91E0D441-BC2A-4DB8-89F8-ABAC135A8333}">
      <dgm:prSet/>
      <dgm:spPr/>
    </dgm:pt>
    <dgm:pt modelId="{DCB31A37-07BE-4BEA-8846-EF7D212B46A1}">
      <dgm:prSet phldrT="[Text]" phldr="0"/>
      <dgm:spPr>
        <a:solidFill>
          <a:schemeClr val="tx2"/>
        </a:solidFill>
      </dgm:spPr>
      <dgm:t>
        <a:bodyPr/>
        <a:lstStyle/>
        <a:p>
          <a:pPr rtl="0"/>
          <a:r>
            <a:rPr lang="en-US">
              <a:latin typeface="Verdana"/>
            </a:rPr>
            <a:t> </a:t>
          </a:r>
          <a:endParaRPr lang="en-US"/>
        </a:p>
      </dgm:t>
    </dgm:pt>
    <dgm:pt modelId="{E1CA321C-E5DC-4906-8CA3-5204836BB8F4}" type="parTrans" cxnId="{ACFE5D79-38BD-4A1F-BCA7-60D0E1373574}">
      <dgm:prSet/>
      <dgm:spPr/>
    </dgm:pt>
    <dgm:pt modelId="{C7FB0BAD-D219-488B-9980-5595A20CBCD9}" type="sibTrans" cxnId="{ACFE5D79-38BD-4A1F-BCA7-60D0E1373574}">
      <dgm:prSet/>
      <dgm:spPr/>
    </dgm:pt>
    <dgm:pt modelId="{665B5A14-4ED7-440E-BBE5-E5A58CE5F9EE}">
      <dgm:prSet phldr="0"/>
      <dgm:spPr>
        <a:solidFill>
          <a:schemeClr val="tx2"/>
        </a:solidFill>
      </dgm:spPr>
      <dgm:t>
        <a:bodyPr/>
        <a:lstStyle/>
        <a:p>
          <a:pPr rtl="0"/>
          <a:r>
            <a:rPr lang="en-US">
              <a:latin typeface="Verdana"/>
            </a:rPr>
            <a:t> </a:t>
          </a:r>
        </a:p>
      </dgm:t>
    </dgm:pt>
    <dgm:pt modelId="{74CF9D8B-7E90-41B0-8558-B0D516D6C157}" type="parTrans" cxnId="{2DA92A52-CDDE-49DC-96CB-2F340C4F7096}">
      <dgm:prSet/>
      <dgm:spPr/>
    </dgm:pt>
    <dgm:pt modelId="{14FA6858-AAA5-4BB1-B5CA-15C4671AC7EF}" type="sibTrans" cxnId="{2DA92A52-CDDE-49DC-96CB-2F340C4F7096}">
      <dgm:prSet/>
      <dgm:spPr/>
    </dgm:pt>
    <dgm:pt modelId="{2556CA16-4D7C-4011-9216-91E136CCCED8}">
      <dgm:prSet phldr="0"/>
      <dgm:spPr>
        <a:solidFill>
          <a:schemeClr val="tx2"/>
        </a:solidFill>
      </dgm:spPr>
      <dgm:t>
        <a:bodyPr/>
        <a:lstStyle/>
        <a:p>
          <a:pPr rtl="0"/>
          <a:r>
            <a:rPr lang="en-US">
              <a:latin typeface="Verdana"/>
            </a:rPr>
            <a:t>  </a:t>
          </a:r>
        </a:p>
      </dgm:t>
    </dgm:pt>
    <dgm:pt modelId="{777874D8-B50F-463B-B9D3-88F9179D163A}" type="parTrans" cxnId="{07020009-A8DE-4B5B-9BC2-4AA006416801}">
      <dgm:prSet/>
      <dgm:spPr/>
    </dgm:pt>
    <dgm:pt modelId="{8E9366A6-BEEA-4F87-AED2-683B096C3CD7}" type="sibTrans" cxnId="{07020009-A8DE-4B5B-9BC2-4AA006416801}">
      <dgm:prSet/>
      <dgm:spPr/>
    </dgm:pt>
    <dgm:pt modelId="{7E7D09CE-CC1D-4120-85F9-A241963B39C8}" type="pres">
      <dgm:prSet presAssocID="{4699428B-3052-429E-9974-09C986FC4878}" presName="Name0" presStyleCnt="0">
        <dgm:presLayoutVars>
          <dgm:dir/>
          <dgm:resizeHandles val="exact"/>
        </dgm:presLayoutVars>
      </dgm:prSet>
      <dgm:spPr/>
    </dgm:pt>
    <dgm:pt modelId="{39118F80-8053-4C41-9F1D-FE5BB850C0A3}" type="pres">
      <dgm:prSet presAssocID="{5233B1EC-581C-4678-83CF-34C0CB898FED}" presName="parTxOnly" presStyleLbl="node1" presStyleIdx="0" presStyleCnt="5">
        <dgm:presLayoutVars>
          <dgm:bulletEnabled val="1"/>
        </dgm:presLayoutVars>
      </dgm:prSet>
      <dgm:spPr>
        <a:solidFill>
          <a:schemeClr val="tx2"/>
        </a:solidFill>
      </dgm:spPr>
    </dgm:pt>
    <dgm:pt modelId="{BD9123AD-E935-41D4-BB87-9FDE402E72FA}" type="pres">
      <dgm:prSet presAssocID="{C4462692-A128-4C1D-BD9A-26216BEE9AA5}" presName="parSpace" presStyleCnt="0"/>
      <dgm:spPr/>
    </dgm:pt>
    <dgm:pt modelId="{4B265695-DCA6-4FAB-9577-06AD6FDFAB75}" type="pres">
      <dgm:prSet presAssocID="{80FFAE7A-5328-49CC-94D3-4A73AA98647D}" presName="parTxOnly" presStyleLbl="node1" presStyleIdx="1" presStyleCnt="5">
        <dgm:presLayoutVars>
          <dgm:bulletEnabled val="1"/>
        </dgm:presLayoutVars>
      </dgm:prSet>
      <dgm:spPr/>
    </dgm:pt>
    <dgm:pt modelId="{2C59FF78-3BE8-43FD-B4CE-62F8BC7A547C}" type="pres">
      <dgm:prSet presAssocID="{9E86D3F8-5FBB-42D7-A9AA-1B423A804F2E}" presName="parSpace" presStyleCnt="0"/>
      <dgm:spPr/>
    </dgm:pt>
    <dgm:pt modelId="{8DFC1835-F47C-4989-8F38-E43300E71F6F}" type="pres">
      <dgm:prSet presAssocID="{DCB31A37-07BE-4BEA-8846-EF7D212B46A1}" presName="parTxOnly" presStyleLbl="node1" presStyleIdx="2" presStyleCnt="5">
        <dgm:presLayoutVars>
          <dgm:bulletEnabled val="1"/>
        </dgm:presLayoutVars>
      </dgm:prSet>
      <dgm:spPr>
        <a:solidFill>
          <a:srgbClr val="AB1A2D"/>
        </a:solidFill>
      </dgm:spPr>
    </dgm:pt>
    <dgm:pt modelId="{85B0AC7C-4A94-4D7C-BB28-362A0D836003}" type="pres">
      <dgm:prSet presAssocID="{C7FB0BAD-D219-488B-9980-5595A20CBCD9}" presName="parSpace" presStyleCnt="0"/>
      <dgm:spPr/>
    </dgm:pt>
    <dgm:pt modelId="{2E78DA17-8F6B-42D6-9286-C9E334DB7FBD}" type="pres">
      <dgm:prSet presAssocID="{665B5A14-4ED7-440E-BBE5-E5A58CE5F9EE}" presName="parTxOnly" presStyleLbl="node1" presStyleIdx="3" presStyleCnt="5">
        <dgm:presLayoutVars>
          <dgm:bulletEnabled val="1"/>
        </dgm:presLayoutVars>
      </dgm:prSet>
      <dgm:spPr>
        <a:solidFill>
          <a:srgbClr val="AB1A2D"/>
        </a:solidFill>
      </dgm:spPr>
    </dgm:pt>
    <dgm:pt modelId="{FA5B681E-647B-4574-88CB-2EE994EA9B3C}" type="pres">
      <dgm:prSet presAssocID="{14FA6858-AAA5-4BB1-B5CA-15C4671AC7EF}" presName="parSpace" presStyleCnt="0"/>
      <dgm:spPr/>
    </dgm:pt>
    <dgm:pt modelId="{0414E612-B513-4E77-BB63-800994F26F9C}" type="pres">
      <dgm:prSet presAssocID="{2556CA16-4D7C-4011-9216-91E136CCCED8}" presName="parTxOnly" presStyleLbl="node1" presStyleIdx="4" presStyleCnt="5">
        <dgm:presLayoutVars>
          <dgm:bulletEnabled val="1"/>
        </dgm:presLayoutVars>
      </dgm:prSet>
      <dgm:spPr>
        <a:solidFill>
          <a:srgbClr val="AB1A2D"/>
        </a:solidFill>
      </dgm:spPr>
    </dgm:pt>
  </dgm:ptLst>
  <dgm:cxnLst>
    <dgm:cxn modelId="{07020009-A8DE-4B5B-9BC2-4AA006416801}" srcId="{4699428B-3052-429E-9974-09C986FC4878}" destId="{2556CA16-4D7C-4011-9216-91E136CCCED8}" srcOrd="4" destOrd="0" parTransId="{777874D8-B50F-463B-B9D3-88F9179D163A}" sibTransId="{8E9366A6-BEEA-4F87-AED2-683B096C3CD7}"/>
    <dgm:cxn modelId="{91E0D441-BC2A-4DB8-89F8-ABAC135A8333}" srcId="{4699428B-3052-429E-9974-09C986FC4878}" destId="{80FFAE7A-5328-49CC-94D3-4A73AA98647D}" srcOrd="1" destOrd="0" parTransId="{ECEEE480-1265-4013-9419-33988B0F518B}" sibTransId="{9E86D3F8-5FBB-42D7-A9AA-1B423A804F2E}"/>
    <dgm:cxn modelId="{53163962-1C2C-4B24-B7E7-F6C50D7FA8D4}" type="presOf" srcId="{DCB31A37-07BE-4BEA-8846-EF7D212B46A1}" destId="{8DFC1835-F47C-4989-8F38-E43300E71F6F}" srcOrd="0" destOrd="0" presId="urn:microsoft.com/office/officeart/2005/8/layout/hChevron3"/>
    <dgm:cxn modelId="{2DA92A52-CDDE-49DC-96CB-2F340C4F7096}" srcId="{4699428B-3052-429E-9974-09C986FC4878}" destId="{665B5A14-4ED7-440E-BBE5-E5A58CE5F9EE}" srcOrd="3" destOrd="0" parTransId="{74CF9D8B-7E90-41B0-8558-B0D516D6C157}" sibTransId="{14FA6858-AAA5-4BB1-B5CA-15C4671AC7EF}"/>
    <dgm:cxn modelId="{ACFE5D79-38BD-4A1F-BCA7-60D0E1373574}" srcId="{4699428B-3052-429E-9974-09C986FC4878}" destId="{DCB31A37-07BE-4BEA-8846-EF7D212B46A1}" srcOrd="2" destOrd="0" parTransId="{E1CA321C-E5DC-4906-8CA3-5204836BB8F4}" sibTransId="{C7FB0BAD-D219-488B-9980-5595A20CBCD9}"/>
    <dgm:cxn modelId="{0431507E-6084-43C3-82EB-19D59BF3041D}" srcId="{4699428B-3052-429E-9974-09C986FC4878}" destId="{5233B1EC-581C-4678-83CF-34C0CB898FED}" srcOrd="0" destOrd="0" parTransId="{D2DD0FB3-5027-4E1E-9B3F-A48D1A346613}" sibTransId="{C4462692-A128-4C1D-BD9A-26216BEE9AA5}"/>
    <dgm:cxn modelId="{30D44E98-A9B2-4F6B-896F-EAFA91DB3678}" type="presOf" srcId="{2556CA16-4D7C-4011-9216-91E136CCCED8}" destId="{0414E612-B513-4E77-BB63-800994F26F9C}" srcOrd="0" destOrd="0" presId="urn:microsoft.com/office/officeart/2005/8/layout/hChevron3"/>
    <dgm:cxn modelId="{9471CFBF-EC6A-4F26-8EB1-8B4CA0053D65}" type="presOf" srcId="{4699428B-3052-429E-9974-09C986FC4878}" destId="{7E7D09CE-CC1D-4120-85F9-A241963B39C8}" srcOrd="0" destOrd="0" presId="urn:microsoft.com/office/officeart/2005/8/layout/hChevron3"/>
    <dgm:cxn modelId="{DCC3BED8-F62D-4663-B3D4-F5FDD1A195A5}" type="presOf" srcId="{665B5A14-4ED7-440E-BBE5-E5A58CE5F9EE}" destId="{2E78DA17-8F6B-42D6-9286-C9E334DB7FBD}" srcOrd="0" destOrd="0" presId="urn:microsoft.com/office/officeart/2005/8/layout/hChevron3"/>
    <dgm:cxn modelId="{F4B7E7DA-3DBC-4B6A-AB4B-D796B995524E}" type="presOf" srcId="{80FFAE7A-5328-49CC-94D3-4A73AA98647D}" destId="{4B265695-DCA6-4FAB-9577-06AD6FDFAB75}" srcOrd="0" destOrd="0" presId="urn:microsoft.com/office/officeart/2005/8/layout/hChevron3"/>
    <dgm:cxn modelId="{FE2CD6E0-1673-4199-91FF-A33A170DDD88}" type="presOf" srcId="{5233B1EC-581C-4678-83CF-34C0CB898FED}" destId="{39118F80-8053-4C41-9F1D-FE5BB850C0A3}" srcOrd="0" destOrd="0" presId="urn:microsoft.com/office/officeart/2005/8/layout/hChevron3"/>
    <dgm:cxn modelId="{96DA25D5-E70C-4A02-BE08-F42CB530BB77}" type="presParOf" srcId="{7E7D09CE-CC1D-4120-85F9-A241963B39C8}" destId="{39118F80-8053-4C41-9F1D-FE5BB850C0A3}" srcOrd="0" destOrd="0" presId="urn:microsoft.com/office/officeart/2005/8/layout/hChevron3"/>
    <dgm:cxn modelId="{6C5EB06A-D1DB-40CF-8A03-13916E8BF103}" type="presParOf" srcId="{7E7D09CE-CC1D-4120-85F9-A241963B39C8}" destId="{BD9123AD-E935-41D4-BB87-9FDE402E72FA}" srcOrd="1" destOrd="0" presId="urn:microsoft.com/office/officeart/2005/8/layout/hChevron3"/>
    <dgm:cxn modelId="{10A7F281-D4AF-4C24-8087-745E95E25159}" type="presParOf" srcId="{7E7D09CE-CC1D-4120-85F9-A241963B39C8}" destId="{4B265695-DCA6-4FAB-9577-06AD6FDFAB75}" srcOrd="2" destOrd="0" presId="urn:microsoft.com/office/officeart/2005/8/layout/hChevron3"/>
    <dgm:cxn modelId="{05FF621B-B9A8-4527-AB3B-524549E76298}" type="presParOf" srcId="{7E7D09CE-CC1D-4120-85F9-A241963B39C8}" destId="{2C59FF78-3BE8-43FD-B4CE-62F8BC7A547C}" srcOrd="3" destOrd="0" presId="urn:microsoft.com/office/officeart/2005/8/layout/hChevron3"/>
    <dgm:cxn modelId="{C6333B08-5C23-4E51-8A1F-27DDFE144BD4}" type="presParOf" srcId="{7E7D09CE-CC1D-4120-85F9-A241963B39C8}" destId="{8DFC1835-F47C-4989-8F38-E43300E71F6F}" srcOrd="4" destOrd="0" presId="urn:microsoft.com/office/officeart/2005/8/layout/hChevron3"/>
    <dgm:cxn modelId="{C8CBB05A-DEDB-46FD-A709-0DED2AFE2F40}" type="presParOf" srcId="{7E7D09CE-CC1D-4120-85F9-A241963B39C8}" destId="{85B0AC7C-4A94-4D7C-BB28-362A0D836003}" srcOrd="5" destOrd="0" presId="urn:microsoft.com/office/officeart/2005/8/layout/hChevron3"/>
    <dgm:cxn modelId="{945465DE-A222-4123-BC2F-EFCE2F0714F7}" type="presParOf" srcId="{7E7D09CE-CC1D-4120-85F9-A241963B39C8}" destId="{2E78DA17-8F6B-42D6-9286-C9E334DB7FBD}" srcOrd="6" destOrd="0" presId="urn:microsoft.com/office/officeart/2005/8/layout/hChevron3"/>
    <dgm:cxn modelId="{384C14A6-494A-4FA2-9455-EBA7270FFD1A}" type="presParOf" srcId="{7E7D09CE-CC1D-4120-85F9-A241963B39C8}" destId="{FA5B681E-647B-4574-88CB-2EE994EA9B3C}" srcOrd="7" destOrd="0" presId="urn:microsoft.com/office/officeart/2005/8/layout/hChevron3"/>
    <dgm:cxn modelId="{2C7B728A-AAAC-4846-9304-A7C3F2787804}" type="presParOf" srcId="{7E7D09CE-CC1D-4120-85F9-A241963B39C8}" destId="{0414E612-B513-4E77-BB63-800994F26F9C}" srcOrd="8"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99428B-3052-429E-9974-09C986FC4878}" type="doc">
      <dgm:prSet loTypeId="urn:microsoft.com/office/officeart/2005/8/layout/hChevron3" loCatId="process" qsTypeId="urn:microsoft.com/office/officeart/2005/8/quickstyle/simple1" qsCatId="simple" csTypeId="urn:microsoft.com/office/officeart/2005/8/colors/accent1_2" csCatId="accent1" phldr="1"/>
      <dgm:spPr/>
    </dgm:pt>
    <dgm:pt modelId="{5233B1EC-581C-4678-83CF-34C0CB898FED}">
      <dgm:prSet phldrT="[Text]" phldr="0"/>
      <dgm:spPr>
        <a:solidFill>
          <a:srgbClr val="AB1A2D"/>
        </a:solidFill>
      </dgm:spPr>
      <dgm:t>
        <a:bodyPr/>
        <a:lstStyle/>
        <a:p>
          <a:pPr algn="l" rtl="0"/>
          <a:r>
            <a:rPr lang="en-US">
              <a:latin typeface="Verdana"/>
            </a:rPr>
            <a:t> </a:t>
          </a:r>
          <a:endParaRPr lang="en-US"/>
        </a:p>
      </dgm:t>
    </dgm:pt>
    <dgm:pt modelId="{D2DD0FB3-5027-4E1E-9B3F-A48D1A346613}" type="parTrans" cxnId="{0431507E-6084-43C3-82EB-19D59BF3041D}">
      <dgm:prSet/>
      <dgm:spPr/>
      <dgm:t>
        <a:bodyPr/>
        <a:lstStyle/>
        <a:p>
          <a:endParaRPr lang="en-US"/>
        </a:p>
      </dgm:t>
    </dgm:pt>
    <dgm:pt modelId="{C4462692-A128-4C1D-BD9A-26216BEE9AA5}" type="sibTrans" cxnId="{0431507E-6084-43C3-82EB-19D59BF3041D}">
      <dgm:prSet/>
      <dgm:spPr/>
      <dgm:t>
        <a:bodyPr/>
        <a:lstStyle/>
        <a:p>
          <a:endParaRPr lang="en-US"/>
        </a:p>
      </dgm:t>
    </dgm:pt>
    <dgm:pt modelId="{80FFAE7A-5328-49CC-94D3-4A73AA98647D}">
      <dgm:prSet phldrT="[Text]" phldr="0"/>
      <dgm:spPr>
        <a:solidFill>
          <a:schemeClr val="tx2"/>
        </a:solidFill>
      </dgm:spPr>
      <dgm:t>
        <a:bodyPr/>
        <a:lstStyle/>
        <a:p>
          <a:pPr rtl="0"/>
          <a:r>
            <a:rPr lang="en-US">
              <a:latin typeface="Verdana"/>
            </a:rPr>
            <a:t>  </a:t>
          </a:r>
          <a:endParaRPr lang="en-US"/>
        </a:p>
      </dgm:t>
    </dgm:pt>
    <dgm:pt modelId="{ECEEE480-1265-4013-9419-33988B0F518B}" type="parTrans" cxnId="{91E0D441-BC2A-4DB8-89F8-ABAC135A8333}">
      <dgm:prSet/>
      <dgm:spPr/>
      <dgm:t>
        <a:bodyPr/>
        <a:lstStyle/>
        <a:p>
          <a:endParaRPr lang="en-US"/>
        </a:p>
      </dgm:t>
    </dgm:pt>
    <dgm:pt modelId="{9E86D3F8-5FBB-42D7-A9AA-1B423A804F2E}" type="sibTrans" cxnId="{91E0D441-BC2A-4DB8-89F8-ABAC135A8333}">
      <dgm:prSet/>
      <dgm:spPr/>
      <dgm:t>
        <a:bodyPr/>
        <a:lstStyle/>
        <a:p>
          <a:endParaRPr lang="en-US"/>
        </a:p>
      </dgm:t>
    </dgm:pt>
    <dgm:pt modelId="{DCB31A37-07BE-4BEA-8846-EF7D212B46A1}">
      <dgm:prSet phldrT="[Text]" phldr="0"/>
      <dgm:spPr>
        <a:solidFill>
          <a:schemeClr val="tx2"/>
        </a:solidFill>
      </dgm:spPr>
      <dgm:t>
        <a:bodyPr/>
        <a:lstStyle/>
        <a:p>
          <a:pPr rtl="0"/>
          <a:r>
            <a:rPr lang="en-US">
              <a:latin typeface="Verdana"/>
            </a:rPr>
            <a:t> </a:t>
          </a:r>
          <a:endParaRPr lang="en-US"/>
        </a:p>
      </dgm:t>
    </dgm:pt>
    <dgm:pt modelId="{E1CA321C-E5DC-4906-8CA3-5204836BB8F4}" type="parTrans" cxnId="{ACFE5D79-38BD-4A1F-BCA7-60D0E1373574}">
      <dgm:prSet/>
      <dgm:spPr/>
      <dgm:t>
        <a:bodyPr/>
        <a:lstStyle/>
        <a:p>
          <a:endParaRPr lang="en-US"/>
        </a:p>
      </dgm:t>
    </dgm:pt>
    <dgm:pt modelId="{C7FB0BAD-D219-488B-9980-5595A20CBCD9}" type="sibTrans" cxnId="{ACFE5D79-38BD-4A1F-BCA7-60D0E1373574}">
      <dgm:prSet/>
      <dgm:spPr/>
      <dgm:t>
        <a:bodyPr/>
        <a:lstStyle/>
        <a:p>
          <a:endParaRPr lang="en-US"/>
        </a:p>
      </dgm:t>
    </dgm:pt>
    <dgm:pt modelId="{665B5A14-4ED7-440E-BBE5-E5A58CE5F9EE}">
      <dgm:prSet phldr="0"/>
      <dgm:spPr>
        <a:solidFill>
          <a:schemeClr val="tx2"/>
        </a:solidFill>
      </dgm:spPr>
      <dgm:t>
        <a:bodyPr/>
        <a:lstStyle/>
        <a:p>
          <a:pPr rtl="0"/>
          <a:r>
            <a:rPr lang="en-US">
              <a:latin typeface="Verdana"/>
            </a:rPr>
            <a:t> </a:t>
          </a:r>
        </a:p>
      </dgm:t>
    </dgm:pt>
    <dgm:pt modelId="{74CF9D8B-7E90-41B0-8558-B0D516D6C157}" type="parTrans" cxnId="{2DA92A52-CDDE-49DC-96CB-2F340C4F7096}">
      <dgm:prSet/>
      <dgm:spPr/>
      <dgm:t>
        <a:bodyPr/>
        <a:lstStyle/>
        <a:p>
          <a:endParaRPr lang="en-US"/>
        </a:p>
      </dgm:t>
    </dgm:pt>
    <dgm:pt modelId="{14FA6858-AAA5-4BB1-B5CA-15C4671AC7EF}" type="sibTrans" cxnId="{2DA92A52-CDDE-49DC-96CB-2F340C4F7096}">
      <dgm:prSet/>
      <dgm:spPr/>
      <dgm:t>
        <a:bodyPr/>
        <a:lstStyle/>
        <a:p>
          <a:endParaRPr lang="en-US"/>
        </a:p>
      </dgm:t>
    </dgm:pt>
    <dgm:pt modelId="{2556CA16-4D7C-4011-9216-91E136CCCED8}">
      <dgm:prSet phldr="0"/>
      <dgm:spPr>
        <a:solidFill>
          <a:schemeClr val="tx2"/>
        </a:solidFill>
      </dgm:spPr>
      <dgm:t>
        <a:bodyPr/>
        <a:lstStyle/>
        <a:p>
          <a:pPr rtl="0"/>
          <a:r>
            <a:rPr lang="en-US">
              <a:latin typeface="Verdana"/>
            </a:rPr>
            <a:t>  </a:t>
          </a:r>
        </a:p>
      </dgm:t>
    </dgm:pt>
    <dgm:pt modelId="{777874D8-B50F-463B-B9D3-88F9179D163A}" type="parTrans" cxnId="{07020009-A8DE-4B5B-9BC2-4AA006416801}">
      <dgm:prSet/>
      <dgm:spPr/>
      <dgm:t>
        <a:bodyPr/>
        <a:lstStyle/>
        <a:p>
          <a:endParaRPr lang="en-US"/>
        </a:p>
      </dgm:t>
    </dgm:pt>
    <dgm:pt modelId="{8E9366A6-BEEA-4F87-AED2-683B096C3CD7}" type="sibTrans" cxnId="{07020009-A8DE-4B5B-9BC2-4AA006416801}">
      <dgm:prSet/>
      <dgm:spPr/>
      <dgm:t>
        <a:bodyPr/>
        <a:lstStyle/>
        <a:p>
          <a:endParaRPr lang="en-US"/>
        </a:p>
      </dgm:t>
    </dgm:pt>
    <dgm:pt modelId="{7E7D09CE-CC1D-4120-85F9-A241963B39C8}" type="pres">
      <dgm:prSet presAssocID="{4699428B-3052-429E-9974-09C986FC4878}" presName="Name0" presStyleCnt="0">
        <dgm:presLayoutVars>
          <dgm:dir/>
          <dgm:resizeHandles val="exact"/>
        </dgm:presLayoutVars>
      </dgm:prSet>
      <dgm:spPr/>
    </dgm:pt>
    <dgm:pt modelId="{39118F80-8053-4C41-9F1D-FE5BB850C0A3}" type="pres">
      <dgm:prSet presAssocID="{5233B1EC-581C-4678-83CF-34C0CB898FED}" presName="parTxOnly" presStyleLbl="node1" presStyleIdx="0" presStyleCnt="5">
        <dgm:presLayoutVars>
          <dgm:bulletEnabled val="1"/>
        </dgm:presLayoutVars>
      </dgm:prSet>
      <dgm:spPr>
        <a:solidFill>
          <a:schemeClr val="tx2"/>
        </a:solidFill>
      </dgm:spPr>
    </dgm:pt>
    <dgm:pt modelId="{BD9123AD-E935-41D4-BB87-9FDE402E72FA}" type="pres">
      <dgm:prSet presAssocID="{C4462692-A128-4C1D-BD9A-26216BEE9AA5}" presName="parSpace" presStyleCnt="0"/>
      <dgm:spPr/>
    </dgm:pt>
    <dgm:pt modelId="{4B265695-DCA6-4FAB-9577-06AD6FDFAB75}" type="pres">
      <dgm:prSet presAssocID="{80FFAE7A-5328-49CC-94D3-4A73AA98647D}" presName="parTxOnly" presStyleLbl="node1" presStyleIdx="1" presStyleCnt="5">
        <dgm:presLayoutVars>
          <dgm:bulletEnabled val="1"/>
        </dgm:presLayoutVars>
      </dgm:prSet>
      <dgm:spPr/>
    </dgm:pt>
    <dgm:pt modelId="{2C59FF78-3BE8-43FD-B4CE-62F8BC7A547C}" type="pres">
      <dgm:prSet presAssocID="{9E86D3F8-5FBB-42D7-A9AA-1B423A804F2E}" presName="parSpace" presStyleCnt="0"/>
      <dgm:spPr/>
    </dgm:pt>
    <dgm:pt modelId="{8DFC1835-F47C-4989-8F38-E43300E71F6F}" type="pres">
      <dgm:prSet presAssocID="{DCB31A37-07BE-4BEA-8846-EF7D212B46A1}" presName="parTxOnly" presStyleLbl="node1" presStyleIdx="2" presStyleCnt="5">
        <dgm:presLayoutVars>
          <dgm:bulletEnabled val="1"/>
        </dgm:presLayoutVars>
      </dgm:prSet>
      <dgm:spPr>
        <a:solidFill>
          <a:srgbClr val="AB1A2D"/>
        </a:solidFill>
      </dgm:spPr>
    </dgm:pt>
    <dgm:pt modelId="{85B0AC7C-4A94-4D7C-BB28-362A0D836003}" type="pres">
      <dgm:prSet presAssocID="{C7FB0BAD-D219-488B-9980-5595A20CBCD9}" presName="parSpace" presStyleCnt="0"/>
      <dgm:spPr/>
    </dgm:pt>
    <dgm:pt modelId="{2E78DA17-8F6B-42D6-9286-C9E334DB7FBD}" type="pres">
      <dgm:prSet presAssocID="{665B5A14-4ED7-440E-BBE5-E5A58CE5F9EE}" presName="parTxOnly" presStyleLbl="node1" presStyleIdx="3" presStyleCnt="5">
        <dgm:presLayoutVars>
          <dgm:bulletEnabled val="1"/>
        </dgm:presLayoutVars>
      </dgm:prSet>
      <dgm:spPr>
        <a:solidFill>
          <a:schemeClr val="tx2"/>
        </a:solidFill>
      </dgm:spPr>
    </dgm:pt>
    <dgm:pt modelId="{FA5B681E-647B-4574-88CB-2EE994EA9B3C}" type="pres">
      <dgm:prSet presAssocID="{14FA6858-AAA5-4BB1-B5CA-15C4671AC7EF}" presName="parSpace" presStyleCnt="0"/>
      <dgm:spPr/>
    </dgm:pt>
    <dgm:pt modelId="{0414E612-B513-4E77-BB63-800994F26F9C}" type="pres">
      <dgm:prSet presAssocID="{2556CA16-4D7C-4011-9216-91E136CCCED8}" presName="parTxOnly" presStyleLbl="node1" presStyleIdx="4" presStyleCnt="5">
        <dgm:presLayoutVars>
          <dgm:bulletEnabled val="1"/>
        </dgm:presLayoutVars>
      </dgm:prSet>
      <dgm:spPr>
        <a:solidFill>
          <a:schemeClr val="tx2"/>
        </a:solidFill>
      </dgm:spPr>
    </dgm:pt>
  </dgm:ptLst>
  <dgm:cxnLst>
    <dgm:cxn modelId="{07020009-A8DE-4B5B-9BC2-4AA006416801}" srcId="{4699428B-3052-429E-9974-09C986FC4878}" destId="{2556CA16-4D7C-4011-9216-91E136CCCED8}" srcOrd="4" destOrd="0" parTransId="{777874D8-B50F-463B-B9D3-88F9179D163A}" sibTransId="{8E9366A6-BEEA-4F87-AED2-683B096C3CD7}"/>
    <dgm:cxn modelId="{91E0D441-BC2A-4DB8-89F8-ABAC135A8333}" srcId="{4699428B-3052-429E-9974-09C986FC4878}" destId="{80FFAE7A-5328-49CC-94D3-4A73AA98647D}" srcOrd="1" destOrd="0" parTransId="{ECEEE480-1265-4013-9419-33988B0F518B}" sibTransId="{9E86D3F8-5FBB-42D7-A9AA-1B423A804F2E}"/>
    <dgm:cxn modelId="{53163962-1C2C-4B24-B7E7-F6C50D7FA8D4}" type="presOf" srcId="{DCB31A37-07BE-4BEA-8846-EF7D212B46A1}" destId="{8DFC1835-F47C-4989-8F38-E43300E71F6F}" srcOrd="0" destOrd="0" presId="urn:microsoft.com/office/officeart/2005/8/layout/hChevron3"/>
    <dgm:cxn modelId="{2DA92A52-CDDE-49DC-96CB-2F340C4F7096}" srcId="{4699428B-3052-429E-9974-09C986FC4878}" destId="{665B5A14-4ED7-440E-BBE5-E5A58CE5F9EE}" srcOrd="3" destOrd="0" parTransId="{74CF9D8B-7E90-41B0-8558-B0D516D6C157}" sibTransId="{14FA6858-AAA5-4BB1-B5CA-15C4671AC7EF}"/>
    <dgm:cxn modelId="{ACFE5D79-38BD-4A1F-BCA7-60D0E1373574}" srcId="{4699428B-3052-429E-9974-09C986FC4878}" destId="{DCB31A37-07BE-4BEA-8846-EF7D212B46A1}" srcOrd="2" destOrd="0" parTransId="{E1CA321C-E5DC-4906-8CA3-5204836BB8F4}" sibTransId="{C7FB0BAD-D219-488B-9980-5595A20CBCD9}"/>
    <dgm:cxn modelId="{0431507E-6084-43C3-82EB-19D59BF3041D}" srcId="{4699428B-3052-429E-9974-09C986FC4878}" destId="{5233B1EC-581C-4678-83CF-34C0CB898FED}" srcOrd="0" destOrd="0" parTransId="{D2DD0FB3-5027-4E1E-9B3F-A48D1A346613}" sibTransId="{C4462692-A128-4C1D-BD9A-26216BEE9AA5}"/>
    <dgm:cxn modelId="{30D44E98-A9B2-4F6B-896F-EAFA91DB3678}" type="presOf" srcId="{2556CA16-4D7C-4011-9216-91E136CCCED8}" destId="{0414E612-B513-4E77-BB63-800994F26F9C}" srcOrd="0" destOrd="0" presId="urn:microsoft.com/office/officeart/2005/8/layout/hChevron3"/>
    <dgm:cxn modelId="{9471CFBF-EC6A-4F26-8EB1-8B4CA0053D65}" type="presOf" srcId="{4699428B-3052-429E-9974-09C986FC4878}" destId="{7E7D09CE-CC1D-4120-85F9-A241963B39C8}" srcOrd="0" destOrd="0" presId="urn:microsoft.com/office/officeart/2005/8/layout/hChevron3"/>
    <dgm:cxn modelId="{DCC3BED8-F62D-4663-B3D4-F5FDD1A195A5}" type="presOf" srcId="{665B5A14-4ED7-440E-BBE5-E5A58CE5F9EE}" destId="{2E78DA17-8F6B-42D6-9286-C9E334DB7FBD}" srcOrd="0" destOrd="0" presId="urn:microsoft.com/office/officeart/2005/8/layout/hChevron3"/>
    <dgm:cxn modelId="{F4B7E7DA-3DBC-4B6A-AB4B-D796B995524E}" type="presOf" srcId="{80FFAE7A-5328-49CC-94D3-4A73AA98647D}" destId="{4B265695-DCA6-4FAB-9577-06AD6FDFAB75}" srcOrd="0" destOrd="0" presId="urn:microsoft.com/office/officeart/2005/8/layout/hChevron3"/>
    <dgm:cxn modelId="{FE2CD6E0-1673-4199-91FF-A33A170DDD88}" type="presOf" srcId="{5233B1EC-581C-4678-83CF-34C0CB898FED}" destId="{39118F80-8053-4C41-9F1D-FE5BB850C0A3}" srcOrd="0" destOrd="0" presId="urn:microsoft.com/office/officeart/2005/8/layout/hChevron3"/>
    <dgm:cxn modelId="{96DA25D5-E70C-4A02-BE08-F42CB530BB77}" type="presParOf" srcId="{7E7D09CE-CC1D-4120-85F9-A241963B39C8}" destId="{39118F80-8053-4C41-9F1D-FE5BB850C0A3}" srcOrd="0" destOrd="0" presId="urn:microsoft.com/office/officeart/2005/8/layout/hChevron3"/>
    <dgm:cxn modelId="{6C5EB06A-D1DB-40CF-8A03-13916E8BF103}" type="presParOf" srcId="{7E7D09CE-CC1D-4120-85F9-A241963B39C8}" destId="{BD9123AD-E935-41D4-BB87-9FDE402E72FA}" srcOrd="1" destOrd="0" presId="urn:microsoft.com/office/officeart/2005/8/layout/hChevron3"/>
    <dgm:cxn modelId="{10A7F281-D4AF-4C24-8087-745E95E25159}" type="presParOf" srcId="{7E7D09CE-CC1D-4120-85F9-A241963B39C8}" destId="{4B265695-DCA6-4FAB-9577-06AD6FDFAB75}" srcOrd="2" destOrd="0" presId="urn:microsoft.com/office/officeart/2005/8/layout/hChevron3"/>
    <dgm:cxn modelId="{05FF621B-B9A8-4527-AB3B-524549E76298}" type="presParOf" srcId="{7E7D09CE-CC1D-4120-85F9-A241963B39C8}" destId="{2C59FF78-3BE8-43FD-B4CE-62F8BC7A547C}" srcOrd="3" destOrd="0" presId="urn:microsoft.com/office/officeart/2005/8/layout/hChevron3"/>
    <dgm:cxn modelId="{C6333B08-5C23-4E51-8A1F-27DDFE144BD4}" type="presParOf" srcId="{7E7D09CE-CC1D-4120-85F9-A241963B39C8}" destId="{8DFC1835-F47C-4989-8F38-E43300E71F6F}" srcOrd="4" destOrd="0" presId="urn:microsoft.com/office/officeart/2005/8/layout/hChevron3"/>
    <dgm:cxn modelId="{C8CBB05A-DEDB-46FD-A709-0DED2AFE2F40}" type="presParOf" srcId="{7E7D09CE-CC1D-4120-85F9-A241963B39C8}" destId="{85B0AC7C-4A94-4D7C-BB28-362A0D836003}" srcOrd="5" destOrd="0" presId="urn:microsoft.com/office/officeart/2005/8/layout/hChevron3"/>
    <dgm:cxn modelId="{945465DE-A222-4123-BC2F-EFCE2F0714F7}" type="presParOf" srcId="{7E7D09CE-CC1D-4120-85F9-A241963B39C8}" destId="{2E78DA17-8F6B-42D6-9286-C9E334DB7FBD}" srcOrd="6" destOrd="0" presId="urn:microsoft.com/office/officeart/2005/8/layout/hChevron3"/>
    <dgm:cxn modelId="{384C14A6-494A-4FA2-9455-EBA7270FFD1A}" type="presParOf" srcId="{7E7D09CE-CC1D-4120-85F9-A241963B39C8}" destId="{FA5B681E-647B-4574-88CB-2EE994EA9B3C}" srcOrd="7" destOrd="0" presId="urn:microsoft.com/office/officeart/2005/8/layout/hChevron3"/>
    <dgm:cxn modelId="{2C7B728A-AAAC-4846-9304-A7C3F2787804}" type="presParOf" srcId="{7E7D09CE-CC1D-4120-85F9-A241963B39C8}" destId="{0414E612-B513-4E77-BB63-800994F26F9C}"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99428B-3052-429E-9974-09C986FC4878}" type="doc">
      <dgm:prSet loTypeId="urn:microsoft.com/office/officeart/2005/8/layout/hChevron3" loCatId="process" qsTypeId="urn:microsoft.com/office/officeart/2005/8/quickstyle/simple1" qsCatId="simple" csTypeId="urn:microsoft.com/office/officeart/2005/8/colors/accent1_2" csCatId="accent1" phldr="1"/>
      <dgm:spPr/>
    </dgm:pt>
    <dgm:pt modelId="{5233B1EC-581C-4678-83CF-34C0CB898FED}">
      <dgm:prSet phldrT="[Text]" phldr="0"/>
      <dgm:spPr>
        <a:solidFill>
          <a:srgbClr val="AB1A2D"/>
        </a:solidFill>
      </dgm:spPr>
      <dgm:t>
        <a:bodyPr/>
        <a:lstStyle/>
        <a:p>
          <a:pPr algn="l" rtl="0"/>
          <a:r>
            <a:rPr lang="en-US">
              <a:latin typeface="Verdana"/>
            </a:rPr>
            <a:t> </a:t>
          </a:r>
          <a:endParaRPr lang="en-US"/>
        </a:p>
      </dgm:t>
    </dgm:pt>
    <dgm:pt modelId="{D2DD0FB3-5027-4E1E-9B3F-A48D1A346613}" type="parTrans" cxnId="{0431507E-6084-43C3-82EB-19D59BF3041D}">
      <dgm:prSet/>
      <dgm:spPr/>
    </dgm:pt>
    <dgm:pt modelId="{C4462692-A128-4C1D-BD9A-26216BEE9AA5}" type="sibTrans" cxnId="{0431507E-6084-43C3-82EB-19D59BF3041D}">
      <dgm:prSet/>
      <dgm:spPr/>
    </dgm:pt>
    <dgm:pt modelId="{80FFAE7A-5328-49CC-94D3-4A73AA98647D}">
      <dgm:prSet phldrT="[Text]" phldr="0"/>
      <dgm:spPr>
        <a:solidFill>
          <a:schemeClr val="tx2"/>
        </a:solidFill>
      </dgm:spPr>
      <dgm:t>
        <a:bodyPr/>
        <a:lstStyle/>
        <a:p>
          <a:pPr rtl="0"/>
          <a:r>
            <a:rPr lang="en-US">
              <a:latin typeface="Verdana"/>
            </a:rPr>
            <a:t>  </a:t>
          </a:r>
          <a:endParaRPr lang="en-US"/>
        </a:p>
      </dgm:t>
    </dgm:pt>
    <dgm:pt modelId="{ECEEE480-1265-4013-9419-33988B0F518B}" type="parTrans" cxnId="{91E0D441-BC2A-4DB8-89F8-ABAC135A8333}">
      <dgm:prSet/>
      <dgm:spPr/>
    </dgm:pt>
    <dgm:pt modelId="{9E86D3F8-5FBB-42D7-A9AA-1B423A804F2E}" type="sibTrans" cxnId="{91E0D441-BC2A-4DB8-89F8-ABAC135A8333}">
      <dgm:prSet/>
      <dgm:spPr/>
    </dgm:pt>
    <dgm:pt modelId="{DCB31A37-07BE-4BEA-8846-EF7D212B46A1}">
      <dgm:prSet phldrT="[Text]" phldr="0"/>
      <dgm:spPr>
        <a:solidFill>
          <a:schemeClr val="tx2"/>
        </a:solidFill>
      </dgm:spPr>
      <dgm:t>
        <a:bodyPr/>
        <a:lstStyle/>
        <a:p>
          <a:pPr rtl="0"/>
          <a:r>
            <a:rPr lang="en-US">
              <a:latin typeface="Verdana"/>
            </a:rPr>
            <a:t> </a:t>
          </a:r>
          <a:endParaRPr lang="en-US"/>
        </a:p>
      </dgm:t>
    </dgm:pt>
    <dgm:pt modelId="{E1CA321C-E5DC-4906-8CA3-5204836BB8F4}" type="parTrans" cxnId="{ACFE5D79-38BD-4A1F-BCA7-60D0E1373574}">
      <dgm:prSet/>
      <dgm:spPr/>
    </dgm:pt>
    <dgm:pt modelId="{C7FB0BAD-D219-488B-9980-5595A20CBCD9}" type="sibTrans" cxnId="{ACFE5D79-38BD-4A1F-BCA7-60D0E1373574}">
      <dgm:prSet/>
      <dgm:spPr/>
    </dgm:pt>
    <dgm:pt modelId="{665B5A14-4ED7-440E-BBE5-E5A58CE5F9EE}">
      <dgm:prSet phldr="0"/>
      <dgm:spPr>
        <a:solidFill>
          <a:srgbClr val="AB192D"/>
        </a:solidFill>
      </dgm:spPr>
      <dgm:t>
        <a:bodyPr/>
        <a:lstStyle/>
        <a:p>
          <a:pPr rtl="0"/>
          <a:r>
            <a:rPr lang="en-US">
              <a:latin typeface="Verdana"/>
            </a:rPr>
            <a:t> </a:t>
          </a:r>
        </a:p>
      </dgm:t>
    </dgm:pt>
    <dgm:pt modelId="{74CF9D8B-7E90-41B0-8558-B0D516D6C157}" type="parTrans" cxnId="{2DA92A52-CDDE-49DC-96CB-2F340C4F7096}">
      <dgm:prSet/>
      <dgm:spPr/>
    </dgm:pt>
    <dgm:pt modelId="{14FA6858-AAA5-4BB1-B5CA-15C4671AC7EF}" type="sibTrans" cxnId="{2DA92A52-CDDE-49DC-96CB-2F340C4F7096}">
      <dgm:prSet/>
      <dgm:spPr/>
    </dgm:pt>
    <dgm:pt modelId="{2556CA16-4D7C-4011-9216-91E136CCCED8}">
      <dgm:prSet phldr="0"/>
      <dgm:spPr>
        <a:solidFill>
          <a:schemeClr val="tx2"/>
        </a:solidFill>
      </dgm:spPr>
      <dgm:t>
        <a:bodyPr/>
        <a:lstStyle/>
        <a:p>
          <a:pPr rtl="0"/>
          <a:r>
            <a:rPr lang="en-US">
              <a:latin typeface="Verdana"/>
            </a:rPr>
            <a:t>  </a:t>
          </a:r>
        </a:p>
      </dgm:t>
    </dgm:pt>
    <dgm:pt modelId="{777874D8-B50F-463B-B9D3-88F9179D163A}" type="parTrans" cxnId="{07020009-A8DE-4B5B-9BC2-4AA006416801}">
      <dgm:prSet/>
      <dgm:spPr/>
    </dgm:pt>
    <dgm:pt modelId="{8E9366A6-BEEA-4F87-AED2-683B096C3CD7}" type="sibTrans" cxnId="{07020009-A8DE-4B5B-9BC2-4AA006416801}">
      <dgm:prSet/>
      <dgm:spPr/>
    </dgm:pt>
    <dgm:pt modelId="{7E7D09CE-CC1D-4120-85F9-A241963B39C8}" type="pres">
      <dgm:prSet presAssocID="{4699428B-3052-429E-9974-09C986FC4878}" presName="Name0" presStyleCnt="0">
        <dgm:presLayoutVars>
          <dgm:dir/>
          <dgm:resizeHandles val="exact"/>
        </dgm:presLayoutVars>
      </dgm:prSet>
      <dgm:spPr/>
    </dgm:pt>
    <dgm:pt modelId="{39118F80-8053-4C41-9F1D-FE5BB850C0A3}" type="pres">
      <dgm:prSet presAssocID="{5233B1EC-581C-4678-83CF-34C0CB898FED}" presName="parTxOnly" presStyleLbl="node1" presStyleIdx="0" presStyleCnt="5">
        <dgm:presLayoutVars>
          <dgm:bulletEnabled val="1"/>
        </dgm:presLayoutVars>
      </dgm:prSet>
      <dgm:spPr>
        <a:solidFill>
          <a:schemeClr val="tx2"/>
        </a:solidFill>
      </dgm:spPr>
    </dgm:pt>
    <dgm:pt modelId="{BD9123AD-E935-41D4-BB87-9FDE402E72FA}" type="pres">
      <dgm:prSet presAssocID="{C4462692-A128-4C1D-BD9A-26216BEE9AA5}" presName="parSpace" presStyleCnt="0"/>
      <dgm:spPr/>
    </dgm:pt>
    <dgm:pt modelId="{4B265695-DCA6-4FAB-9577-06AD6FDFAB75}" type="pres">
      <dgm:prSet presAssocID="{80FFAE7A-5328-49CC-94D3-4A73AA98647D}" presName="parTxOnly" presStyleLbl="node1" presStyleIdx="1" presStyleCnt="5">
        <dgm:presLayoutVars>
          <dgm:bulletEnabled val="1"/>
        </dgm:presLayoutVars>
      </dgm:prSet>
      <dgm:spPr/>
    </dgm:pt>
    <dgm:pt modelId="{2C59FF78-3BE8-43FD-B4CE-62F8BC7A547C}" type="pres">
      <dgm:prSet presAssocID="{9E86D3F8-5FBB-42D7-A9AA-1B423A804F2E}" presName="parSpace" presStyleCnt="0"/>
      <dgm:spPr/>
    </dgm:pt>
    <dgm:pt modelId="{8DFC1835-F47C-4989-8F38-E43300E71F6F}" type="pres">
      <dgm:prSet presAssocID="{DCB31A37-07BE-4BEA-8846-EF7D212B46A1}" presName="parTxOnly" presStyleLbl="node1" presStyleIdx="2" presStyleCnt="5">
        <dgm:presLayoutVars>
          <dgm:bulletEnabled val="1"/>
        </dgm:presLayoutVars>
      </dgm:prSet>
      <dgm:spPr>
        <a:solidFill>
          <a:schemeClr val="tx2"/>
        </a:solidFill>
      </dgm:spPr>
    </dgm:pt>
    <dgm:pt modelId="{85B0AC7C-4A94-4D7C-BB28-362A0D836003}" type="pres">
      <dgm:prSet presAssocID="{C7FB0BAD-D219-488B-9980-5595A20CBCD9}" presName="parSpace" presStyleCnt="0"/>
      <dgm:spPr/>
    </dgm:pt>
    <dgm:pt modelId="{2E78DA17-8F6B-42D6-9286-C9E334DB7FBD}" type="pres">
      <dgm:prSet presAssocID="{665B5A14-4ED7-440E-BBE5-E5A58CE5F9EE}" presName="parTxOnly" presStyleLbl="node1" presStyleIdx="3" presStyleCnt="5">
        <dgm:presLayoutVars>
          <dgm:bulletEnabled val="1"/>
        </dgm:presLayoutVars>
      </dgm:prSet>
      <dgm:spPr>
        <a:solidFill>
          <a:srgbClr val="AB1A2D"/>
        </a:solidFill>
      </dgm:spPr>
    </dgm:pt>
    <dgm:pt modelId="{FA5B681E-647B-4574-88CB-2EE994EA9B3C}" type="pres">
      <dgm:prSet presAssocID="{14FA6858-AAA5-4BB1-B5CA-15C4671AC7EF}" presName="parSpace" presStyleCnt="0"/>
      <dgm:spPr/>
    </dgm:pt>
    <dgm:pt modelId="{0414E612-B513-4E77-BB63-800994F26F9C}" type="pres">
      <dgm:prSet presAssocID="{2556CA16-4D7C-4011-9216-91E136CCCED8}" presName="parTxOnly" presStyleLbl="node1" presStyleIdx="4" presStyleCnt="5">
        <dgm:presLayoutVars>
          <dgm:bulletEnabled val="1"/>
        </dgm:presLayoutVars>
      </dgm:prSet>
      <dgm:spPr>
        <a:solidFill>
          <a:schemeClr val="tx2"/>
        </a:solidFill>
      </dgm:spPr>
    </dgm:pt>
  </dgm:ptLst>
  <dgm:cxnLst>
    <dgm:cxn modelId="{07020009-A8DE-4B5B-9BC2-4AA006416801}" srcId="{4699428B-3052-429E-9974-09C986FC4878}" destId="{2556CA16-4D7C-4011-9216-91E136CCCED8}" srcOrd="4" destOrd="0" parTransId="{777874D8-B50F-463B-B9D3-88F9179D163A}" sibTransId="{8E9366A6-BEEA-4F87-AED2-683B096C3CD7}"/>
    <dgm:cxn modelId="{91E0D441-BC2A-4DB8-89F8-ABAC135A8333}" srcId="{4699428B-3052-429E-9974-09C986FC4878}" destId="{80FFAE7A-5328-49CC-94D3-4A73AA98647D}" srcOrd="1" destOrd="0" parTransId="{ECEEE480-1265-4013-9419-33988B0F518B}" sibTransId="{9E86D3F8-5FBB-42D7-A9AA-1B423A804F2E}"/>
    <dgm:cxn modelId="{53163962-1C2C-4B24-B7E7-F6C50D7FA8D4}" type="presOf" srcId="{DCB31A37-07BE-4BEA-8846-EF7D212B46A1}" destId="{8DFC1835-F47C-4989-8F38-E43300E71F6F}" srcOrd="0" destOrd="0" presId="urn:microsoft.com/office/officeart/2005/8/layout/hChevron3"/>
    <dgm:cxn modelId="{2DA92A52-CDDE-49DC-96CB-2F340C4F7096}" srcId="{4699428B-3052-429E-9974-09C986FC4878}" destId="{665B5A14-4ED7-440E-BBE5-E5A58CE5F9EE}" srcOrd="3" destOrd="0" parTransId="{74CF9D8B-7E90-41B0-8558-B0D516D6C157}" sibTransId="{14FA6858-AAA5-4BB1-B5CA-15C4671AC7EF}"/>
    <dgm:cxn modelId="{ACFE5D79-38BD-4A1F-BCA7-60D0E1373574}" srcId="{4699428B-3052-429E-9974-09C986FC4878}" destId="{DCB31A37-07BE-4BEA-8846-EF7D212B46A1}" srcOrd="2" destOrd="0" parTransId="{E1CA321C-E5DC-4906-8CA3-5204836BB8F4}" sibTransId="{C7FB0BAD-D219-488B-9980-5595A20CBCD9}"/>
    <dgm:cxn modelId="{0431507E-6084-43C3-82EB-19D59BF3041D}" srcId="{4699428B-3052-429E-9974-09C986FC4878}" destId="{5233B1EC-581C-4678-83CF-34C0CB898FED}" srcOrd="0" destOrd="0" parTransId="{D2DD0FB3-5027-4E1E-9B3F-A48D1A346613}" sibTransId="{C4462692-A128-4C1D-BD9A-26216BEE9AA5}"/>
    <dgm:cxn modelId="{30D44E98-A9B2-4F6B-896F-EAFA91DB3678}" type="presOf" srcId="{2556CA16-4D7C-4011-9216-91E136CCCED8}" destId="{0414E612-B513-4E77-BB63-800994F26F9C}" srcOrd="0" destOrd="0" presId="urn:microsoft.com/office/officeart/2005/8/layout/hChevron3"/>
    <dgm:cxn modelId="{9471CFBF-EC6A-4F26-8EB1-8B4CA0053D65}" type="presOf" srcId="{4699428B-3052-429E-9974-09C986FC4878}" destId="{7E7D09CE-CC1D-4120-85F9-A241963B39C8}" srcOrd="0" destOrd="0" presId="urn:microsoft.com/office/officeart/2005/8/layout/hChevron3"/>
    <dgm:cxn modelId="{DCC3BED8-F62D-4663-B3D4-F5FDD1A195A5}" type="presOf" srcId="{665B5A14-4ED7-440E-BBE5-E5A58CE5F9EE}" destId="{2E78DA17-8F6B-42D6-9286-C9E334DB7FBD}" srcOrd="0" destOrd="0" presId="urn:microsoft.com/office/officeart/2005/8/layout/hChevron3"/>
    <dgm:cxn modelId="{F4B7E7DA-3DBC-4B6A-AB4B-D796B995524E}" type="presOf" srcId="{80FFAE7A-5328-49CC-94D3-4A73AA98647D}" destId="{4B265695-DCA6-4FAB-9577-06AD6FDFAB75}" srcOrd="0" destOrd="0" presId="urn:microsoft.com/office/officeart/2005/8/layout/hChevron3"/>
    <dgm:cxn modelId="{FE2CD6E0-1673-4199-91FF-A33A170DDD88}" type="presOf" srcId="{5233B1EC-581C-4678-83CF-34C0CB898FED}" destId="{39118F80-8053-4C41-9F1D-FE5BB850C0A3}" srcOrd="0" destOrd="0" presId="urn:microsoft.com/office/officeart/2005/8/layout/hChevron3"/>
    <dgm:cxn modelId="{96DA25D5-E70C-4A02-BE08-F42CB530BB77}" type="presParOf" srcId="{7E7D09CE-CC1D-4120-85F9-A241963B39C8}" destId="{39118F80-8053-4C41-9F1D-FE5BB850C0A3}" srcOrd="0" destOrd="0" presId="urn:microsoft.com/office/officeart/2005/8/layout/hChevron3"/>
    <dgm:cxn modelId="{6C5EB06A-D1DB-40CF-8A03-13916E8BF103}" type="presParOf" srcId="{7E7D09CE-CC1D-4120-85F9-A241963B39C8}" destId="{BD9123AD-E935-41D4-BB87-9FDE402E72FA}" srcOrd="1" destOrd="0" presId="urn:microsoft.com/office/officeart/2005/8/layout/hChevron3"/>
    <dgm:cxn modelId="{10A7F281-D4AF-4C24-8087-745E95E25159}" type="presParOf" srcId="{7E7D09CE-CC1D-4120-85F9-A241963B39C8}" destId="{4B265695-DCA6-4FAB-9577-06AD6FDFAB75}" srcOrd="2" destOrd="0" presId="urn:microsoft.com/office/officeart/2005/8/layout/hChevron3"/>
    <dgm:cxn modelId="{05FF621B-B9A8-4527-AB3B-524549E76298}" type="presParOf" srcId="{7E7D09CE-CC1D-4120-85F9-A241963B39C8}" destId="{2C59FF78-3BE8-43FD-B4CE-62F8BC7A547C}" srcOrd="3" destOrd="0" presId="urn:microsoft.com/office/officeart/2005/8/layout/hChevron3"/>
    <dgm:cxn modelId="{C6333B08-5C23-4E51-8A1F-27DDFE144BD4}" type="presParOf" srcId="{7E7D09CE-CC1D-4120-85F9-A241963B39C8}" destId="{8DFC1835-F47C-4989-8F38-E43300E71F6F}" srcOrd="4" destOrd="0" presId="urn:microsoft.com/office/officeart/2005/8/layout/hChevron3"/>
    <dgm:cxn modelId="{C8CBB05A-DEDB-46FD-A709-0DED2AFE2F40}" type="presParOf" srcId="{7E7D09CE-CC1D-4120-85F9-A241963B39C8}" destId="{85B0AC7C-4A94-4D7C-BB28-362A0D836003}" srcOrd="5" destOrd="0" presId="urn:microsoft.com/office/officeart/2005/8/layout/hChevron3"/>
    <dgm:cxn modelId="{945465DE-A222-4123-BC2F-EFCE2F0714F7}" type="presParOf" srcId="{7E7D09CE-CC1D-4120-85F9-A241963B39C8}" destId="{2E78DA17-8F6B-42D6-9286-C9E334DB7FBD}" srcOrd="6" destOrd="0" presId="urn:microsoft.com/office/officeart/2005/8/layout/hChevron3"/>
    <dgm:cxn modelId="{384C14A6-494A-4FA2-9455-EBA7270FFD1A}" type="presParOf" srcId="{7E7D09CE-CC1D-4120-85F9-A241963B39C8}" destId="{FA5B681E-647B-4574-88CB-2EE994EA9B3C}" srcOrd="7" destOrd="0" presId="urn:microsoft.com/office/officeart/2005/8/layout/hChevron3"/>
    <dgm:cxn modelId="{2C7B728A-AAAC-4846-9304-A7C3F2787804}" type="presParOf" srcId="{7E7D09CE-CC1D-4120-85F9-A241963B39C8}" destId="{0414E612-B513-4E77-BB63-800994F26F9C}"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99428B-3052-429E-9974-09C986FC4878}" type="doc">
      <dgm:prSet loTypeId="urn:microsoft.com/office/officeart/2005/8/layout/hChevron3" loCatId="process" qsTypeId="urn:microsoft.com/office/officeart/2005/8/quickstyle/simple1" qsCatId="simple" csTypeId="urn:microsoft.com/office/officeart/2005/8/colors/accent1_2" csCatId="accent1" phldr="1"/>
      <dgm:spPr/>
    </dgm:pt>
    <dgm:pt modelId="{5233B1EC-581C-4678-83CF-34C0CB898FED}">
      <dgm:prSet phldrT="[Text]" phldr="0"/>
      <dgm:spPr>
        <a:solidFill>
          <a:srgbClr val="AB1A2D"/>
        </a:solidFill>
      </dgm:spPr>
      <dgm:t>
        <a:bodyPr/>
        <a:lstStyle/>
        <a:p>
          <a:pPr algn="l" rtl="0"/>
          <a:r>
            <a:rPr lang="en-US">
              <a:latin typeface="Verdana"/>
            </a:rPr>
            <a:t> </a:t>
          </a:r>
          <a:endParaRPr lang="en-US"/>
        </a:p>
      </dgm:t>
    </dgm:pt>
    <dgm:pt modelId="{D2DD0FB3-5027-4E1E-9B3F-A48D1A346613}" type="parTrans" cxnId="{0431507E-6084-43C3-82EB-19D59BF3041D}">
      <dgm:prSet/>
      <dgm:spPr/>
    </dgm:pt>
    <dgm:pt modelId="{C4462692-A128-4C1D-BD9A-26216BEE9AA5}" type="sibTrans" cxnId="{0431507E-6084-43C3-82EB-19D59BF3041D}">
      <dgm:prSet/>
      <dgm:spPr/>
    </dgm:pt>
    <dgm:pt modelId="{80FFAE7A-5328-49CC-94D3-4A73AA98647D}">
      <dgm:prSet phldrT="[Text]" phldr="0"/>
      <dgm:spPr>
        <a:solidFill>
          <a:schemeClr val="tx2"/>
        </a:solidFill>
      </dgm:spPr>
      <dgm:t>
        <a:bodyPr/>
        <a:lstStyle/>
        <a:p>
          <a:pPr rtl="0"/>
          <a:r>
            <a:rPr lang="en-US">
              <a:latin typeface="Verdana"/>
            </a:rPr>
            <a:t>  </a:t>
          </a:r>
          <a:endParaRPr lang="en-US"/>
        </a:p>
      </dgm:t>
    </dgm:pt>
    <dgm:pt modelId="{ECEEE480-1265-4013-9419-33988B0F518B}" type="parTrans" cxnId="{91E0D441-BC2A-4DB8-89F8-ABAC135A8333}">
      <dgm:prSet/>
      <dgm:spPr/>
    </dgm:pt>
    <dgm:pt modelId="{9E86D3F8-5FBB-42D7-A9AA-1B423A804F2E}" type="sibTrans" cxnId="{91E0D441-BC2A-4DB8-89F8-ABAC135A8333}">
      <dgm:prSet/>
      <dgm:spPr/>
    </dgm:pt>
    <dgm:pt modelId="{DCB31A37-07BE-4BEA-8846-EF7D212B46A1}">
      <dgm:prSet phldrT="[Text]" phldr="0"/>
      <dgm:spPr>
        <a:solidFill>
          <a:schemeClr val="tx2"/>
        </a:solidFill>
      </dgm:spPr>
      <dgm:t>
        <a:bodyPr/>
        <a:lstStyle/>
        <a:p>
          <a:pPr rtl="0"/>
          <a:r>
            <a:rPr lang="en-US">
              <a:latin typeface="Verdana"/>
            </a:rPr>
            <a:t> </a:t>
          </a:r>
          <a:endParaRPr lang="en-US"/>
        </a:p>
      </dgm:t>
    </dgm:pt>
    <dgm:pt modelId="{E1CA321C-E5DC-4906-8CA3-5204836BB8F4}" type="parTrans" cxnId="{ACFE5D79-38BD-4A1F-BCA7-60D0E1373574}">
      <dgm:prSet/>
      <dgm:spPr/>
    </dgm:pt>
    <dgm:pt modelId="{C7FB0BAD-D219-488B-9980-5595A20CBCD9}" type="sibTrans" cxnId="{ACFE5D79-38BD-4A1F-BCA7-60D0E1373574}">
      <dgm:prSet/>
      <dgm:spPr/>
    </dgm:pt>
    <dgm:pt modelId="{665B5A14-4ED7-440E-BBE5-E5A58CE5F9EE}">
      <dgm:prSet phldr="0"/>
      <dgm:spPr>
        <a:solidFill>
          <a:schemeClr val="tx2"/>
        </a:solidFill>
      </dgm:spPr>
      <dgm:t>
        <a:bodyPr/>
        <a:lstStyle/>
        <a:p>
          <a:pPr rtl="0"/>
          <a:r>
            <a:rPr lang="en-US">
              <a:latin typeface="Verdana"/>
            </a:rPr>
            <a:t> </a:t>
          </a:r>
        </a:p>
      </dgm:t>
    </dgm:pt>
    <dgm:pt modelId="{74CF9D8B-7E90-41B0-8558-B0D516D6C157}" type="parTrans" cxnId="{2DA92A52-CDDE-49DC-96CB-2F340C4F7096}">
      <dgm:prSet/>
      <dgm:spPr/>
    </dgm:pt>
    <dgm:pt modelId="{14FA6858-AAA5-4BB1-B5CA-15C4671AC7EF}" type="sibTrans" cxnId="{2DA92A52-CDDE-49DC-96CB-2F340C4F7096}">
      <dgm:prSet/>
      <dgm:spPr/>
    </dgm:pt>
    <dgm:pt modelId="{2556CA16-4D7C-4011-9216-91E136CCCED8}">
      <dgm:prSet phldr="0"/>
      <dgm:spPr>
        <a:solidFill>
          <a:schemeClr val="tx2"/>
        </a:solidFill>
      </dgm:spPr>
      <dgm:t>
        <a:bodyPr/>
        <a:lstStyle/>
        <a:p>
          <a:pPr rtl="0"/>
          <a:r>
            <a:rPr lang="en-US">
              <a:latin typeface="Verdana"/>
            </a:rPr>
            <a:t>  </a:t>
          </a:r>
        </a:p>
      </dgm:t>
    </dgm:pt>
    <dgm:pt modelId="{777874D8-B50F-463B-B9D3-88F9179D163A}" type="parTrans" cxnId="{07020009-A8DE-4B5B-9BC2-4AA006416801}">
      <dgm:prSet/>
      <dgm:spPr/>
    </dgm:pt>
    <dgm:pt modelId="{8E9366A6-BEEA-4F87-AED2-683B096C3CD7}" type="sibTrans" cxnId="{07020009-A8DE-4B5B-9BC2-4AA006416801}">
      <dgm:prSet/>
      <dgm:spPr/>
    </dgm:pt>
    <dgm:pt modelId="{7E7D09CE-CC1D-4120-85F9-A241963B39C8}" type="pres">
      <dgm:prSet presAssocID="{4699428B-3052-429E-9974-09C986FC4878}" presName="Name0" presStyleCnt="0">
        <dgm:presLayoutVars>
          <dgm:dir/>
          <dgm:resizeHandles val="exact"/>
        </dgm:presLayoutVars>
      </dgm:prSet>
      <dgm:spPr/>
    </dgm:pt>
    <dgm:pt modelId="{39118F80-8053-4C41-9F1D-FE5BB850C0A3}" type="pres">
      <dgm:prSet presAssocID="{5233B1EC-581C-4678-83CF-34C0CB898FED}" presName="parTxOnly" presStyleLbl="node1" presStyleIdx="0" presStyleCnt="5">
        <dgm:presLayoutVars>
          <dgm:bulletEnabled val="1"/>
        </dgm:presLayoutVars>
      </dgm:prSet>
      <dgm:spPr>
        <a:solidFill>
          <a:schemeClr val="tx2"/>
        </a:solidFill>
      </dgm:spPr>
    </dgm:pt>
    <dgm:pt modelId="{BD9123AD-E935-41D4-BB87-9FDE402E72FA}" type="pres">
      <dgm:prSet presAssocID="{C4462692-A128-4C1D-BD9A-26216BEE9AA5}" presName="parSpace" presStyleCnt="0"/>
      <dgm:spPr/>
    </dgm:pt>
    <dgm:pt modelId="{4B265695-DCA6-4FAB-9577-06AD6FDFAB75}" type="pres">
      <dgm:prSet presAssocID="{80FFAE7A-5328-49CC-94D3-4A73AA98647D}" presName="parTxOnly" presStyleLbl="node1" presStyleIdx="1" presStyleCnt="5">
        <dgm:presLayoutVars>
          <dgm:bulletEnabled val="1"/>
        </dgm:presLayoutVars>
      </dgm:prSet>
      <dgm:spPr/>
    </dgm:pt>
    <dgm:pt modelId="{2C59FF78-3BE8-43FD-B4CE-62F8BC7A547C}" type="pres">
      <dgm:prSet presAssocID="{9E86D3F8-5FBB-42D7-A9AA-1B423A804F2E}" presName="parSpace" presStyleCnt="0"/>
      <dgm:spPr/>
    </dgm:pt>
    <dgm:pt modelId="{8DFC1835-F47C-4989-8F38-E43300E71F6F}" type="pres">
      <dgm:prSet presAssocID="{DCB31A37-07BE-4BEA-8846-EF7D212B46A1}" presName="parTxOnly" presStyleLbl="node1" presStyleIdx="2" presStyleCnt="5">
        <dgm:presLayoutVars>
          <dgm:bulletEnabled val="1"/>
        </dgm:presLayoutVars>
      </dgm:prSet>
      <dgm:spPr>
        <a:solidFill>
          <a:schemeClr val="tx2"/>
        </a:solidFill>
      </dgm:spPr>
    </dgm:pt>
    <dgm:pt modelId="{85B0AC7C-4A94-4D7C-BB28-362A0D836003}" type="pres">
      <dgm:prSet presAssocID="{C7FB0BAD-D219-488B-9980-5595A20CBCD9}" presName="parSpace" presStyleCnt="0"/>
      <dgm:spPr/>
    </dgm:pt>
    <dgm:pt modelId="{2E78DA17-8F6B-42D6-9286-C9E334DB7FBD}" type="pres">
      <dgm:prSet presAssocID="{665B5A14-4ED7-440E-BBE5-E5A58CE5F9EE}" presName="parTxOnly" presStyleLbl="node1" presStyleIdx="3" presStyleCnt="5">
        <dgm:presLayoutVars>
          <dgm:bulletEnabled val="1"/>
        </dgm:presLayoutVars>
      </dgm:prSet>
      <dgm:spPr>
        <a:solidFill>
          <a:schemeClr val="tx2"/>
        </a:solidFill>
      </dgm:spPr>
    </dgm:pt>
    <dgm:pt modelId="{FA5B681E-647B-4574-88CB-2EE994EA9B3C}" type="pres">
      <dgm:prSet presAssocID="{14FA6858-AAA5-4BB1-B5CA-15C4671AC7EF}" presName="parSpace" presStyleCnt="0"/>
      <dgm:spPr/>
    </dgm:pt>
    <dgm:pt modelId="{0414E612-B513-4E77-BB63-800994F26F9C}" type="pres">
      <dgm:prSet presAssocID="{2556CA16-4D7C-4011-9216-91E136CCCED8}" presName="parTxOnly" presStyleLbl="node1" presStyleIdx="4" presStyleCnt="5">
        <dgm:presLayoutVars>
          <dgm:bulletEnabled val="1"/>
        </dgm:presLayoutVars>
      </dgm:prSet>
      <dgm:spPr>
        <a:solidFill>
          <a:srgbClr val="AB1A2D"/>
        </a:solidFill>
      </dgm:spPr>
    </dgm:pt>
  </dgm:ptLst>
  <dgm:cxnLst>
    <dgm:cxn modelId="{07020009-A8DE-4B5B-9BC2-4AA006416801}" srcId="{4699428B-3052-429E-9974-09C986FC4878}" destId="{2556CA16-4D7C-4011-9216-91E136CCCED8}" srcOrd="4" destOrd="0" parTransId="{777874D8-B50F-463B-B9D3-88F9179D163A}" sibTransId="{8E9366A6-BEEA-4F87-AED2-683B096C3CD7}"/>
    <dgm:cxn modelId="{91E0D441-BC2A-4DB8-89F8-ABAC135A8333}" srcId="{4699428B-3052-429E-9974-09C986FC4878}" destId="{80FFAE7A-5328-49CC-94D3-4A73AA98647D}" srcOrd="1" destOrd="0" parTransId="{ECEEE480-1265-4013-9419-33988B0F518B}" sibTransId="{9E86D3F8-5FBB-42D7-A9AA-1B423A804F2E}"/>
    <dgm:cxn modelId="{53163962-1C2C-4B24-B7E7-F6C50D7FA8D4}" type="presOf" srcId="{DCB31A37-07BE-4BEA-8846-EF7D212B46A1}" destId="{8DFC1835-F47C-4989-8F38-E43300E71F6F}" srcOrd="0" destOrd="0" presId="urn:microsoft.com/office/officeart/2005/8/layout/hChevron3"/>
    <dgm:cxn modelId="{2DA92A52-CDDE-49DC-96CB-2F340C4F7096}" srcId="{4699428B-3052-429E-9974-09C986FC4878}" destId="{665B5A14-4ED7-440E-BBE5-E5A58CE5F9EE}" srcOrd="3" destOrd="0" parTransId="{74CF9D8B-7E90-41B0-8558-B0D516D6C157}" sibTransId="{14FA6858-AAA5-4BB1-B5CA-15C4671AC7EF}"/>
    <dgm:cxn modelId="{ACFE5D79-38BD-4A1F-BCA7-60D0E1373574}" srcId="{4699428B-3052-429E-9974-09C986FC4878}" destId="{DCB31A37-07BE-4BEA-8846-EF7D212B46A1}" srcOrd="2" destOrd="0" parTransId="{E1CA321C-E5DC-4906-8CA3-5204836BB8F4}" sibTransId="{C7FB0BAD-D219-488B-9980-5595A20CBCD9}"/>
    <dgm:cxn modelId="{0431507E-6084-43C3-82EB-19D59BF3041D}" srcId="{4699428B-3052-429E-9974-09C986FC4878}" destId="{5233B1EC-581C-4678-83CF-34C0CB898FED}" srcOrd="0" destOrd="0" parTransId="{D2DD0FB3-5027-4E1E-9B3F-A48D1A346613}" sibTransId="{C4462692-A128-4C1D-BD9A-26216BEE9AA5}"/>
    <dgm:cxn modelId="{30D44E98-A9B2-4F6B-896F-EAFA91DB3678}" type="presOf" srcId="{2556CA16-4D7C-4011-9216-91E136CCCED8}" destId="{0414E612-B513-4E77-BB63-800994F26F9C}" srcOrd="0" destOrd="0" presId="urn:microsoft.com/office/officeart/2005/8/layout/hChevron3"/>
    <dgm:cxn modelId="{9471CFBF-EC6A-4F26-8EB1-8B4CA0053D65}" type="presOf" srcId="{4699428B-3052-429E-9974-09C986FC4878}" destId="{7E7D09CE-CC1D-4120-85F9-A241963B39C8}" srcOrd="0" destOrd="0" presId="urn:microsoft.com/office/officeart/2005/8/layout/hChevron3"/>
    <dgm:cxn modelId="{DCC3BED8-F62D-4663-B3D4-F5FDD1A195A5}" type="presOf" srcId="{665B5A14-4ED7-440E-BBE5-E5A58CE5F9EE}" destId="{2E78DA17-8F6B-42D6-9286-C9E334DB7FBD}" srcOrd="0" destOrd="0" presId="urn:microsoft.com/office/officeart/2005/8/layout/hChevron3"/>
    <dgm:cxn modelId="{F4B7E7DA-3DBC-4B6A-AB4B-D796B995524E}" type="presOf" srcId="{80FFAE7A-5328-49CC-94D3-4A73AA98647D}" destId="{4B265695-DCA6-4FAB-9577-06AD6FDFAB75}" srcOrd="0" destOrd="0" presId="urn:microsoft.com/office/officeart/2005/8/layout/hChevron3"/>
    <dgm:cxn modelId="{FE2CD6E0-1673-4199-91FF-A33A170DDD88}" type="presOf" srcId="{5233B1EC-581C-4678-83CF-34C0CB898FED}" destId="{39118F80-8053-4C41-9F1D-FE5BB850C0A3}" srcOrd="0" destOrd="0" presId="urn:microsoft.com/office/officeart/2005/8/layout/hChevron3"/>
    <dgm:cxn modelId="{96DA25D5-E70C-4A02-BE08-F42CB530BB77}" type="presParOf" srcId="{7E7D09CE-CC1D-4120-85F9-A241963B39C8}" destId="{39118F80-8053-4C41-9F1D-FE5BB850C0A3}" srcOrd="0" destOrd="0" presId="urn:microsoft.com/office/officeart/2005/8/layout/hChevron3"/>
    <dgm:cxn modelId="{6C5EB06A-D1DB-40CF-8A03-13916E8BF103}" type="presParOf" srcId="{7E7D09CE-CC1D-4120-85F9-A241963B39C8}" destId="{BD9123AD-E935-41D4-BB87-9FDE402E72FA}" srcOrd="1" destOrd="0" presId="urn:microsoft.com/office/officeart/2005/8/layout/hChevron3"/>
    <dgm:cxn modelId="{10A7F281-D4AF-4C24-8087-745E95E25159}" type="presParOf" srcId="{7E7D09CE-CC1D-4120-85F9-A241963B39C8}" destId="{4B265695-DCA6-4FAB-9577-06AD6FDFAB75}" srcOrd="2" destOrd="0" presId="urn:microsoft.com/office/officeart/2005/8/layout/hChevron3"/>
    <dgm:cxn modelId="{05FF621B-B9A8-4527-AB3B-524549E76298}" type="presParOf" srcId="{7E7D09CE-CC1D-4120-85F9-A241963B39C8}" destId="{2C59FF78-3BE8-43FD-B4CE-62F8BC7A547C}" srcOrd="3" destOrd="0" presId="urn:microsoft.com/office/officeart/2005/8/layout/hChevron3"/>
    <dgm:cxn modelId="{C6333B08-5C23-4E51-8A1F-27DDFE144BD4}" type="presParOf" srcId="{7E7D09CE-CC1D-4120-85F9-A241963B39C8}" destId="{8DFC1835-F47C-4989-8F38-E43300E71F6F}" srcOrd="4" destOrd="0" presId="urn:microsoft.com/office/officeart/2005/8/layout/hChevron3"/>
    <dgm:cxn modelId="{C8CBB05A-DEDB-46FD-A709-0DED2AFE2F40}" type="presParOf" srcId="{7E7D09CE-CC1D-4120-85F9-A241963B39C8}" destId="{85B0AC7C-4A94-4D7C-BB28-362A0D836003}" srcOrd="5" destOrd="0" presId="urn:microsoft.com/office/officeart/2005/8/layout/hChevron3"/>
    <dgm:cxn modelId="{945465DE-A222-4123-BC2F-EFCE2F0714F7}" type="presParOf" srcId="{7E7D09CE-CC1D-4120-85F9-A241963B39C8}" destId="{2E78DA17-8F6B-42D6-9286-C9E334DB7FBD}" srcOrd="6" destOrd="0" presId="urn:microsoft.com/office/officeart/2005/8/layout/hChevron3"/>
    <dgm:cxn modelId="{384C14A6-494A-4FA2-9455-EBA7270FFD1A}" type="presParOf" srcId="{7E7D09CE-CC1D-4120-85F9-A241963B39C8}" destId="{FA5B681E-647B-4574-88CB-2EE994EA9B3C}" srcOrd="7" destOrd="0" presId="urn:microsoft.com/office/officeart/2005/8/layout/hChevron3"/>
    <dgm:cxn modelId="{2C7B728A-AAAC-4846-9304-A7C3F2787804}" type="presParOf" srcId="{7E7D09CE-CC1D-4120-85F9-A241963B39C8}" destId="{0414E612-B513-4E77-BB63-800994F26F9C}" srcOrd="8"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FCE993-9C9F-4E10-9B98-FF9E4F2A6BC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FA28577-DA4C-4740-8FC2-58E1E4DC8203}">
      <dgm:prSet phldrT="[Text]" phldr="0"/>
      <dgm:spPr>
        <a:solidFill>
          <a:srgbClr val="AB192D"/>
        </a:solidFill>
      </dgm:spPr>
      <dgm:t>
        <a:bodyPr/>
        <a:lstStyle/>
        <a:p>
          <a:r>
            <a:rPr lang="en-US">
              <a:latin typeface="Verdana"/>
            </a:rPr>
            <a:t>Reproducible</a:t>
          </a:r>
          <a:endParaRPr lang="en-US"/>
        </a:p>
      </dgm:t>
    </dgm:pt>
    <dgm:pt modelId="{198DA123-6084-47F5-B5CE-D28A70D7A526}" type="parTrans" cxnId="{D56D81D7-95E6-4B3D-8166-91B3FACD1280}">
      <dgm:prSet/>
      <dgm:spPr/>
      <dgm:t>
        <a:bodyPr/>
        <a:lstStyle/>
        <a:p>
          <a:endParaRPr lang="en-US"/>
        </a:p>
      </dgm:t>
    </dgm:pt>
    <dgm:pt modelId="{756EB178-DA6B-4944-A64D-8D682F47947F}" type="sibTrans" cxnId="{D56D81D7-95E6-4B3D-8166-91B3FACD1280}">
      <dgm:prSet/>
      <dgm:spPr/>
      <dgm:t>
        <a:bodyPr/>
        <a:lstStyle/>
        <a:p>
          <a:endParaRPr lang="en-US"/>
        </a:p>
      </dgm:t>
    </dgm:pt>
    <dgm:pt modelId="{A4C3F973-BC4A-4EB7-833B-D757C7D3C9A6}">
      <dgm:prSet phldrT="[Text]" phldr="0"/>
      <dgm:spPr>
        <a:solidFill>
          <a:srgbClr val="AB192D"/>
        </a:solidFill>
      </dgm:spPr>
      <dgm:t>
        <a:bodyPr/>
        <a:lstStyle/>
        <a:p>
          <a:r>
            <a:rPr lang="en-US">
              <a:latin typeface="Verdana"/>
            </a:rPr>
            <a:t>Imageable</a:t>
          </a:r>
          <a:endParaRPr lang="en-US"/>
        </a:p>
      </dgm:t>
    </dgm:pt>
    <dgm:pt modelId="{339C3903-2EC2-402B-B2A5-FE8126C35AA4}" type="parTrans" cxnId="{DBFCBC00-2220-4B2F-96F9-354E8B49233A}">
      <dgm:prSet/>
      <dgm:spPr/>
      <dgm:t>
        <a:bodyPr/>
        <a:lstStyle/>
        <a:p>
          <a:endParaRPr lang="en-US"/>
        </a:p>
      </dgm:t>
    </dgm:pt>
    <dgm:pt modelId="{51B3520D-8B67-4034-9139-93A3040065EF}" type="sibTrans" cxnId="{DBFCBC00-2220-4B2F-96F9-354E8B49233A}">
      <dgm:prSet/>
      <dgm:spPr/>
      <dgm:t>
        <a:bodyPr/>
        <a:lstStyle/>
        <a:p>
          <a:endParaRPr lang="en-US"/>
        </a:p>
      </dgm:t>
    </dgm:pt>
    <dgm:pt modelId="{F755E86C-A76E-4FC5-BC63-FC118C33D0EE}">
      <dgm:prSet phldr="0"/>
      <dgm:spPr>
        <a:solidFill>
          <a:srgbClr val="AB192D"/>
        </a:solidFill>
      </dgm:spPr>
      <dgm:t>
        <a:bodyPr/>
        <a:lstStyle/>
        <a:p>
          <a:pPr rtl="0"/>
          <a:r>
            <a:rPr lang="en-US">
              <a:latin typeface="Verdana"/>
            </a:rPr>
            <a:t>Representative</a:t>
          </a:r>
        </a:p>
      </dgm:t>
    </dgm:pt>
    <dgm:pt modelId="{713E4C09-6D1E-47D1-9EA5-4579467B08B3}" type="parTrans" cxnId="{103D3FD0-6F70-4191-B2DC-1C7D57386CF1}">
      <dgm:prSet/>
      <dgm:spPr/>
      <dgm:t>
        <a:bodyPr/>
        <a:lstStyle/>
        <a:p>
          <a:endParaRPr lang="en-US"/>
        </a:p>
      </dgm:t>
    </dgm:pt>
    <dgm:pt modelId="{75BF0CD2-3E04-4595-BB25-656F2F07D52B}" type="sibTrans" cxnId="{103D3FD0-6F70-4191-B2DC-1C7D57386CF1}">
      <dgm:prSet/>
      <dgm:spPr/>
      <dgm:t>
        <a:bodyPr/>
        <a:lstStyle/>
        <a:p>
          <a:endParaRPr lang="en-US"/>
        </a:p>
      </dgm:t>
    </dgm:pt>
    <dgm:pt modelId="{4864AB47-6ECF-47DD-923B-768E0049C054}">
      <dgm:prSet phldr="0"/>
      <dgm:spPr>
        <a:solidFill>
          <a:srgbClr val="AB192D"/>
        </a:solidFill>
      </dgm:spPr>
      <dgm:t>
        <a:bodyPr/>
        <a:lstStyle/>
        <a:p>
          <a:pPr rtl="0"/>
          <a:r>
            <a:rPr lang="en-US">
              <a:latin typeface="Verdana"/>
            </a:rPr>
            <a:t>Versatile</a:t>
          </a:r>
        </a:p>
      </dgm:t>
    </dgm:pt>
    <dgm:pt modelId="{3FC2F45B-9843-41AE-AD9B-8D34A4DC7290}" type="parTrans" cxnId="{1184A39B-A90D-4F55-B4F3-488D3CE2B4BC}">
      <dgm:prSet/>
      <dgm:spPr/>
      <dgm:t>
        <a:bodyPr/>
        <a:lstStyle/>
        <a:p>
          <a:endParaRPr lang="en-US"/>
        </a:p>
      </dgm:t>
    </dgm:pt>
    <dgm:pt modelId="{BC6AC8DA-4BF9-4322-81F6-3C3DFC95C055}" type="sibTrans" cxnId="{1184A39B-A90D-4F55-B4F3-488D3CE2B4BC}">
      <dgm:prSet/>
      <dgm:spPr/>
      <dgm:t>
        <a:bodyPr/>
        <a:lstStyle/>
        <a:p>
          <a:endParaRPr lang="en-US"/>
        </a:p>
      </dgm:t>
    </dgm:pt>
    <dgm:pt modelId="{A7E8F917-4723-49C0-AFBB-C347CAB4E8C3}">
      <dgm:prSet phldr="0"/>
      <dgm:spPr>
        <a:solidFill>
          <a:srgbClr val="AB192D"/>
        </a:solidFill>
      </dgm:spPr>
      <dgm:t>
        <a:bodyPr/>
        <a:lstStyle/>
        <a:p>
          <a:pPr rtl="0"/>
          <a:r>
            <a:rPr lang="en-US">
              <a:latin typeface="Verdana"/>
            </a:rPr>
            <a:t>Usable</a:t>
          </a:r>
        </a:p>
      </dgm:t>
    </dgm:pt>
    <dgm:pt modelId="{7A494358-D2C5-4DB1-B097-30E40A218412}" type="parTrans" cxnId="{6F5B1EAF-CEDF-46D8-9A6B-6710D1E6B5CD}">
      <dgm:prSet/>
      <dgm:spPr/>
      <dgm:t>
        <a:bodyPr/>
        <a:lstStyle/>
        <a:p>
          <a:endParaRPr lang="en-US"/>
        </a:p>
      </dgm:t>
    </dgm:pt>
    <dgm:pt modelId="{9A9E23C2-A17A-47C1-AF3F-E49D0252DC04}" type="sibTrans" cxnId="{6F5B1EAF-CEDF-46D8-9A6B-6710D1E6B5CD}">
      <dgm:prSet/>
      <dgm:spPr/>
      <dgm:t>
        <a:bodyPr/>
        <a:lstStyle/>
        <a:p>
          <a:endParaRPr lang="en-US"/>
        </a:p>
      </dgm:t>
    </dgm:pt>
    <dgm:pt modelId="{785BC0A5-6523-4A56-93CC-48331F764DEC}">
      <dgm:prSet phldr="0"/>
      <dgm:spPr>
        <a:solidFill>
          <a:srgbClr val="AB192D"/>
        </a:solidFill>
      </dgm:spPr>
      <dgm:t>
        <a:bodyPr/>
        <a:lstStyle/>
        <a:p>
          <a:pPr rtl="0"/>
          <a:r>
            <a:rPr lang="en-US">
              <a:latin typeface="Verdana"/>
            </a:rPr>
            <a:t>Affordable</a:t>
          </a:r>
        </a:p>
      </dgm:t>
    </dgm:pt>
    <dgm:pt modelId="{08489EF6-D3C2-42FF-A98C-AB4B16659855}" type="parTrans" cxnId="{6F6C553B-0698-408E-9CE6-D6C076C11FC6}">
      <dgm:prSet/>
      <dgm:spPr/>
      <dgm:t>
        <a:bodyPr/>
        <a:lstStyle/>
        <a:p>
          <a:endParaRPr lang="en-US"/>
        </a:p>
      </dgm:t>
    </dgm:pt>
    <dgm:pt modelId="{613DF302-1DAC-456E-BD0A-2B31D00FEE13}" type="sibTrans" cxnId="{6F6C553B-0698-408E-9CE6-D6C076C11FC6}">
      <dgm:prSet/>
      <dgm:spPr/>
      <dgm:t>
        <a:bodyPr/>
        <a:lstStyle/>
        <a:p>
          <a:endParaRPr lang="en-US"/>
        </a:p>
      </dgm:t>
    </dgm:pt>
    <dgm:pt modelId="{3858CB70-1149-417E-B2A7-9D7BC0E75AA8}" type="pres">
      <dgm:prSet presAssocID="{46FCE993-9C9F-4E10-9B98-FF9E4F2A6BC0}" presName="diagram" presStyleCnt="0">
        <dgm:presLayoutVars>
          <dgm:dir/>
          <dgm:resizeHandles val="exact"/>
        </dgm:presLayoutVars>
      </dgm:prSet>
      <dgm:spPr/>
    </dgm:pt>
    <dgm:pt modelId="{8C617817-72E1-49AE-8024-AC2AF92EBD57}" type="pres">
      <dgm:prSet presAssocID="{DFA28577-DA4C-4740-8FC2-58E1E4DC8203}" presName="node" presStyleLbl="node1" presStyleIdx="0" presStyleCnt="6">
        <dgm:presLayoutVars>
          <dgm:bulletEnabled val="1"/>
        </dgm:presLayoutVars>
      </dgm:prSet>
      <dgm:spPr/>
    </dgm:pt>
    <dgm:pt modelId="{4DD6FCD8-A454-47AC-8D46-DDB2041B86E6}" type="pres">
      <dgm:prSet presAssocID="{756EB178-DA6B-4944-A64D-8D682F47947F}" presName="sibTrans" presStyleCnt="0"/>
      <dgm:spPr/>
    </dgm:pt>
    <dgm:pt modelId="{D47F8386-519D-487D-A2B2-683BF16CBC38}" type="pres">
      <dgm:prSet presAssocID="{A4C3F973-BC4A-4EB7-833B-D757C7D3C9A6}" presName="node" presStyleLbl="node1" presStyleIdx="1" presStyleCnt="6">
        <dgm:presLayoutVars>
          <dgm:bulletEnabled val="1"/>
        </dgm:presLayoutVars>
      </dgm:prSet>
      <dgm:spPr/>
    </dgm:pt>
    <dgm:pt modelId="{C371EAF3-C69F-4473-9EC2-7F5699F82AD5}" type="pres">
      <dgm:prSet presAssocID="{51B3520D-8B67-4034-9139-93A3040065EF}" presName="sibTrans" presStyleCnt="0"/>
      <dgm:spPr/>
    </dgm:pt>
    <dgm:pt modelId="{259FB769-48A9-4A0F-826E-830101930CDC}" type="pres">
      <dgm:prSet presAssocID="{F755E86C-A76E-4FC5-BC63-FC118C33D0EE}" presName="node" presStyleLbl="node1" presStyleIdx="2" presStyleCnt="6">
        <dgm:presLayoutVars>
          <dgm:bulletEnabled val="1"/>
        </dgm:presLayoutVars>
      </dgm:prSet>
      <dgm:spPr/>
    </dgm:pt>
    <dgm:pt modelId="{F65548FC-8283-4E26-A678-7FE1CC5C39A1}" type="pres">
      <dgm:prSet presAssocID="{75BF0CD2-3E04-4595-BB25-656F2F07D52B}" presName="sibTrans" presStyleCnt="0"/>
      <dgm:spPr/>
    </dgm:pt>
    <dgm:pt modelId="{F92C8695-C07A-446A-B73A-B3399192CE6B}" type="pres">
      <dgm:prSet presAssocID="{4864AB47-6ECF-47DD-923B-768E0049C054}" presName="node" presStyleLbl="node1" presStyleIdx="3" presStyleCnt="6">
        <dgm:presLayoutVars>
          <dgm:bulletEnabled val="1"/>
        </dgm:presLayoutVars>
      </dgm:prSet>
      <dgm:spPr/>
    </dgm:pt>
    <dgm:pt modelId="{6F4C4A6D-563E-4E36-8F99-D0CF8FA0D51B}" type="pres">
      <dgm:prSet presAssocID="{BC6AC8DA-4BF9-4322-81F6-3C3DFC95C055}" presName="sibTrans" presStyleCnt="0"/>
      <dgm:spPr/>
    </dgm:pt>
    <dgm:pt modelId="{6926DC03-E0B4-48E4-9BA2-AB70C5A09AD2}" type="pres">
      <dgm:prSet presAssocID="{A7E8F917-4723-49C0-AFBB-C347CAB4E8C3}" presName="node" presStyleLbl="node1" presStyleIdx="4" presStyleCnt="6">
        <dgm:presLayoutVars>
          <dgm:bulletEnabled val="1"/>
        </dgm:presLayoutVars>
      </dgm:prSet>
      <dgm:spPr/>
    </dgm:pt>
    <dgm:pt modelId="{F2BBD204-8EE4-45E6-B278-CA1AFB704DA3}" type="pres">
      <dgm:prSet presAssocID="{9A9E23C2-A17A-47C1-AF3F-E49D0252DC04}" presName="sibTrans" presStyleCnt="0"/>
      <dgm:spPr/>
    </dgm:pt>
    <dgm:pt modelId="{EDC72653-109F-46B7-960C-B2C2F600D975}" type="pres">
      <dgm:prSet presAssocID="{785BC0A5-6523-4A56-93CC-48331F764DEC}" presName="node" presStyleLbl="node1" presStyleIdx="5" presStyleCnt="6">
        <dgm:presLayoutVars>
          <dgm:bulletEnabled val="1"/>
        </dgm:presLayoutVars>
      </dgm:prSet>
      <dgm:spPr/>
    </dgm:pt>
  </dgm:ptLst>
  <dgm:cxnLst>
    <dgm:cxn modelId="{DBFCBC00-2220-4B2F-96F9-354E8B49233A}" srcId="{46FCE993-9C9F-4E10-9B98-FF9E4F2A6BC0}" destId="{A4C3F973-BC4A-4EB7-833B-D757C7D3C9A6}" srcOrd="1" destOrd="0" parTransId="{339C3903-2EC2-402B-B2A5-FE8126C35AA4}" sibTransId="{51B3520D-8B67-4034-9139-93A3040065EF}"/>
    <dgm:cxn modelId="{39979D11-B9AF-4AC8-B16B-E00CA65A1A15}" type="presOf" srcId="{F755E86C-A76E-4FC5-BC63-FC118C33D0EE}" destId="{259FB769-48A9-4A0F-826E-830101930CDC}" srcOrd="0" destOrd="0" presId="urn:microsoft.com/office/officeart/2005/8/layout/default"/>
    <dgm:cxn modelId="{F218FF21-3933-454B-8D84-57E96EEEDED2}" type="presOf" srcId="{4864AB47-6ECF-47DD-923B-768E0049C054}" destId="{F92C8695-C07A-446A-B73A-B3399192CE6B}" srcOrd="0" destOrd="0" presId="urn:microsoft.com/office/officeart/2005/8/layout/default"/>
    <dgm:cxn modelId="{6F6C553B-0698-408E-9CE6-D6C076C11FC6}" srcId="{46FCE993-9C9F-4E10-9B98-FF9E4F2A6BC0}" destId="{785BC0A5-6523-4A56-93CC-48331F764DEC}" srcOrd="5" destOrd="0" parTransId="{08489EF6-D3C2-42FF-A98C-AB4B16659855}" sibTransId="{613DF302-1DAC-456E-BD0A-2B31D00FEE13}"/>
    <dgm:cxn modelId="{BE707C4C-6B6D-405D-9EFA-2DCB5B97EFCB}" type="presOf" srcId="{46FCE993-9C9F-4E10-9B98-FF9E4F2A6BC0}" destId="{3858CB70-1149-417E-B2A7-9D7BC0E75AA8}" srcOrd="0" destOrd="0" presId="urn:microsoft.com/office/officeart/2005/8/layout/default"/>
    <dgm:cxn modelId="{1184A39B-A90D-4F55-B4F3-488D3CE2B4BC}" srcId="{46FCE993-9C9F-4E10-9B98-FF9E4F2A6BC0}" destId="{4864AB47-6ECF-47DD-923B-768E0049C054}" srcOrd="3" destOrd="0" parTransId="{3FC2F45B-9843-41AE-AD9B-8D34A4DC7290}" sibTransId="{BC6AC8DA-4BF9-4322-81F6-3C3DFC95C055}"/>
    <dgm:cxn modelId="{BCB9519F-92AB-44D9-962A-D81DAB701EE8}" type="presOf" srcId="{785BC0A5-6523-4A56-93CC-48331F764DEC}" destId="{EDC72653-109F-46B7-960C-B2C2F600D975}" srcOrd="0" destOrd="0" presId="urn:microsoft.com/office/officeart/2005/8/layout/default"/>
    <dgm:cxn modelId="{6F5B1EAF-CEDF-46D8-9A6B-6710D1E6B5CD}" srcId="{46FCE993-9C9F-4E10-9B98-FF9E4F2A6BC0}" destId="{A7E8F917-4723-49C0-AFBB-C347CAB4E8C3}" srcOrd="4" destOrd="0" parTransId="{7A494358-D2C5-4DB1-B097-30E40A218412}" sibTransId="{9A9E23C2-A17A-47C1-AF3F-E49D0252DC04}"/>
    <dgm:cxn modelId="{0C8ACFB4-2925-477A-93B7-1D746D5DD6D4}" type="presOf" srcId="{A4C3F973-BC4A-4EB7-833B-D757C7D3C9A6}" destId="{D47F8386-519D-487D-A2B2-683BF16CBC38}" srcOrd="0" destOrd="0" presId="urn:microsoft.com/office/officeart/2005/8/layout/default"/>
    <dgm:cxn modelId="{95668EBA-B879-4FDB-83C8-8B32838D74E1}" type="presOf" srcId="{A7E8F917-4723-49C0-AFBB-C347CAB4E8C3}" destId="{6926DC03-E0B4-48E4-9BA2-AB70C5A09AD2}" srcOrd="0" destOrd="0" presId="urn:microsoft.com/office/officeart/2005/8/layout/default"/>
    <dgm:cxn modelId="{3C450FC3-6649-41DB-9C90-482D6303EEAB}" type="presOf" srcId="{DFA28577-DA4C-4740-8FC2-58E1E4DC8203}" destId="{8C617817-72E1-49AE-8024-AC2AF92EBD57}" srcOrd="0" destOrd="0" presId="urn:microsoft.com/office/officeart/2005/8/layout/default"/>
    <dgm:cxn modelId="{103D3FD0-6F70-4191-B2DC-1C7D57386CF1}" srcId="{46FCE993-9C9F-4E10-9B98-FF9E4F2A6BC0}" destId="{F755E86C-A76E-4FC5-BC63-FC118C33D0EE}" srcOrd="2" destOrd="0" parTransId="{713E4C09-6D1E-47D1-9EA5-4579467B08B3}" sibTransId="{75BF0CD2-3E04-4595-BB25-656F2F07D52B}"/>
    <dgm:cxn modelId="{D56D81D7-95E6-4B3D-8166-91B3FACD1280}" srcId="{46FCE993-9C9F-4E10-9B98-FF9E4F2A6BC0}" destId="{DFA28577-DA4C-4740-8FC2-58E1E4DC8203}" srcOrd="0" destOrd="0" parTransId="{198DA123-6084-47F5-B5CE-D28A70D7A526}" sibTransId="{756EB178-DA6B-4944-A64D-8D682F47947F}"/>
    <dgm:cxn modelId="{3A4402A6-76F8-447E-B9D0-6AF19652AD84}" type="presParOf" srcId="{3858CB70-1149-417E-B2A7-9D7BC0E75AA8}" destId="{8C617817-72E1-49AE-8024-AC2AF92EBD57}" srcOrd="0" destOrd="0" presId="urn:microsoft.com/office/officeart/2005/8/layout/default"/>
    <dgm:cxn modelId="{1565DD6C-926F-4A95-81DC-42272CA03E3E}" type="presParOf" srcId="{3858CB70-1149-417E-B2A7-9D7BC0E75AA8}" destId="{4DD6FCD8-A454-47AC-8D46-DDB2041B86E6}" srcOrd="1" destOrd="0" presId="urn:microsoft.com/office/officeart/2005/8/layout/default"/>
    <dgm:cxn modelId="{00EE2EEB-4E57-41A3-9CFB-FCEEA6DC656A}" type="presParOf" srcId="{3858CB70-1149-417E-B2A7-9D7BC0E75AA8}" destId="{D47F8386-519D-487D-A2B2-683BF16CBC38}" srcOrd="2" destOrd="0" presId="urn:microsoft.com/office/officeart/2005/8/layout/default"/>
    <dgm:cxn modelId="{65934A17-6767-4DB0-BB53-9333A338E185}" type="presParOf" srcId="{3858CB70-1149-417E-B2A7-9D7BC0E75AA8}" destId="{C371EAF3-C69F-4473-9EC2-7F5699F82AD5}" srcOrd="3" destOrd="0" presId="urn:microsoft.com/office/officeart/2005/8/layout/default"/>
    <dgm:cxn modelId="{A9B8DF7C-2DE6-4DDE-9AE0-966F4270E477}" type="presParOf" srcId="{3858CB70-1149-417E-B2A7-9D7BC0E75AA8}" destId="{259FB769-48A9-4A0F-826E-830101930CDC}" srcOrd="4" destOrd="0" presId="urn:microsoft.com/office/officeart/2005/8/layout/default"/>
    <dgm:cxn modelId="{BE9AD798-9D0C-4163-A21E-8D63B70C4487}" type="presParOf" srcId="{3858CB70-1149-417E-B2A7-9D7BC0E75AA8}" destId="{F65548FC-8283-4E26-A678-7FE1CC5C39A1}" srcOrd="5" destOrd="0" presId="urn:microsoft.com/office/officeart/2005/8/layout/default"/>
    <dgm:cxn modelId="{3FCCED32-B28C-442E-83A6-14E36C4B8489}" type="presParOf" srcId="{3858CB70-1149-417E-B2A7-9D7BC0E75AA8}" destId="{F92C8695-C07A-446A-B73A-B3399192CE6B}" srcOrd="6" destOrd="0" presId="urn:microsoft.com/office/officeart/2005/8/layout/default"/>
    <dgm:cxn modelId="{456489F6-7CF3-49AE-B1F3-C60C307ADA0E}" type="presParOf" srcId="{3858CB70-1149-417E-B2A7-9D7BC0E75AA8}" destId="{6F4C4A6D-563E-4E36-8F99-D0CF8FA0D51B}" srcOrd="7" destOrd="0" presId="urn:microsoft.com/office/officeart/2005/8/layout/default"/>
    <dgm:cxn modelId="{0873A44A-DE24-4E29-851D-0F189D1E0478}" type="presParOf" srcId="{3858CB70-1149-417E-B2A7-9D7BC0E75AA8}" destId="{6926DC03-E0B4-48E4-9BA2-AB70C5A09AD2}" srcOrd="8" destOrd="0" presId="urn:microsoft.com/office/officeart/2005/8/layout/default"/>
    <dgm:cxn modelId="{C0F51CE3-EDC4-40A1-9DAC-7B411AFAF69B}" type="presParOf" srcId="{3858CB70-1149-417E-B2A7-9D7BC0E75AA8}" destId="{F2BBD204-8EE4-45E6-B278-CA1AFB704DA3}" srcOrd="9" destOrd="0" presId="urn:microsoft.com/office/officeart/2005/8/layout/default"/>
    <dgm:cxn modelId="{F698BF7C-E9F0-44E5-A825-022D8151FB5F}" type="presParOf" srcId="{3858CB70-1149-417E-B2A7-9D7BC0E75AA8}" destId="{EDC72653-109F-46B7-960C-B2C2F600D975}"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18F80-8053-4C41-9F1D-FE5BB850C0A3}">
      <dsp:nvSpPr>
        <dsp:cNvPr id="0" name=""/>
        <dsp:cNvSpPr/>
      </dsp:nvSpPr>
      <dsp:spPr>
        <a:xfrm>
          <a:off x="1511" y="0"/>
          <a:ext cx="2948093" cy="384801"/>
        </a:xfrm>
        <a:prstGeom prst="homePlate">
          <a:avLst/>
        </a:prstGeom>
        <a:solidFill>
          <a:srgbClr val="AB1A2D"/>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rtl="0">
            <a:lnSpc>
              <a:spcPct val="90000"/>
            </a:lnSpc>
            <a:spcBef>
              <a:spcPct val="0"/>
            </a:spcBef>
            <a:spcAft>
              <a:spcPct val="35000"/>
            </a:spcAft>
            <a:buNone/>
          </a:pPr>
          <a:r>
            <a:rPr lang="en-US" sz="2000" kern="1200">
              <a:latin typeface="Verdana"/>
            </a:rPr>
            <a:t> </a:t>
          </a:r>
          <a:endParaRPr lang="en-US" sz="2000" kern="1200"/>
        </a:p>
      </dsp:txBody>
      <dsp:txXfrm>
        <a:off x="1511" y="0"/>
        <a:ext cx="2851893" cy="384801"/>
      </dsp:txXfrm>
    </dsp:sp>
    <dsp:sp modelId="{4B265695-DCA6-4FAB-9577-06AD6FDFAB75}">
      <dsp:nvSpPr>
        <dsp:cNvPr id="0" name=""/>
        <dsp:cNvSpPr/>
      </dsp:nvSpPr>
      <dsp:spPr>
        <a:xfrm>
          <a:off x="2359986" y="0"/>
          <a:ext cx="2948093" cy="384801"/>
        </a:xfrm>
        <a:prstGeom prst="chevron">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endParaRPr lang="en-US" sz="2000" kern="1200"/>
        </a:p>
      </dsp:txBody>
      <dsp:txXfrm>
        <a:off x="2552387" y="0"/>
        <a:ext cx="2563292" cy="384801"/>
      </dsp:txXfrm>
    </dsp:sp>
    <dsp:sp modelId="{8DFC1835-F47C-4989-8F38-E43300E71F6F}">
      <dsp:nvSpPr>
        <dsp:cNvPr id="0" name=""/>
        <dsp:cNvSpPr/>
      </dsp:nvSpPr>
      <dsp:spPr>
        <a:xfrm>
          <a:off x="4718461" y="0"/>
          <a:ext cx="2948093" cy="384801"/>
        </a:xfrm>
        <a:prstGeom prst="chevron">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endParaRPr lang="en-US" sz="2000" kern="1200"/>
        </a:p>
      </dsp:txBody>
      <dsp:txXfrm>
        <a:off x="4910862" y="0"/>
        <a:ext cx="2563292" cy="384801"/>
      </dsp:txXfrm>
    </dsp:sp>
    <dsp:sp modelId="{2E78DA17-8F6B-42D6-9286-C9E334DB7FBD}">
      <dsp:nvSpPr>
        <dsp:cNvPr id="0" name=""/>
        <dsp:cNvSpPr/>
      </dsp:nvSpPr>
      <dsp:spPr>
        <a:xfrm>
          <a:off x="7076936" y="0"/>
          <a:ext cx="2948093" cy="384801"/>
        </a:xfrm>
        <a:prstGeom prst="chevron">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p>
      </dsp:txBody>
      <dsp:txXfrm>
        <a:off x="7269337" y="0"/>
        <a:ext cx="2563292" cy="384801"/>
      </dsp:txXfrm>
    </dsp:sp>
    <dsp:sp modelId="{0414E612-B513-4E77-BB63-800994F26F9C}">
      <dsp:nvSpPr>
        <dsp:cNvPr id="0" name=""/>
        <dsp:cNvSpPr/>
      </dsp:nvSpPr>
      <dsp:spPr>
        <a:xfrm>
          <a:off x="9435410" y="0"/>
          <a:ext cx="2948093" cy="384801"/>
        </a:xfrm>
        <a:prstGeom prst="chevron">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p>
      </dsp:txBody>
      <dsp:txXfrm>
        <a:off x="9627811" y="0"/>
        <a:ext cx="2563292" cy="3848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18F80-8053-4C41-9F1D-FE5BB850C0A3}">
      <dsp:nvSpPr>
        <dsp:cNvPr id="0" name=""/>
        <dsp:cNvSpPr/>
      </dsp:nvSpPr>
      <dsp:spPr>
        <a:xfrm>
          <a:off x="1511" y="0"/>
          <a:ext cx="2948093" cy="384801"/>
        </a:xfrm>
        <a:prstGeom prst="homePlate">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rtl="0">
            <a:lnSpc>
              <a:spcPct val="90000"/>
            </a:lnSpc>
            <a:spcBef>
              <a:spcPct val="0"/>
            </a:spcBef>
            <a:spcAft>
              <a:spcPct val="35000"/>
            </a:spcAft>
            <a:buNone/>
          </a:pPr>
          <a:r>
            <a:rPr lang="en-US" sz="2000" kern="1200">
              <a:latin typeface="Verdana"/>
            </a:rPr>
            <a:t> </a:t>
          </a:r>
          <a:endParaRPr lang="en-US" sz="2000" kern="1200"/>
        </a:p>
      </dsp:txBody>
      <dsp:txXfrm>
        <a:off x="1511" y="0"/>
        <a:ext cx="2851893" cy="384801"/>
      </dsp:txXfrm>
    </dsp:sp>
    <dsp:sp modelId="{4B265695-DCA6-4FAB-9577-06AD6FDFAB75}">
      <dsp:nvSpPr>
        <dsp:cNvPr id="0" name=""/>
        <dsp:cNvSpPr/>
      </dsp:nvSpPr>
      <dsp:spPr>
        <a:xfrm>
          <a:off x="2359986" y="0"/>
          <a:ext cx="2948093" cy="384801"/>
        </a:xfrm>
        <a:prstGeom prst="chevron">
          <a:avLst/>
        </a:prstGeom>
        <a:solidFill>
          <a:srgbClr val="AB1A2D"/>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endParaRPr lang="en-US" sz="2000" kern="1200"/>
        </a:p>
      </dsp:txBody>
      <dsp:txXfrm>
        <a:off x="2552387" y="0"/>
        <a:ext cx="2563292" cy="384801"/>
      </dsp:txXfrm>
    </dsp:sp>
    <dsp:sp modelId="{8DFC1835-F47C-4989-8F38-E43300E71F6F}">
      <dsp:nvSpPr>
        <dsp:cNvPr id="0" name=""/>
        <dsp:cNvSpPr/>
      </dsp:nvSpPr>
      <dsp:spPr>
        <a:xfrm>
          <a:off x="4718461" y="0"/>
          <a:ext cx="2948093" cy="384801"/>
        </a:xfrm>
        <a:prstGeom prst="chevron">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endParaRPr lang="en-US" sz="2000" kern="1200"/>
        </a:p>
      </dsp:txBody>
      <dsp:txXfrm>
        <a:off x="4910862" y="0"/>
        <a:ext cx="2563292" cy="384801"/>
      </dsp:txXfrm>
    </dsp:sp>
    <dsp:sp modelId="{2E78DA17-8F6B-42D6-9286-C9E334DB7FBD}">
      <dsp:nvSpPr>
        <dsp:cNvPr id="0" name=""/>
        <dsp:cNvSpPr/>
      </dsp:nvSpPr>
      <dsp:spPr>
        <a:xfrm>
          <a:off x="7076936" y="0"/>
          <a:ext cx="2948093" cy="384801"/>
        </a:xfrm>
        <a:prstGeom prst="chevron">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p>
      </dsp:txBody>
      <dsp:txXfrm>
        <a:off x="7269337" y="0"/>
        <a:ext cx="2563292" cy="384801"/>
      </dsp:txXfrm>
    </dsp:sp>
    <dsp:sp modelId="{0414E612-B513-4E77-BB63-800994F26F9C}">
      <dsp:nvSpPr>
        <dsp:cNvPr id="0" name=""/>
        <dsp:cNvSpPr/>
      </dsp:nvSpPr>
      <dsp:spPr>
        <a:xfrm>
          <a:off x="9435410" y="0"/>
          <a:ext cx="2948093" cy="384801"/>
        </a:xfrm>
        <a:prstGeom prst="chevron">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p>
      </dsp:txBody>
      <dsp:txXfrm>
        <a:off x="9627811" y="0"/>
        <a:ext cx="2563292" cy="3848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18F80-8053-4C41-9F1D-FE5BB850C0A3}">
      <dsp:nvSpPr>
        <dsp:cNvPr id="0" name=""/>
        <dsp:cNvSpPr/>
      </dsp:nvSpPr>
      <dsp:spPr>
        <a:xfrm>
          <a:off x="1511" y="0"/>
          <a:ext cx="2948093" cy="384801"/>
        </a:xfrm>
        <a:prstGeom prst="homePlate">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rtl="0">
            <a:lnSpc>
              <a:spcPct val="90000"/>
            </a:lnSpc>
            <a:spcBef>
              <a:spcPct val="0"/>
            </a:spcBef>
            <a:spcAft>
              <a:spcPct val="35000"/>
            </a:spcAft>
            <a:buNone/>
          </a:pPr>
          <a:r>
            <a:rPr lang="en-US" sz="2000" kern="1200">
              <a:latin typeface="Verdana"/>
            </a:rPr>
            <a:t> </a:t>
          </a:r>
          <a:endParaRPr lang="en-US" sz="2000" kern="1200"/>
        </a:p>
      </dsp:txBody>
      <dsp:txXfrm>
        <a:off x="1511" y="0"/>
        <a:ext cx="2851893" cy="384801"/>
      </dsp:txXfrm>
    </dsp:sp>
    <dsp:sp modelId="{4B265695-DCA6-4FAB-9577-06AD6FDFAB75}">
      <dsp:nvSpPr>
        <dsp:cNvPr id="0" name=""/>
        <dsp:cNvSpPr/>
      </dsp:nvSpPr>
      <dsp:spPr>
        <a:xfrm>
          <a:off x="2359986" y="0"/>
          <a:ext cx="2948093" cy="384801"/>
        </a:xfrm>
        <a:prstGeom prst="chevron">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endParaRPr lang="en-US" sz="2000" kern="1200"/>
        </a:p>
      </dsp:txBody>
      <dsp:txXfrm>
        <a:off x="2552387" y="0"/>
        <a:ext cx="2563292" cy="384801"/>
      </dsp:txXfrm>
    </dsp:sp>
    <dsp:sp modelId="{8DFC1835-F47C-4989-8F38-E43300E71F6F}">
      <dsp:nvSpPr>
        <dsp:cNvPr id="0" name=""/>
        <dsp:cNvSpPr/>
      </dsp:nvSpPr>
      <dsp:spPr>
        <a:xfrm>
          <a:off x="4718461" y="0"/>
          <a:ext cx="2948093" cy="384801"/>
        </a:xfrm>
        <a:prstGeom prst="chevron">
          <a:avLst/>
        </a:prstGeom>
        <a:solidFill>
          <a:srgbClr val="AB1A2D"/>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endParaRPr lang="en-US" sz="2000" kern="1200"/>
        </a:p>
      </dsp:txBody>
      <dsp:txXfrm>
        <a:off x="4910862" y="0"/>
        <a:ext cx="2563292" cy="384801"/>
      </dsp:txXfrm>
    </dsp:sp>
    <dsp:sp modelId="{2E78DA17-8F6B-42D6-9286-C9E334DB7FBD}">
      <dsp:nvSpPr>
        <dsp:cNvPr id="0" name=""/>
        <dsp:cNvSpPr/>
      </dsp:nvSpPr>
      <dsp:spPr>
        <a:xfrm>
          <a:off x="7076936" y="0"/>
          <a:ext cx="2948093" cy="384801"/>
        </a:xfrm>
        <a:prstGeom prst="chevron">
          <a:avLst/>
        </a:prstGeom>
        <a:solidFill>
          <a:srgbClr val="AB1A2D"/>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p>
      </dsp:txBody>
      <dsp:txXfrm>
        <a:off x="7269337" y="0"/>
        <a:ext cx="2563292" cy="384801"/>
      </dsp:txXfrm>
    </dsp:sp>
    <dsp:sp modelId="{0414E612-B513-4E77-BB63-800994F26F9C}">
      <dsp:nvSpPr>
        <dsp:cNvPr id="0" name=""/>
        <dsp:cNvSpPr/>
      </dsp:nvSpPr>
      <dsp:spPr>
        <a:xfrm>
          <a:off x="9435410" y="0"/>
          <a:ext cx="2948093" cy="384801"/>
        </a:xfrm>
        <a:prstGeom prst="chevron">
          <a:avLst/>
        </a:prstGeom>
        <a:solidFill>
          <a:srgbClr val="AB1A2D"/>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p>
      </dsp:txBody>
      <dsp:txXfrm>
        <a:off x="9627811" y="0"/>
        <a:ext cx="2563292" cy="3848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18F80-8053-4C41-9F1D-FE5BB850C0A3}">
      <dsp:nvSpPr>
        <dsp:cNvPr id="0" name=""/>
        <dsp:cNvSpPr/>
      </dsp:nvSpPr>
      <dsp:spPr>
        <a:xfrm>
          <a:off x="1511" y="0"/>
          <a:ext cx="2948093" cy="384801"/>
        </a:xfrm>
        <a:prstGeom prst="homePlate">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rtl="0">
            <a:lnSpc>
              <a:spcPct val="90000"/>
            </a:lnSpc>
            <a:spcBef>
              <a:spcPct val="0"/>
            </a:spcBef>
            <a:spcAft>
              <a:spcPct val="35000"/>
            </a:spcAft>
            <a:buNone/>
          </a:pPr>
          <a:r>
            <a:rPr lang="en-US" sz="2000" kern="1200">
              <a:latin typeface="Verdana"/>
            </a:rPr>
            <a:t> </a:t>
          </a:r>
          <a:endParaRPr lang="en-US" sz="2000" kern="1200"/>
        </a:p>
      </dsp:txBody>
      <dsp:txXfrm>
        <a:off x="1511" y="0"/>
        <a:ext cx="2851893" cy="384801"/>
      </dsp:txXfrm>
    </dsp:sp>
    <dsp:sp modelId="{4B265695-DCA6-4FAB-9577-06AD6FDFAB75}">
      <dsp:nvSpPr>
        <dsp:cNvPr id="0" name=""/>
        <dsp:cNvSpPr/>
      </dsp:nvSpPr>
      <dsp:spPr>
        <a:xfrm>
          <a:off x="2359986" y="0"/>
          <a:ext cx="2948093" cy="384801"/>
        </a:xfrm>
        <a:prstGeom prst="chevron">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endParaRPr lang="en-US" sz="2000" kern="1200"/>
        </a:p>
      </dsp:txBody>
      <dsp:txXfrm>
        <a:off x="2552387" y="0"/>
        <a:ext cx="2563292" cy="384801"/>
      </dsp:txXfrm>
    </dsp:sp>
    <dsp:sp modelId="{8DFC1835-F47C-4989-8F38-E43300E71F6F}">
      <dsp:nvSpPr>
        <dsp:cNvPr id="0" name=""/>
        <dsp:cNvSpPr/>
      </dsp:nvSpPr>
      <dsp:spPr>
        <a:xfrm>
          <a:off x="4718461" y="0"/>
          <a:ext cx="2948093" cy="384801"/>
        </a:xfrm>
        <a:prstGeom prst="chevron">
          <a:avLst/>
        </a:prstGeom>
        <a:solidFill>
          <a:srgbClr val="AB1A2D"/>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endParaRPr lang="en-US" sz="2000" kern="1200"/>
        </a:p>
      </dsp:txBody>
      <dsp:txXfrm>
        <a:off x="4910862" y="0"/>
        <a:ext cx="2563292" cy="384801"/>
      </dsp:txXfrm>
    </dsp:sp>
    <dsp:sp modelId="{2E78DA17-8F6B-42D6-9286-C9E334DB7FBD}">
      <dsp:nvSpPr>
        <dsp:cNvPr id="0" name=""/>
        <dsp:cNvSpPr/>
      </dsp:nvSpPr>
      <dsp:spPr>
        <a:xfrm>
          <a:off x="7076936" y="0"/>
          <a:ext cx="2948093" cy="384801"/>
        </a:xfrm>
        <a:prstGeom prst="chevron">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p>
      </dsp:txBody>
      <dsp:txXfrm>
        <a:off x="7269337" y="0"/>
        <a:ext cx="2563292" cy="384801"/>
      </dsp:txXfrm>
    </dsp:sp>
    <dsp:sp modelId="{0414E612-B513-4E77-BB63-800994F26F9C}">
      <dsp:nvSpPr>
        <dsp:cNvPr id="0" name=""/>
        <dsp:cNvSpPr/>
      </dsp:nvSpPr>
      <dsp:spPr>
        <a:xfrm>
          <a:off x="9435410" y="0"/>
          <a:ext cx="2948093" cy="384801"/>
        </a:xfrm>
        <a:prstGeom prst="chevron">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p>
      </dsp:txBody>
      <dsp:txXfrm>
        <a:off x="9627811" y="0"/>
        <a:ext cx="2563292" cy="3848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18F80-8053-4C41-9F1D-FE5BB850C0A3}">
      <dsp:nvSpPr>
        <dsp:cNvPr id="0" name=""/>
        <dsp:cNvSpPr/>
      </dsp:nvSpPr>
      <dsp:spPr>
        <a:xfrm>
          <a:off x="1511" y="0"/>
          <a:ext cx="2948093" cy="384801"/>
        </a:xfrm>
        <a:prstGeom prst="homePlate">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rtl="0">
            <a:lnSpc>
              <a:spcPct val="90000"/>
            </a:lnSpc>
            <a:spcBef>
              <a:spcPct val="0"/>
            </a:spcBef>
            <a:spcAft>
              <a:spcPct val="35000"/>
            </a:spcAft>
            <a:buNone/>
          </a:pPr>
          <a:r>
            <a:rPr lang="en-US" sz="2000" kern="1200">
              <a:latin typeface="Verdana"/>
            </a:rPr>
            <a:t> </a:t>
          </a:r>
          <a:endParaRPr lang="en-US" sz="2000" kern="1200"/>
        </a:p>
      </dsp:txBody>
      <dsp:txXfrm>
        <a:off x="1511" y="0"/>
        <a:ext cx="2851893" cy="384801"/>
      </dsp:txXfrm>
    </dsp:sp>
    <dsp:sp modelId="{4B265695-DCA6-4FAB-9577-06AD6FDFAB75}">
      <dsp:nvSpPr>
        <dsp:cNvPr id="0" name=""/>
        <dsp:cNvSpPr/>
      </dsp:nvSpPr>
      <dsp:spPr>
        <a:xfrm>
          <a:off x="2359986" y="0"/>
          <a:ext cx="2948093" cy="384801"/>
        </a:xfrm>
        <a:prstGeom prst="chevron">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endParaRPr lang="en-US" sz="2000" kern="1200"/>
        </a:p>
      </dsp:txBody>
      <dsp:txXfrm>
        <a:off x="2552387" y="0"/>
        <a:ext cx="2563292" cy="384801"/>
      </dsp:txXfrm>
    </dsp:sp>
    <dsp:sp modelId="{8DFC1835-F47C-4989-8F38-E43300E71F6F}">
      <dsp:nvSpPr>
        <dsp:cNvPr id="0" name=""/>
        <dsp:cNvSpPr/>
      </dsp:nvSpPr>
      <dsp:spPr>
        <a:xfrm>
          <a:off x="4718461" y="0"/>
          <a:ext cx="2948093" cy="384801"/>
        </a:xfrm>
        <a:prstGeom prst="chevron">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endParaRPr lang="en-US" sz="2000" kern="1200"/>
        </a:p>
      </dsp:txBody>
      <dsp:txXfrm>
        <a:off x="4910862" y="0"/>
        <a:ext cx="2563292" cy="384801"/>
      </dsp:txXfrm>
    </dsp:sp>
    <dsp:sp modelId="{2E78DA17-8F6B-42D6-9286-C9E334DB7FBD}">
      <dsp:nvSpPr>
        <dsp:cNvPr id="0" name=""/>
        <dsp:cNvSpPr/>
      </dsp:nvSpPr>
      <dsp:spPr>
        <a:xfrm>
          <a:off x="7076936" y="0"/>
          <a:ext cx="2948093" cy="384801"/>
        </a:xfrm>
        <a:prstGeom prst="chevron">
          <a:avLst/>
        </a:prstGeom>
        <a:solidFill>
          <a:srgbClr val="AB1A2D"/>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p>
      </dsp:txBody>
      <dsp:txXfrm>
        <a:off x="7269337" y="0"/>
        <a:ext cx="2563292" cy="384801"/>
      </dsp:txXfrm>
    </dsp:sp>
    <dsp:sp modelId="{0414E612-B513-4E77-BB63-800994F26F9C}">
      <dsp:nvSpPr>
        <dsp:cNvPr id="0" name=""/>
        <dsp:cNvSpPr/>
      </dsp:nvSpPr>
      <dsp:spPr>
        <a:xfrm>
          <a:off x="9435410" y="0"/>
          <a:ext cx="2948093" cy="384801"/>
        </a:xfrm>
        <a:prstGeom prst="chevron">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p>
      </dsp:txBody>
      <dsp:txXfrm>
        <a:off x="9627811" y="0"/>
        <a:ext cx="2563292" cy="3848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18F80-8053-4C41-9F1D-FE5BB850C0A3}">
      <dsp:nvSpPr>
        <dsp:cNvPr id="0" name=""/>
        <dsp:cNvSpPr/>
      </dsp:nvSpPr>
      <dsp:spPr>
        <a:xfrm>
          <a:off x="1511" y="0"/>
          <a:ext cx="2948093" cy="384801"/>
        </a:xfrm>
        <a:prstGeom prst="homePlate">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l" defTabSz="889000" rtl="0">
            <a:lnSpc>
              <a:spcPct val="90000"/>
            </a:lnSpc>
            <a:spcBef>
              <a:spcPct val="0"/>
            </a:spcBef>
            <a:spcAft>
              <a:spcPct val="35000"/>
            </a:spcAft>
            <a:buNone/>
          </a:pPr>
          <a:r>
            <a:rPr lang="en-US" sz="2000" kern="1200">
              <a:latin typeface="Verdana"/>
            </a:rPr>
            <a:t> </a:t>
          </a:r>
          <a:endParaRPr lang="en-US" sz="2000" kern="1200"/>
        </a:p>
      </dsp:txBody>
      <dsp:txXfrm>
        <a:off x="1511" y="0"/>
        <a:ext cx="2851893" cy="384801"/>
      </dsp:txXfrm>
    </dsp:sp>
    <dsp:sp modelId="{4B265695-DCA6-4FAB-9577-06AD6FDFAB75}">
      <dsp:nvSpPr>
        <dsp:cNvPr id="0" name=""/>
        <dsp:cNvSpPr/>
      </dsp:nvSpPr>
      <dsp:spPr>
        <a:xfrm>
          <a:off x="2359986" y="0"/>
          <a:ext cx="2948093" cy="384801"/>
        </a:xfrm>
        <a:prstGeom prst="chevron">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endParaRPr lang="en-US" sz="2000" kern="1200"/>
        </a:p>
      </dsp:txBody>
      <dsp:txXfrm>
        <a:off x="2552387" y="0"/>
        <a:ext cx="2563292" cy="384801"/>
      </dsp:txXfrm>
    </dsp:sp>
    <dsp:sp modelId="{8DFC1835-F47C-4989-8F38-E43300E71F6F}">
      <dsp:nvSpPr>
        <dsp:cNvPr id="0" name=""/>
        <dsp:cNvSpPr/>
      </dsp:nvSpPr>
      <dsp:spPr>
        <a:xfrm>
          <a:off x="4718461" y="0"/>
          <a:ext cx="2948093" cy="384801"/>
        </a:xfrm>
        <a:prstGeom prst="chevron">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endParaRPr lang="en-US" sz="2000" kern="1200"/>
        </a:p>
      </dsp:txBody>
      <dsp:txXfrm>
        <a:off x="4910862" y="0"/>
        <a:ext cx="2563292" cy="384801"/>
      </dsp:txXfrm>
    </dsp:sp>
    <dsp:sp modelId="{2E78DA17-8F6B-42D6-9286-C9E334DB7FBD}">
      <dsp:nvSpPr>
        <dsp:cNvPr id="0" name=""/>
        <dsp:cNvSpPr/>
      </dsp:nvSpPr>
      <dsp:spPr>
        <a:xfrm>
          <a:off x="7076936" y="0"/>
          <a:ext cx="2948093" cy="384801"/>
        </a:xfrm>
        <a:prstGeom prst="chevron">
          <a:avLst/>
        </a:prstGeom>
        <a:solidFill>
          <a:schemeClr val="tx2"/>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p>
      </dsp:txBody>
      <dsp:txXfrm>
        <a:off x="7269337" y="0"/>
        <a:ext cx="2563292" cy="384801"/>
      </dsp:txXfrm>
    </dsp:sp>
    <dsp:sp modelId="{0414E612-B513-4E77-BB63-800994F26F9C}">
      <dsp:nvSpPr>
        <dsp:cNvPr id="0" name=""/>
        <dsp:cNvSpPr/>
      </dsp:nvSpPr>
      <dsp:spPr>
        <a:xfrm>
          <a:off x="9435410" y="0"/>
          <a:ext cx="2948093" cy="384801"/>
        </a:xfrm>
        <a:prstGeom prst="chevron">
          <a:avLst/>
        </a:prstGeom>
        <a:solidFill>
          <a:srgbClr val="AB1A2D"/>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Verdana"/>
            </a:rPr>
            <a:t>  </a:t>
          </a:r>
        </a:p>
      </dsp:txBody>
      <dsp:txXfrm>
        <a:off x="9627811" y="0"/>
        <a:ext cx="2563292" cy="3848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17817-72E1-49AE-8024-AC2AF92EBD57}">
      <dsp:nvSpPr>
        <dsp:cNvPr id="0" name=""/>
        <dsp:cNvSpPr/>
      </dsp:nvSpPr>
      <dsp:spPr>
        <a:xfrm>
          <a:off x="1184175" y="2367"/>
          <a:ext cx="2296030" cy="1377618"/>
        </a:xfrm>
        <a:prstGeom prst="rect">
          <a:avLst/>
        </a:prstGeom>
        <a:solidFill>
          <a:srgbClr val="AB192D"/>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Verdana"/>
            </a:rPr>
            <a:t>Reproducible</a:t>
          </a:r>
          <a:endParaRPr lang="en-US" sz="2200" kern="1200"/>
        </a:p>
      </dsp:txBody>
      <dsp:txXfrm>
        <a:off x="1184175" y="2367"/>
        <a:ext cx="2296030" cy="1377618"/>
      </dsp:txXfrm>
    </dsp:sp>
    <dsp:sp modelId="{D47F8386-519D-487D-A2B2-683BF16CBC38}">
      <dsp:nvSpPr>
        <dsp:cNvPr id="0" name=""/>
        <dsp:cNvSpPr/>
      </dsp:nvSpPr>
      <dsp:spPr>
        <a:xfrm>
          <a:off x="3709809" y="2367"/>
          <a:ext cx="2296030" cy="1377618"/>
        </a:xfrm>
        <a:prstGeom prst="rect">
          <a:avLst/>
        </a:prstGeom>
        <a:solidFill>
          <a:srgbClr val="AB192D"/>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Verdana"/>
            </a:rPr>
            <a:t>Imageable</a:t>
          </a:r>
          <a:endParaRPr lang="en-US" sz="2200" kern="1200"/>
        </a:p>
      </dsp:txBody>
      <dsp:txXfrm>
        <a:off x="3709809" y="2367"/>
        <a:ext cx="2296030" cy="1377618"/>
      </dsp:txXfrm>
    </dsp:sp>
    <dsp:sp modelId="{259FB769-48A9-4A0F-826E-830101930CDC}">
      <dsp:nvSpPr>
        <dsp:cNvPr id="0" name=""/>
        <dsp:cNvSpPr/>
      </dsp:nvSpPr>
      <dsp:spPr>
        <a:xfrm>
          <a:off x="1184175" y="1609588"/>
          <a:ext cx="2296030" cy="1377618"/>
        </a:xfrm>
        <a:prstGeom prst="rect">
          <a:avLst/>
        </a:prstGeom>
        <a:solidFill>
          <a:srgbClr val="AB192D"/>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Verdana"/>
            </a:rPr>
            <a:t>Representative</a:t>
          </a:r>
        </a:p>
      </dsp:txBody>
      <dsp:txXfrm>
        <a:off x="1184175" y="1609588"/>
        <a:ext cx="2296030" cy="1377618"/>
      </dsp:txXfrm>
    </dsp:sp>
    <dsp:sp modelId="{F92C8695-C07A-446A-B73A-B3399192CE6B}">
      <dsp:nvSpPr>
        <dsp:cNvPr id="0" name=""/>
        <dsp:cNvSpPr/>
      </dsp:nvSpPr>
      <dsp:spPr>
        <a:xfrm>
          <a:off x="3709809" y="1609588"/>
          <a:ext cx="2296030" cy="1377618"/>
        </a:xfrm>
        <a:prstGeom prst="rect">
          <a:avLst/>
        </a:prstGeom>
        <a:solidFill>
          <a:srgbClr val="AB192D"/>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Verdana"/>
            </a:rPr>
            <a:t>Versatile</a:t>
          </a:r>
        </a:p>
      </dsp:txBody>
      <dsp:txXfrm>
        <a:off x="3709809" y="1609588"/>
        <a:ext cx="2296030" cy="1377618"/>
      </dsp:txXfrm>
    </dsp:sp>
    <dsp:sp modelId="{6926DC03-E0B4-48E4-9BA2-AB70C5A09AD2}">
      <dsp:nvSpPr>
        <dsp:cNvPr id="0" name=""/>
        <dsp:cNvSpPr/>
      </dsp:nvSpPr>
      <dsp:spPr>
        <a:xfrm>
          <a:off x="1184175" y="3216810"/>
          <a:ext cx="2296030" cy="1377618"/>
        </a:xfrm>
        <a:prstGeom prst="rect">
          <a:avLst/>
        </a:prstGeom>
        <a:solidFill>
          <a:srgbClr val="AB192D"/>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Verdana"/>
            </a:rPr>
            <a:t>Usable</a:t>
          </a:r>
        </a:p>
      </dsp:txBody>
      <dsp:txXfrm>
        <a:off x="1184175" y="3216810"/>
        <a:ext cx="2296030" cy="1377618"/>
      </dsp:txXfrm>
    </dsp:sp>
    <dsp:sp modelId="{EDC72653-109F-46B7-960C-B2C2F600D975}">
      <dsp:nvSpPr>
        <dsp:cNvPr id="0" name=""/>
        <dsp:cNvSpPr/>
      </dsp:nvSpPr>
      <dsp:spPr>
        <a:xfrm>
          <a:off x="3709809" y="3216810"/>
          <a:ext cx="2296030" cy="1377618"/>
        </a:xfrm>
        <a:prstGeom prst="rect">
          <a:avLst/>
        </a:prstGeom>
        <a:solidFill>
          <a:srgbClr val="AB192D"/>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Verdana"/>
            </a:rPr>
            <a:t>Affordable</a:t>
          </a:r>
        </a:p>
      </dsp:txBody>
      <dsp:txXfrm>
        <a:off x="3709809" y="3216810"/>
        <a:ext cx="2296030" cy="137761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C1224C-8A13-4D9F-89A2-1CE6BEB5957E}" type="datetimeFigureOut">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6C2CE-3114-4790-90C5-1F07FC30D6A3}" type="slidenum">
              <a:t>‹#›</a:t>
            </a:fld>
            <a:endParaRPr lang="en-US"/>
          </a:p>
        </p:txBody>
      </p:sp>
    </p:spTree>
    <p:extLst>
      <p:ext uri="{BB962C8B-B14F-4D97-AF65-F5344CB8AC3E}">
        <p14:creationId xmlns:p14="http://schemas.microsoft.com/office/powerpoint/2010/main" val="3159114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pmc/articles/PMC484988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ayoclinic.org/medical-professionals/ophthalmology/news/fibrin-hydrogels-provide-safe-degradable-scaffolds-for-subretinal-implantation/mac-2051115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ea typeface="Calibri"/>
                <a:cs typeface="Calibri"/>
              </a:rPr>
              <a:t>Abby: Hi everyone, my name is Abigail, and my team members Madison, Maya, Morgan, Spencer and I are excited to share with you our design of a 3D engineered wound healing model of Ehlers-Danlos Syndrome. Please be aware that this presentation contains graphic images of wounds which may be upsetting to some. </a:t>
            </a:r>
          </a:p>
          <a:p>
            <a:endParaRPr lang="en-US">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09BFF-9304-4EE8-967B-56F816FBB8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869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Maya - </a:t>
            </a:r>
            <a:endParaRPr lang="en-US"/>
          </a:p>
          <a:p>
            <a:r>
              <a:rPr lang="en-US">
                <a:cs typeface="Calibri"/>
              </a:rPr>
              <a:t>Our team's final design is a 3d in vitro fibrin hydrogel with a sterile punch for wound induction, as shown on the left. The hydrogel is composed of a fibrin scaffold with embedded </a:t>
            </a:r>
            <a:r>
              <a:rPr lang="en-US" err="1">
                <a:cs typeface="Calibri"/>
              </a:rPr>
              <a:t>cEDS</a:t>
            </a:r>
            <a:r>
              <a:rPr lang="en-US">
                <a:cs typeface="Calibri"/>
              </a:rPr>
              <a:t> fibroblasts.</a:t>
            </a:r>
            <a:r>
              <a:rPr lang="en-US" b="1">
                <a:cs typeface="Calibri"/>
              </a:rPr>
              <a:t> </a:t>
            </a:r>
            <a:r>
              <a:rPr lang="en-US">
                <a:cs typeface="Calibri"/>
              </a:rPr>
              <a:t>On the right is a cross-section of a well showing our final design. </a:t>
            </a:r>
          </a:p>
          <a:p>
            <a:endParaRPr lang="en-US">
              <a:cs typeface="Calibri"/>
            </a:endParaRPr>
          </a:p>
          <a:p>
            <a:endParaRPr lang="en-US">
              <a:cs typeface="Calibri"/>
            </a:endParaRPr>
          </a:p>
          <a:p>
            <a:endParaRPr lang="en-US">
              <a:cs typeface="Calibri"/>
            </a:endParaRPr>
          </a:p>
          <a:p>
            <a:r>
              <a:rPr lang="en-US">
                <a:cs typeface="Calibri"/>
              </a:rPr>
              <a:t>Our culture media was complete DMEM with 10% FBS and 20 micrograms per milliliter of aprotinin, which is a protease inhibitor that has previously been shown to slow fibrin degradation in gel models. This final design allows for imaging to study wound healing.</a:t>
            </a:r>
            <a:endParaRPr lang="en-US"/>
          </a:p>
          <a:p>
            <a:endParaRPr lang="en-US"/>
          </a:p>
          <a:p>
            <a:r>
              <a:rPr lang="en-US"/>
              <a:t>Recombinant bovine lung aprotinin, which is a protease inhibitor that has been shown to aid in preventing fibrin degradation in gel models, which will be extremely important during wound healing studies</a:t>
            </a:r>
            <a:endParaRPr lang="en-US">
              <a:cs typeface="Calibri"/>
            </a:endParaRPr>
          </a:p>
          <a:p>
            <a:endParaRPr lang="en-US">
              <a:ea typeface="Calibri"/>
              <a:cs typeface="Calibri"/>
            </a:endParaRPr>
          </a:p>
          <a:p>
            <a:pPr marL="342900" indent="-342900">
              <a:lnSpc>
                <a:spcPct val="95000"/>
              </a:lnSpc>
              <a:spcBef>
                <a:spcPts val="1200"/>
              </a:spcBef>
              <a:buFont typeface="Arial"/>
              <a:buChar char="•"/>
            </a:pPr>
            <a:r>
              <a:rPr lang="en-US"/>
              <a:t>Fibroblast-seeded gel</a:t>
            </a:r>
            <a:endParaRPr lang="en-US">
              <a:cs typeface="Calibri"/>
            </a:endParaRPr>
          </a:p>
          <a:p>
            <a:pPr marL="342900" indent="-342900">
              <a:lnSpc>
                <a:spcPct val="95000"/>
              </a:lnSpc>
              <a:spcBef>
                <a:spcPts val="1200"/>
              </a:spcBef>
              <a:buFont typeface="Arial"/>
              <a:buChar char="•"/>
            </a:pPr>
            <a:r>
              <a:rPr lang="en-US"/>
              <a:t>Tissue self-assembly</a:t>
            </a:r>
            <a:endParaRPr lang="en-US">
              <a:ea typeface="Calibri"/>
              <a:cs typeface="Calibri"/>
            </a:endParaRPr>
          </a:p>
          <a:p>
            <a:pPr marL="342900" indent="-342900">
              <a:lnSpc>
                <a:spcPct val="95000"/>
              </a:lnSpc>
              <a:spcBef>
                <a:spcPts val="1200"/>
              </a:spcBef>
              <a:buFont typeface="Arial"/>
              <a:buChar char="•"/>
            </a:pPr>
            <a:r>
              <a:rPr lang="en-US"/>
              <a:t>Wound induction using sterile stamp</a:t>
            </a:r>
            <a:endParaRPr lang="en-US">
              <a:ea typeface="Calibri"/>
              <a:cs typeface="Calibri"/>
            </a:endParaRPr>
          </a:p>
          <a:p>
            <a:pPr marL="342900" indent="-342900">
              <a:lnSpc>
                <a:spcPct val="95000"/>
              </a:lnSpc>
              <a:spcBef>
                <a:spcPts val="1200"/>
              </a:spcBef>
              <a:buFont typeface="Arial"/>
              <a:buChar char="•"/>
            </a:pPr>
            <a:r>
              <a:rPr lang="en-US"/>
              <a:t>Model allows for study of wound healing</a:t>
            </a:r>
            <a:endParaRPr lang="en-US">
              <a:ea typeface="Calibri"/>
              <a:cs typeface="Calibri"/>
            </a:endParaRPr>
          </a:p>
          <a:p>
            <a:pPr marL="662940" lvl="1" indent="-171450">
              <a:lnSpc>
                <a:spcPct val="95000"/>
              </a:lnSpc>
              <a:spcBef>
                <a:spcPts val="600"/>
              </a:spcBef>
              <a:buFont typeface="Courier New,monospace"/>
              <a:buChar char="o"/>
            </a:pPr>
            <a:r>
              <a:rPr lang="en-US"/>
              <a:t>Microscopy via Zeiss</a:t>
            </a:r>
            <a:endParaRPr lang="en-US">
              <a:ea typeface="Calibri"/>
              <a:cs typeface="Calibri"/>
            </a:endParaRPr>
          </a:p>
          <a:p>
            <a:pPr marL="662940" lvl="1" indent="-171450">
              <a:lnSpc>
                <a:spcPct val="95000"/>
              </a:lnSpc>
              <a:spcBef>
                <a:spcPts val="600"/>
              </a:spcBef>
              <a:buFont typeface="Courier New,monospace"/>
              <a:buChar char="o"/>
            </a:pPr>
            <a:r>
              <a:rPr lang="en-US"/>
              <a:t>Indentation testing via </a:t>
            </a:r>
            <a:r>
              <a:rPr lang="en-US" err="1"/>
              <a:t>CellScale</a:t>
            </a:r>
            <a:endParaRPr lang="en-US">
              <a:ea typeface="Calibri"/>
              <a:cs typeface="Calibri"/>
            </a:endParaRPr>
          </a:p>
        </p:txBody>
      </p:sp>
      <p:sp>
        <p:nvSpPr>
          <p:cNvPr id="4" name="Slide Number Placeholder 3"/>
          <p:cNvSpPr>
            <a:spLocks noGrp="1"/>
          </p:cNvSpPr>
          <p:nvPr>
            <p:ph type="sldNum" sz="quarter" idx="5"/>
          </p:nvPr>
        </p:nvSpPr>
        <p:spPr/>
        <p:txBody>
          <a:bodyPr/>
          <a:lstStyle/>
          <a:p>
            <a:fld id="{BAB6C2CE-3114-4790-90C5-1F07FC30D6A3}" type="slidenum">
              <a:rPr lang="en-US"/>
              <a:t>10</a:t>
            </a:fld>
            <a:endParaRPr lang="en-US"/>
          </a:p>
        </p:txBody>
      </p:sp>
    </p:spTree>
    <p:extLst>
      <p:ext uri="{BB962C8B-B14F-4D97-AF65-F5344CB8AC3E}">
        <p14:creationId xmlns:p14="http://schemas.microsoft.com/office/powerpoint/2010/main" val="598083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Morgan</a:t>
            </a:r>
            <a:endParaRPr lang="en-US"/>
          </a:p>
          <a:p>
            <a:endParaRPr lang="en-US">
              <a:cs typeface="Calibri"/>
            </a:endParaRPr>
          </a:p>
          <a:p>
            <a:r>
              <a:rPr lang="en-US">
                <a:ea typeface="Calibri"/>
                <a:cs typeface="Calibri"/>
              </a:rPr>
              <a:t>NEW SCRIPT:</a:t>
            </a:r>
          </a:p>
          <a:p>
            <a:pPr marL="228600" indent="-228600">
              <a:buAutoNum type="arabicPeriod"/>
            </a:pPr>
            <a:r>
              <a:rPr lang="en-US">
                <a:ea typeface="Calibri"/>
                <a:cs typeface="Calibri"/>
              </a:rPr>
              <a:t>Prior to creating our final model, our team developed 4 sets of experiments focused on the different elements of the design as well as the various functional requirements that are needed in a wound healing model.</a:t>
            </a:r>
          </a:p>
          <a:p>
            <a:pPr marL="228600" indent="-228600">
              <a:buAutoNum type="arabicPeriod"/>
            </a:pPr>
            <a:r>
              <a:rPr lang="en-US">
                <a:ea typeface="Calibri"/>
                <a:cs typeface="Calibri"/>
              </a:rPr>
              <a:t>Starting with 2D disease models, which are critical in </a:t>
            </a:r>
            <a:r>
              <a:rPr lang="en-US" b="1">
                <a:ea typeface="Calibri" panose="020F0502020204030204"/>
                <a:cs typeface="Calibri" panose="020F0502020204030204"/>
              </a:rPr>
              <a:t>providing an effective baseline of cellular behavior</a:t>
            </a:r>
            <a:r>
              <a:rPr lang="en-US">
                <a:ea typeface="Calibri"/>
                <a:cs typeface="Calibri"/>
              </a:rPr>
              <a:t>, we begin with a cell count assay. This evaluates cell population and growth over time within a controlled environment, comparing the number of cells present over time between the two sample populations.</a:t>
            </a:r>
            <a:endParaRPr lang="en-US"/>
          </a:p>
          <a:p>
            <a:pPr marL="228600" indent="-228600">
              <a:buAutoNum type="arabicPeriod"/>
            </a:pPr>
            <a:r>
              <a:rPr lang="en-US">
                <a:ea typeface="Calibri"/>
                <a:cs typeface="Calibri"/>
              </a:rPr>
              <a:t>A monolayer scratch wound assay is then used to quantify cell outgrowth and movement INTO a wound caused by a pipette tip</a:t>
            </a:r>
            <a:endParaRPr lang="en-US"/>
          </a:p>
          <a:p>
            <a:pPr marL="228600" indent="-228600">
              <a:buAutoNum type="arabicPeriod"/>
            </a:pPr>
            <a:endParaRPr lang="en-US">
              <a:ea typeface="Calibri"/>
              <a:cs typeface="Calibri"/>
            </a:endParaRPr>
          </a:p>
          <a:p>
            <a:pPr marL="228600" indent="-228600">
              <a:buAutoNum type="arabicPeriod"/>
            </a:pPr>
            <a:endParaRPr lang="en-US">
              <a:ea typeface="Calibri"/>
              <a:cs typeface="Calibri"/>
            </a:endParaRPr>
          </a:p>
          <a:p>
            <a:pPr marL="228600" indent="-228600">
              <a:buAutoNum type="arabicPeriod"/>
            </a:pPr>
            <a:r>
              <a:rPr lang="en-US">
                <a:ea typeface="Calibri"/>
                <a:cs typeface="Calibri"/>
              </a:rPr>
              <a:t>Next, a monolayer scratch wound assay serves to then verify the results obtained through the cell count assay by evaluating the outgrowth of cells moving INTO a wound margin after a confluent monolayer of cells is scratched down the center of the well plate using a pipette tip.</a:t>
            </a:r>
          </a:p>
          <a:p>
            <a:pPr lvl="1" indent="-228600">
              <a:buFont typeface="Courier New"/>
              <a:buChar char="o"/>
            </a:pPr>
            <a:r>
              <a:rPr lang="en-US">
                <a:ea typeface="Calibri"/>
                <a:cs typeface="Calibri"/>
              </a:rPr>
              <a:t>A wound induction template fabricated using SolidWorks Computer-Aided Design software was used in all outgrowth studies for consistent wound induction and when locating each section for imaging</a:t>
            </a:r>
            <a:endParaRPr lang="en-US"/>
          </a:p>
          <a:p>
            <a:pPr marL="228600" indent="-228600">
              <a:buAutoNum type="arabicPeriod"/>
            </a:pPr>
            <a:r>
              <a:rPr lang="en-US">
                <a:ea typeface="Calibri"/>
                <a:cs typeface="Calibri"/>
              </a:rPr>
              <a:t>Moving to 3D models, a fibrin dot outgrowth assay was conducted to evaluate the outgrowth of cells from a dot located within the center of a well plate. This is critical because our team needed to observe the behavior of cell growth within a three-dimensional environment</a:t>
            </a:r>
            <a:endParaRPr lang="en-US"/>
          </a:p>
        </p:txBody>
      </p:sp>
      <p:sp>
        <p:nvSpPr>
          <p:cNvPr id="4" name="Slide Number Placeholder 3"/>
          <p:cNvSpPr>
            <a:spLocks noGrp="1"/>
          </p:cNvSpPr>
          <p:nvPr>
            <p:ph type="sldNum" sz="quarter" idx="5"/>
          </p:nvPr>
        </p:nvSpPr>
        <p:spPr/>
        <p:txBody>
          <a:bodyPr/>
          <a:lstStyle/>
          <a:p>
            <a:fld id="{BAB6C2CE-3114-4790-90C5-1F07FC30D6A3}" type="slidenum">
              <a:rPr lang="en-US"/>
              <a:t>11</a:t>
            </a:fld>
            <a:endParaRPr lang="en-US"/>
          </a:p>
        </p:txBody>
      </p:sp>
    </p:spTree>
    <p:extLst>
      <p:ext uri="{BB962C8B-B14F-4D97-AF65-F5344CB8AC3E}">
        <p14:creationId xmlns:p14="http://schemas.microsoft.com/office/powerpoint/2010/main" val="21530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Morgan</a:t>
            </a:r>
          </a:p>
          <a:p>
            <a:endParaRPr lang="en-US">
              <a:ea typeface="Calibri"/>
              <a:cs typeface="Calibri"/>
            </a:endParaRPr>
          </a:p>
          <a:p>
            <a:pPr marL="171450" indent="-171450">
              <a:buFont typeface="Calibri"/>
              <a:buChar char="-"/>
            </a:pPr>
            <a:endParaRPr lang="en-US">
              <a:ea typeface="Calibri"/>
              <a:cs typeface="Calibri"/>
            </a:endParaRPr>
          </a:p>
          <a:p>
            <a:endParaRPr lang="en-US">
              <a:ea typeface="Calibri"/>
              <a:cs typeface="Calibri"/>
            </a:endParaRPr>
          </a:p>
          <a:p>
            <a:r>
              <a:rPr lang="en-US">
                <a:ea typeface="Calibri"/>
                <a:cs typeface="Calibri"/>
              </a:rPr>
              <a:t>ADD: </a:t>
            </a:r>
            <a:r>
              <a:rPr lang="en-US" err="1">
                <a:ea typeface="Calibri"/>
                <a:cs typeface="Calibri"/>
              </a:rPr>
              <a:t>imagej</a:t>
            </a:r>
            <a:r>
              <a:rPr lang="en-US">
                <a:ea typeface="Calibri"/>
                <a:cs typeface="Calibri"/>
              </a:rPr>
              <a:t> cell counter</a:t>
            </a:r>
          </a:p>
          <a:p>
            <a:endParaRPr lang="en-US"/>
          </a:p>
          <a:p>
            <a:r>
              <a:rPr lang="en-US" b="1"/>
              <a:t>To assess cellular growth over time, a cell count assay was first conducted using neonatal human dermal fibroblasts, or NHFs, as our control, and dermal fibroblasts derived from a </a:t>
            </a:r>
            <a:r>
              <a:rPr lang="en-US" b="1" err="1"/>
              <a:t>cEDS</a:t>
            </a:r>
            <a:r>
              <a:rPr lang="en-US" b="1"/>
              <a:t> patient as our experimental group. </a:t>
            </a:r>
            <a:endParaRPr lang="en-US" b="1">
              <a:ea typeface="Calibri"/>
              <a:cs typeface="Calibri"/>
            </a:endParaRPr>
          </a:p>
          <a:p>
            <a:pPr marL="171450" indent="-171450">
              <a:buFont typeface="Calibri"/>
              <a:buChar char="-"/>
            </a:pPr>
            <a:r>
              <a:rPr lang="en-US">
                <a:ea typeface="Calibri"/>
                <a:cs typeface="Calibri"/>
              </a:rPr>
              <a:t>For this study, cell growth was observed over a course of 5 days, in which images were taken at 24hr increments and evaluated using an ImageJ cell counter</a:t>
            </a:r>
          </a:p>
          <a:p>
            <a:pPr marL="171450" indent="-171450">
              <a:buFont typeface="Calibri"/>
              <a:buChar char="-"/>
            </a:pPr>
            <a:r>
              <a:rPr lang="en-US">
                <a:ea typeface="Calibri"/>
                <a:cs typeface="Calibri"/>
              </a:rPr>
              <a:t>As you can see in the table to your right, which represents the normalized change in cell count of both sample populations, t</a:t>
            </a:r>
            <a:r>
              <a:rPr lang="en-US" b="1">
                <a:ea typeface="Calibri"/>
                <a:cs typeface="Calibri"/>
              </a:rPr>
              <a:t>here was an observable difference of NHF and </a:t>
            </a:r>
            <a:r>
              <a:rPr lang="en-US" b="1" err="1">
                <a:ea typeface="Calibri"/>
                <a:cs typeface="Calibri"/>
              </a:rPr>
              <a:t>cEDS</a:t>
            </a:r>
            <a:r>
              <a:rPr lang="en-US" b="1">
                <a:ea typeface="Calibri"/>
                <a:cs typeface="Calibri"/>
              </a:rPr>
              <a:t> growth over the course of the study, in which NHF samples had a 20.2% average increase in growth per day compared to </a:t>
            </a:r>
            <a:r>
              <a:rPr lang="en-US" b="1" err="1">
                <a:ea typeface="Calibri"/>
                <a:cs typeface="Calibri"/>
              </a:rPr>
              <a:t>cEDS</a:t>
            </a:r>
            <a:r>
              <a:rPr lang="en-US" b="1">
                <a:ea typeface="Calibri"/>
                <a:cs typeface="Calibri"/>
              </a:rPr>
              <a:t> samples.</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a:p>
            <a:pPr marL="171450" indent="-171450">
              <a:buFont typeface="Calibri"/>
              <a:buChar char="-"/>
            </a:pPr>
            <a:r>
              <a:rPr lang="en-US">
                <a:ea typeface="Calibri"/>
                <a:cs typeface="Calibri"/>
              </a:rPr>
              <a:t>Left: phase contrast images showing day 1, 3, and 5 (can crop lowkey)</a:t>
            </a:r>
          </a:p>
          <a:p>
            <a:pPr marL="171450" indent="-171450">
              <a:buFont typeface="Calibri"/>
              <a:buChar char="-"/>
            </a:pPr>
            <a:r>
              <a:rPr lang="en-US">
                <a:ea typeface="Calibri"/>
                <a:cs typeface="Calibri"/>
              </a:rPr>
              <a:t>Data analysis: end number and overall</a:t>
            </a:r>
          </a:p>
          <a:p>
            <a:pPr marL="628650" lvl="1" indent="-171450">
              <a:buFont typeface="Courier New"/>
              <a:buChar char="o"/>
            </a:pPr>
            <a:r>
              <a:rPr lang="en-US">
                <a:ea typeface="Calibri"/>
                <a:cs typeface="Calibri"/>
              </a:rPr>
              <a:t>Each data point</a:t>
            </a:r>
          </a:p>
          <a:p>
            <a:pPr marL="628650" lvl="1" indent="-171450">
              <a:buFont typeface="Courier New"/>
              <a:buChar char="o"/>
            </a:pPr>
            <a:r>
              <a:rPr lang="en-US">
                <a:ea typeface="Calibri"/>
                <a:cs typeface="Calibri"/>
              </a:rPr>
              <a:t>Cartoon on right, plot of average change in cell count +/- </a:t>
            </a:r>
          </a:p>
          <a:p>
            <a:pPr marL="628650" lvl="1" indent="-171450">
              <a:buFont typeface="Courier New"/>
              <a:buChar char="o"/>
            </a:pPr>
            <a:r>
              <a:rPr lang="en-US">
                <a:ea typeface="Calibri"/>
                <a:cs typeface="Calibri"/>
              </a:rPr>
              <a:t>Used statistical analysis of T-test (or whatever it was) with a confidence of p&lt;0.05</a:t>
            </a:r>
          </a:p>
          <a:p>
            <a:pPr marL="628650" lvl="1" indent="-171450">
              <a:buFont typeface="Courier New"/>
              <a:buChar char="o"/>
            </a:pPr>
            <a:endParaRPr lang="en-US">
              <a:ea typeface="Calibri"/>
              <a:cs typeface="Calibri"/>
            </a:endParaRPr>
          </a:p>
          <a:p>
            <a:pPr marL="171450" indent="-171450">
              <a:buFont typeface="Calibri"/>
              <a:buChar char="-"/>
            </a:pPr>
            <a:r>
              <a:rPr lang="en-US">
                <a:ea typeface="Calibri"/>
                <a:cs typeface="Calibri"/>
              </a:rPr>
              <a:t>Observed a higher cell number but no statistical significance</a:t>
            </a:r>
          </a:p>
          <a:p>
            <a:endParaRPr lang="en-US">
              <a:ea typeface="Calibri"/>
              <a:cs typeface="Calibri"/>
            </a:endParaRPr>
          </a:p>
          <a:p>
            <a:pPr marL="171450" indent="-171450">
              <a:buFont typeface="Calibri"/>
              <a:buChar char="-"/>
            </a:pPr>
            <a:r>
              <a:rPr lang="en-US">
                <a:ea typeface="Calibri"/>
                <a:cs typeface="Calibri"/>
              </a:rPr>
              <a:t>Over a course of 5 days, a cell count study was conducted to observe the rate of growth and migration between classical EDS and control neonatal dermal fibroblasts</a:t>
            </a:r>
          </a:p>
          <a:p>
            <a:pPr marL="171450" indent="-171450">
              <a:buFont typeface="Calibri"/>
              <a:buChar char="-"/>
            </a:pPr>
            <a:r>
              <a:rPr lang="en-US">
                <a:ea typeface="Calibri"/>
                <a:cs typeface="Calibri"/>
              </a:rPr>
              <a:t>To do this, our team seeded 12-well plates with 5,000 cells per well and imaged each sample every 24 hours until day 5</a:t>
            </a:r>
          </a:p>
          <a:p>
            <a:pPr marL="171450" indent="-171450">
              <a:buFont typeface="Calibri"/>
              <a:buChar char="-"/>
            </a:pPr>
            <a:r>
              <a:rPr lang="en-US">
                <a:ea typeface="Calibri"/>
                <a:cs typeface="Calibri"/>
              </a:rPr>
              <a:t>On the images to your left, this shows a direct comparison between </a:t>
            </a:r>
            <a:r>
              <a:rPr lang="en-US" err="1">
                <a:ea typeface="Calibri"/>
                <a:cs typeface="Calibri"/>
              </a:rPr>
              <a:t>cEDS</a:t>
            </a:r>
            <a:r>
              <a:rPr lang="en-US">
                <a:ea typeface="Calibri"/>
                <a:cs typeface="Calibri"/>
              </a:rPr>
              <a:t> and NHF samples. These images aid in noting how the neonatal human dermal fibroblasts appeared to proliferate and grow at a faster rate than the experimental </a:t>
            </a:r>
            <a:r>
              <a:rPr lang="en-US" err="1">
                <a:ea typeface="Calibri"/>
                <a:cs typeface="Calibri"/>
              </a:rPr>
              <a:t>cEDS</a:t>
            </a:r>
            <a:r>
              <a:rPr lang="en-US">
                <a:ea typeface="Calibri"/>
                <a:cs typeface="Calibri"/>
              </a:rPr>
              <a:t> human dermal fibroblasts</a:t>
            </a:r>
          </a:p>
          <a:p>
            <a:pPr marL="628650" lvl="1" indent="-171450">
              <a:buFont typeface="Courier New"/>
              <a:buChar char="o"/>
            </a:pPr>
            <a:r>
              <a:rPr lang="en-US">
                <a:ea typeface="Calibri"/>
                <a:cs typeface="Calibri"/>
              </a:rPr>
              <a:t>Analysis had begun one day 1 to allow the cells to settle to the plate instead of being free-floating in medium solution</a:t>
            </a:r>
          </a:p>
          <a:p>
            <a:pPr marL="171450" indent="-171450">
              <a:buFont typeface="Calibri"/>
              <a:buChar char="-"/>
            </a:pPr>
            <a:r>
              <a:rPr lang="en-US">
                <a:ea typeface="Calibri"/>
                <a:cs typeface="Calibri"/>
              </a:rPr>
              <a:t>Quantifying the cells within each sample using ImageJ cell counter, 4 quantified cell counts per sample were averaged, normalized, and then compared between the experimental and control samples, as visualized by the graph on the right</a:t>
            </a:r>
          </a:p>
          <a:p>
            <a:pPr marL="171450" indent="-171450">
              <a:buFont typeface="Calibri"/>
              <a:buChar char="-"/>
            </a:pPr>
            <a:r>
              <a:rPr lang="en-US">
                <a:ea typeface="Calibri"/>
                <a:cs typeface="Calibri"/>
              </a:rPr>
              <a:t>While there was no statistical significance within this study, it was observed that, per day, the neonatal human dermal fibroblasts had a 20.2% greater growth than the </a:t>
            </a:r>
            <a:r>
              <a:rPr lang="en-US" err="1">
                <a:ea typeface="Calibri"/>
                <a:cs typeface="Calibri"/>
              </a:rPr>
              <a:t>cEDS</a:t>
            </a:r>
            <a:r>
              <a:rPr lang="en-US">
                <a:ea typeface="Calibri"/>
                <a:cs typeface="Calibri"/>
              </a:rPr>
              <a:t> cells, and each day there was a greater change in cell count in NHF cells than the </a:t>
            </a:r>
            <a:r>
              <a:rPr lang="en-US" err="1">
                <a:ea typeface="Calibri"/>
                <a:cs typeface="Calibri"/>
              </a:rPr>
              <a:t>cEDS</a:t>
            </a:r>
            <a:r>
              <a:rPr lang="en-US">
                <a:ea typeface="Calibri"/>
                <a:cs typeface="Calibri"/>
              </a:rPr>
              <a:t> samples.</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AB6C2CE-3114-4790-90C5-1F07FC30D6A3}" type="slidenum">
              <a:rPr lang="en-US"/>
              <a:t>12</a:t>
            </a:fld>
            <a:endParaRPr lang="en-US"/>
          </a:p>
        </p:txBody>
      </p:sp>
    </p:spTree>
    <p:extLst>
      <p:ext uri="{BB962C8B-B14F-4D97-AF65-F5344CB8AC3E}">
        <p14:creationId xmlns:p14="http://schemas.microsoft.com/office/powerpoint/2010/main" val="1609035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Verdana"/>
                <a:ea typeface="Verdana"/>
              </a:rPr>
              <a:t>Morgan</a:t>
            </a:r>
            <a:endParaRPr lang="en-US">
              <a:latin typeface="Calibri" panose="020F0502020204030204"/>
              <a:ea typeface="Calibri" panose="020F0502020204030204"/>
              <a:cs typeface="Calibri" panose="020F0502020204030204"/>
            </a:endParaRPr>
          </a:p>
          <a:p>
            <a:pPr lvl="1">
              <a:buFont typeface="Courier New" pitchFamily="34" charset="0"/>
              <a:buChar char="o"/>
            </a:pPr>
            <a:endParaRPr lang="en-US">
              <a:latin typeface="Calibri" panose="020F0502020204030204"/>
              <a:ea typeface="Verdana"/>
              <a:cs typeface="Calibri" panose="020F0502020204030204"/>
            </a:endParaRPr>
          </a:p>
          <a:p>
            <a:pPr marL="171450" indent="-171450">
              <a:buFont typeface="Arial"/>
              <a:buChar char="•"/>
            </a:pPr>
            <a:r>
              <a:rPr lang="en-US"/>
              <a:t>To compare the</a:t>
            </a:r>
            <a:r>
              <a:rPr lang="en-US" b="1"/>
              <a:t> average wound closure and thus outgrowth of cells growing into the wound margin</a:t>
            </a:r>
            <a:r>
              <a:rPr lang="en-US"/>
              <a:t> , monolayer scratch assays for both </a:t>
            </a:r>
            <a:r>
              <a:rPr lang="en-US" err="1"/>
              <a:t>cEDS</a:t>
            </a:r>
            <a:r>
              <a:rPr lang="en-US"/>
              <a:t> human dermal fibroblasts and neonatal human dermal fibroblasts were conducted over a period of 24 hours. Images were taken at 2 hour intervals and subsequently analyzed via an ImageJ macro plugin for wound healing</a:t>
            </a:r>
            <a:endParaRPr lang="en-US">
              <a:cs typeface="Calibri" panose="020F0502020204030204"/>
            </a:endParaRPr>
          </a:p>
          <a:p>
            <a:pPr marL="171450" indent="-171450">
              <a:buFont typeface="Arial"/>
              <a:buChar char="•"/>
            </a:pPr>
            <a:r>
              <a:rPr lang="en-US" b="1">
                <a:cs typeface="Calibri" panose="020F0502020204030204"/>
              </a:rPr>
              <a:t>It was observed that over a period of 24 hours, both NHF and </a:t>
            </a:r>
            <a:r>
              <a:rPr lang="en-US" b="1" err="1">
                <a:cs typeface="Calibri" panose="020F0502020204030204"/>
              </a:rPr>
              <a:t>cEDS</a:t>
            </a:r>
            <a:r>
              <a:rPr lang="en-US" b="1">
                <a:cs typeface="Calibri" panose="020F0502020204030204"/>
              </a:rPr>
              <a:t> samples had reached 80% wound closure, which is consistent with previous literature</a:t>
            </a:r>
            <a:endParaRPr lang="en-US" b="1">
              <a:ea typeface="Calibri"/>
              <a:cs typeface="Calibri" panose="020F0502020204030204"/>
            </a:endParaRPr>
          </a:p>
          <a:p>
            <a:pPr marL="171450" indent="-171450">
              <a:buFont typeface="Calibri"/>
              <a:buChar char="-"/>
            </a:pPr>
            <a:endParaRPr lang="en-US">
              <a:cs typeface="Calibri" panose="020F0502020204030204"/>
            </a:endParaRPr>
          </a:p>
          <a:p>
            <a:pPr marL="171450" indent="-171450">
              <a:buFont typeface="Calibri"/>
              <a:buChar char="-"/>
            </a:pPr>
            <a:r>
              <a:rPr lang="en-US">
                <a:cs typeface="Calibri" panose="020F0502020204030204"/>
              </a:rPr>
              <a:t>Moving to the scratch assay, which was used to verify the testing shown in the initial cell count study, our team began by inducing a 200uL pipette scratch on a confluent monolayer of both </a:t>
            </a:r>
            <a:r>
              <a:rPr lang="en-US" err="1">
                <a:cs typeface="Calibri" panose="020F0502020204030204"/>
              </a:rPr>
              <a:t>cEDS</a:t>
            </a:r>
            <a:r>
              <a:rPr lang="en-US">
                <a:cs typeface="Calibri" panose="020F0502020204030204"/>
              </a:rPr>
              <a:t> and NHF samples within a 12-well plate</a:t>
            </a:r>
            <a:endParaRPr lang="en-US"/>
          </a:p>
          <a:p>
            <a:pPr marL="171450" indent="-171450">
              <a:buFont typeface="Calibri"/>
              <a:buChar char="-"/>
            </a:pPr>
            <a:r>
              <a:rPr lang="en-US">
                <a:cs typeface="Calibri" panose="020F0502020204030204"/>
              </a:rPr>
              <a:t>Over the course of 24 hours after the initial scratch, images will be taken at 2-hour intervals and analyzed via an ImageJ external macro plugin for wound size</a:t>
            </a:r>
            <a:endParaRPr lang="en-US">
              <a:ea typeface="Calibri"/>
              <a:cs typeface="Calibri" panose="020F0502020204030204"/>
            </a:endParaRPr>
          </a:p>
          <a:p>
            <a:pPr marL="171450" indent="-171450">
              <a:buFont typeface="Calibri"/>
              <a:buChar char="-"/>
            </a:pPr>
            <a:r>
              <a:rPr lang="en-US">
                <a:cs typeface="Calibri" panose="020F0502020204030204"/>
              </a:rPr>
              <a:t>A comparison of average wound closure sizes in the </a:t>
            </a:r>
            <a:r>
              <a:rPr lang="en-US" err="1">
                <a:cs typeface="Calibri" panose="020F0502020204030204"/>
              </a:rPr>
              <a:t>cEDS</a:t>
            </a:r>
            <a:r>
              <a:rPr lang="en-US">
                <a:cs typeface="Calibri" panose="020F0502020204030204"/>
              </a:rPr>
              <a:t> and NHF scratch assays are shown to your left, in which you can observe that there is a sizeable difference between the two samples, </a:t>
            </a:r>
            <a:r>
              <a:rPr lang="en-US" err="1">
                <a:cs typeface="Calibri" panose="020F0502020204030204"/>
              </a:rPr>
              <a:t>cEDS</a:t>
            </a:r>
            <a:r>
              <a:rPr lang="en-US">
                <a:cs typeface="Calibri" panose="020F0502020204030204"/>
              </a:rPr>
              <a:t> noting a slower rate of wound closure compared to the NHF sample.</a:t>
            </a:r>
            <a:endParaRPr lang="en-US">
              <a:ea typeface="Calibri"/>
              <a:cs typeface="Calibri" panose="020F0502020204030204"/>
            </a:endParaRPr>
          </a:p>
          <a:p>
            <a:pPr marL="171450" indent="-171450">
              <a:buFont typeface="Calibri"/>
              <a:buChar char="-"/>
            </a:pPr>
            <a:r>
              <a:rPr lang="en-US">
                <a:cs typeface="Calibri" panose="020F0502020204030204"/>
              </a:rPr>
              <a:t>Compared to literature values, there was successful closure of approximately 80% (majority) after 22hrs for both cell type samples (</a:t>
            </a:r>
            <a:r>
              <a:rPr lang="en-US" err="1">
                <a:cs typeface="Calibri" panose="020F0502020204030204"/>
              </a:rPr>
              <a:t>DeNigris</a:t>
            </a:r>
            <a:r>
              <a:rPr lang="en-US">
                <a:cs typeface="Calibri" panose="020F0502020204030204"/>
              </a:rPr>
              <a:t>)</a:t>
            </a:r>
            <a:endParaRPr lang="en-US">
              <a:ea typeface="Calibri"/>
              <a:cs typeface="Calibri" panose="020F0502020204030204"/>
            </a:endParaRPr>
          </a:p>
          <a:p>
            <a:pPr marL="171450" indent="-171450">
              <a:buFont typeface="Calibri"/>
              <a:buChar char="-"/>
            </a:pPr>
            <a:r>
              <a:rPr lang="en-US">
                <a:cs typeface="Calibri" panose="020F0502020204030204"/>
              </a:rPr>
              <a:t>However, when quantitatively evaluated using the averages from all scratch assay samples (n=--) , there was no distinct difference in the rate of healing between control and experimental samples</a:t>
            </a:r>
            <a:endParaRPr lang="en-US">
              <a:ea typeface="Calibri"/>
              <a:cs typeface="Calibri" panose="020F0502020204030204"/>
            </a:endParaRPr>
          </a:p>
          <a:p>
            <a:pPr marL="171450" indent="-171450">
              <a:buFont typeface="Calibri"/>
              <a:buChar char="-"/>
            </a:pPr>
            <a:r>
              <a:rPr lang="en-US">
                <a:cs typeface="Calibri" panose="020F0502020204030204"/>
              </a:rPr>
              <a:t>There was no statistical significance when conducting statistical analysis of these samples, and further testing must be conducted to evaluate </a:t>
            </a:r>
            <a:r>
              <a:rPr lang="en-US" err="1">
                <a:cs typeface="Calibri" panose="020F0502020204030204"/>
              </a:rPr>
              <a:t>cEDS</a:t>
            </a:r>
            <a:r>
              <a:rPr lang="en-US">
                <a:cs typeface="Calibri" panose="020F0502020204030204"/>
              </a:rPr>
              <a:t> growth within monolayer scratch assays</a:t>
            </a:r>
            <a:endParaRPr lang="en-US">
              <a:ea typeface="Calibri"/>
              <a:cs typeface="Calibri" panose="020F0502020204030204"/>
            </a:endParaRPr>
          </a:p>
          <a:p>
            <a:pPr marL="171450" indent="-171450">
              <a:buFont typeface="Calibri"/>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BAB6C2CE-3114-4790-90C5-1F07FC30D6A3}" type="slidenum">
              <a:rPr lang="en-US" smtClean="0"/>
              <a:t>13</a:t>
            </a:fld>
            <a:endParaRPr lang="en-US"/>
          </a:p>
        </p:txBody>
      </p:sp>
    </p:spTree>
    <p:extLst>
      <p:ext uri="{BB962C8B-B14F-4D97-AF65-F5344CB8AC3E}">
        <p14:creationId xmlns:p14="http://schemas.microsoft.com/office/powerpoint/2010/main" val="3671444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Morgan – THIS NEEDS TO BE QUICKER</a:t>
            </a:r>
          </a:p>
          <a:p>
            <a:endParaRPr lang="en-US">
              <a:cs typeface="Calibri"/>
            </a:endParaRPr>
          </a:p>
          <a:p>
            <a:pPr marL="171450" indent="-171450">
              <a:buFont typeface="Calibri"/>
              <a:buChar char="-"/>
            </a:pPr>
            <a:r>
              <a:rPr lang="en-US">
                <a:ea typeface="Calibri"/>
                <a:cs typeface="Calibri"/>
              </a:rPr>
              <a:t>To give an overview of the process of hydrogel fabrication, our team began with....a solution of x/y/z in a 12-well plate</a:t>
            </a:r>
          </a:p>
          <a:p>
            <a:pPr marL="171450" indent="-171450">
              <a:buFont typeface="Calibri"/>
              <a:buChar char="-"/>
            </a:pPr>
            <a:r>
              <a:rPr lang="en-US">
                <a:ea typeface="Calibri"/>
                <a:cs typeface="Calibri"/>
              </a:rPr>
              <a:t>24-hours after the initial polymerization period, testing can begin on the gel models</a:t>
            </a:r>
          </a:p>
          <a:p>
            <a:pPr marL="628650" lvl="1" indent="-171450">
              <a:buFont typeface="Courier New"/>
              <a:buChar char="o"/>
            </a:pPr>
            <a:r>
              <a:rPr lang="en-US">
                <a:ea typeface="Calibri"/>
                <a:cs typeface="Calibri"/>
              </a:rPr>
              <a:t>On the photo of the gels to your right, this observes our preliminary models for indentation testing and wound induction</a:t>
            </a:r>
          </a:p>
          <a:p>
            <a:pPr marL="628650" lvl="1" indent="-171450">
              <a:buFont typeface="Courier New"/>
              <a:buChar char="o"/>
            </a:pPr>
            <a:r>
              <a:rPr lang="en-US">
                <a:ea typeface="Calibri"/>
                <a:cs typeface="Calibri"/>
              </a:rPr>
              <a:t>To the left of this image, these show possible wound punches that were evaluated to represent specifically cutaneous wounds – </a:t>
            </a:r>
            <a:r>
              <a:rPr lang="en-US" b="1">
                <a:ea typeface="Calibri" panose="020F0502020204030204"/>
                <a:cs typeface="Calibri"/>
              </a:rPr>
              <a:t>the final wound healing model only has one punch per sample</a:t>
            </a:r>
          </a:p>
          <a:p>
            <a:pPr marL="628650" lvl="1" indent="-171450">
              <a:buFont typeface="Courier New"/>
              <a:buChar char="o"/>
            </a:pPr>
            <a:r>
              <a:rPr lang="en-US">
                <a:ea typeface="Calibri"/>
                <a:cs typeface="Calibri"/>
              </a:rPr>
              <a:t>To the right of this image further observes the gels that are used for indentation testing</a:t>
            </a:r>
          </a:p>
          <a:p>
            <a:pPr marL="628650" lvl="1" indent="-171450">
              <a:buFont typeface="Courier New"/>
              <a:buChar char="o"/>
            </a:pPr>
            <a:endParaRPr lang="en-US">
              <a:ea typeface="Calibri"/>
              <a:cs typeface="Calibri"/>
            </a:endParaRPr>
          </a:p>
          <a:p>
            <a:pPr marL="628650" lvl="1" indent="-171450">
              <a:buFont typeface="Courier New"/>
              <a:buChar char="o"/>
            </a:pPr>
            <a:endParaRPr lang="en-US">
              <a:ea typeface="Calibri"/>
              <a:cs typeface="Calibri"/>
            </a:endParaRPr>
          </a:p>
          <a:p>
            <a:pPr marL="628650" lvl="1" indent="-171450">
              <a:buFont typeface="Courier New"/>
              <a:buChar char="o"/>
            </a:pPr>
            <a:endParaRPr lang="en-US">
              <a:ea typeface="Calibri"/>
              <a:cs typeface="Calibri"/>
            </a:endParaRPr>
          </a:p>
          <a:p>
            <a:pPr marL="342900" indent="-171450">
              <a:buFont typeface="Calibri"/>
              <a:buChar char="-"/>
            </a:pPr>
            <a:r>
              <a:rPr lang="en-US">
                <a:cs typeface="Calibri"/>
              </a:rPr>
              <a:t>Comments from presentation (other group)</a:t>
            </a:r>
          </a:p>
          <a:p>
            <a:pPr marL="628650" lvl="1" indent="-171450">
              <a:buFont typeface="Courier New"/>
              <a:buChar char="o"/>
            </a:pPr>
            <a:r>
              <a:rPr lang="en-US">
                <a:cs typeface="Calibri"/>
              </a:rPr>
              <a:t>Slide 6 blue box (remove, potentially make larger)</a:t>
            </a:r>
          </a:p>
          <a:p>
            <a:pPr marL="628650" lvl="1" indent="-171450">
              <a:buFont typeface="Courier New"/>
              <a:buChar char="o"/>
            </a:pPr>
            <a:r>
              <a:rPr lang="en-US">
                <a:cs typeface="Calibri"/>
              </a:rPr>
              <a:t>Slide 7 – a certain solution?</a:t>
            </a:r>
          </a:p>
          <a:p>
            <a:pPr marL="628650" lvl="1" indent="-171450">
              <a:buFont typeface="Courier New"/>
              <a:buChar char="o"/>
            </a:pPr>
            <a:r>
              <a:rPr lang="en-US">
                <a:cs typeface="Calibri"/>
              </a:rPr>
              <a:t>Slide 10 – image clarity? Also have problem appear after?</a:t>
            </a:r>
          </a:p>
          <a:p>
            <a:pPr marL="628650" lvl="1" indent="-171450">
              <a:buFont typeface="Courier New"/>
              <a:buChar char="o"/>
            </a:pPr>
            <a:r>
              <a:rPr lang="en-US">
                <a:cs typeface="Calibri"/>
              </a:rPr>
              <a:t>Slide 12 – really liked the focus on the revised client statement</a:t>
            </a:r>
          </a:p>
          <a:p>
            <a:pPr marL="628650" lvl="1" indent="-171450">
              <a:buFont typeface="Courier New"/>
              <a:buChar char="o"/>
            </a:pPr>
            <a:r>
              <a:rPr lang="en-US">
                <a:cs typeface="Calibri"/>
              </a:rPr>
              <a:t>Slide 16 – sizing? Labels for the left image (i.e. well plate, transport tubing, etc.) - they technically explain more later</a:t>
            </a:r>
          </a:p>
          <a:p>
            <a:pPr marL="628650" lvl="1" indent="-171450">
              <a:buFont typeface="Courier New"/>
              <a:buChar char="o"/>
            </a:pPr>
            <a:r>
              <a:rPr lang="en-US">
                <a:cs typeface="Calibri"/>
              </a:rPr>
              <a:t>Slide 17 – liked how they mentioned iterations and input from clients (changes and WHY)</a:t>
            </a:r>
          </a:p>
          <a:p>
            <a:pPr marL="628650" lvl="1" indent="-171450">
              <a:buFont typeface="Courier New"/>
              <a:buChar char="o"/>
            </a:pPr>
            <a:r>
              <a:rPr lang="en-US">
                <a:cs typeface="Calibri"/>
              </a:rPr>
              <a:t>Slide 21 – trendline? OR MAYBE BAR GRAPH? And also gridlines</a:t>
            </a:r>
          </a:p>
          <a:p>
            <a:pPr marL="628650" lvl="1" indent="-171450">
              <a:buFont typeface="Courier New"/>
              <a:buChar char="o"/>
            </a:pPr>
            <a:r>
              <a:rPr lang="en-US">
                <a:cs typeface="Calibri"/>
              </a:rPr>
              <a:t>Slide 25 – liked user-friendly ratings/timing</a:t>
            </a:r>
          </a:p>
          <a:p>
            <a:pPr marL="171450" indent="-171450">
              <a:buFont typeface="Calibri"/>
              <a:buChar char="-"/>
            </a:pPr>
            <a:endParaRPr lang="en-US">
              <a:cs typeface="Calibri"/>
            </a:endParaRPr>
          </a:p>
          <a:p>
            <a:pPr marL="171450" indent="-171450">
              <a:buFont typeface="Calibri"/>
              <a:buChar char="-"/>
            </a:pPr>
            <a:endParaRPr lang="en-US">
              <a:cs typeface="Calibri"/>
            </a:endParaRPr>
          </a:p>
          <a:p>
            <a:pPr marL="171450" indent="-171450">
              <a:buFont typeface="Calibri"/>
              <a:buChar char="-"/>
            </a:pPr>
            <a:endParaRPr lang="en-US">
              <a:cs typeface="Calibri"/>
            </a:endParaRPr>
          </a:p>
          <a:p>
            <a:endParaRPr lang="en-US">
              <a:cs typeface="Calibri"/>
            </a:endParaRPr>
          </a:p>
          <a:p>
            <a:pPr marL="171450" indent="-171450">
              <a:buFont typeface="Calibri"/>
              <a:buChar char="-"/>
            </a:pPr>
            <a:r>
              <a:rPr lang="en-US">
                <a:cs typeface="Calibri"/>
              </a:rPr>
              <a:t>To provide further detail on the development of the seeded fibrin gels (which would then be used for dot outgrowth assays, gel flat punch indentation testing, and the final seeded fibrin matrix for punch wound analysis) our team began by combining </a:t>
            </a:r>
            <a:r>
              <a:rPr lang="en-US"/>
              <a:t>200,000 suspended cells </a:t>
            </a:r>
            <a:r>
              <a:rPr lang="en-US">
                <a:cs typeface="Calibri"/>
              </a:rPr>
              <a:t>and a solution of thrombin suspended in calcium chloride with fibrinogen in a 12-well plate.</a:t>
            </a:r>
            <a:endParaRPr lang="en-US">
              <a:ea typeface="Calibri"/>
              <a:cs typeface="Calibri"/>
            </a:endParaRPr>
          </a:p>
          <a:p>
            <a:pPr marL="171450" indent="-171450">
              <a:buFont typeface="Calibri"/>
              <a:buChar char="-"/>
            </a:pPr>
            <a:r>
              <a:rPr lang="en-US">
                <a:cs typeface="Calibri"/>
              </a:rPr>
              <a:t>(Further combination of this solution with fibrinogen in a 12-well plate resulted in a final fibrin gel concentration of 5 mg/</a:t>
            </a:r>
            <a:r>
              <a:rPr lang="en-US" err="1">
                <a:cs typeface="Calibri"/>
              </a:rPr>
              <a:t>mL.</a:t>
            </a:r>
            <a:r>
              <a:rPr lang="en-US">
                <a:cs typeface="Calibri"/>
              </a:rPr>
              <a:t>)</a:t>
            </a:r>
            <a:endParaRPr lang="en-US">
              <a:ea typeface="Calibri"/>
              <a:cs typeface="Calibri"/>
            </a:endParaRPr>
          </a:p>
          <a:p>
            <a:pPr marL="171450" indent="-171450">
              <a:buFont typeface="Calibri"/>
              <a:buChar char="-"/>
            </a:pPr>
            <a:r>
              <a:rPr lang="en-US">
                <a:cs typeface="Calibri"/>
              </a:rPr>
              <a:t>After 30 minutes of polymerization, complete media with aprotinin was added to the system and the samples were allowed to incubate for 24 hours before beginning any testing procedures, such as flat punch indentation analysis as well as wounding with a leather punch.</a:t>
            </a:r>
            <a:endParaRPr lang="en-US">
              <a:ea typeface="Calibri"/>
              <a:cs typeface="Calibri"/>
            </a:endParaRPr>
          </a:p>
          <a:p>
            <a:pPr lvl="1" indent="-171450">
              <a:buFont typeface="Courier New"/>
              <a:buChar char="o"/>
            </a:pPr>
            <a:r>
              <a:rPr lang="en-US">
                <a:cs typeface="Calibri"/>
              </a:rPr>
              <a:t>An image of our initial testing can be seen in the third step, which tested various punch sizes that would be able to replicate cutaneous surgical wounds as well as non-wounded gels that would be used for indentation testing. Please note that the final punch model would only contain 1 punch per sample.</a:t>
            </a:r>
            <a:endParaRPr lang="en-US">
              <a:ea typeface="Calibri"/>
              <a:cs typeface="Calibri"/>
            </a:endParaRPr>
          </a:p>
          <a:p>
            <a:pPr marL="171450" indent="-171450">
              <a:buFont typeface="Calibri"/>
              <a:buChar char="-"/>
            </a:pPr>
            <a:r>
              <a:rPr lang="en-US">
                <a:cs typeface="Calibri"/>
              </a:rPr>
              <a:t>Immediately after initial polymerization, brightfield microscopy was conducted for further analysis of cell behavior and growth </a:t>
            </a:r>
            <a:endParaRPr lang="en-US">
              <a:ea typeface="Calibri"/>
              <a:cs typeface="Calibri"/>
            </a:endParaRPr>
          </a:p>
        </p:txBody>
      </p:sp>
      <p:sp>
        <p:nvSpPr>
          <p:cNvPr id="4" name="Slide Number Placeholder 3"/>
          <p:cNvSpPr>
            <a:spLocks noGrp="1"/>
          </p:cNvSpPr>
          <p:nvPr>
            <p:ph type="sldNum" sz="quarter" idx="5"/>
          </p:nvPr>
        </p:nvSpPr>
        <p:spPr/>
        <p:txBody>
          <a:bodyPr/>
          <a:lstStyle/>
          <a:p>
            <a:fld id="{BAB6C2CE-3114-4790-90C5-1F07FC30D6A3}" type="slidenum">
              <a:rPr lang="en-US" smtClean="0"/>
              <a:t>14</a:t>
            </a:fld>
            <a:endParaRPr lang="en-US"/>
          </a:p>
        </p:txBody>
      </p:sp>
    </p:spTree>
    <p:extLst>
      <p:ext uri="{BB962C8B-B14F-4D97-AF65-F5344CB8AC3E}">
        <p14:creationId xmlns:p14="http://schemas.microsoft.com/office/powerpoint/2010/main" val="186586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Spencer</a:t>
            </a:r>
          </a:p>
          <a:p>
            <a:endParaRPr lang="en-US">
              <a:ea typeface="Calibri"/>
              <a:cs typeface="Calibri"/>
            </a:endParaRPr>
          </a:p>
          <a:p>
            <a:pPr marL="171450" indent="-171450">
              <a:buFontTx/>
              <a:buChar char="-"/>
            </a:pPr>
            <a:r>
              <a:rPr lang="en-US">
                <a:ea typeface="Calibri"/>
                <a:cs typeface="Calibri"/>
              </a:rPr>
              <a:t>Cell behavior and outgrowth was observed in fibrin dots until day 10 or the dots degraded.</a:t>
            </a:r>
          </a:p>
          <a:p>
            <a:pPr marL="171450" indent="-171450">
              <a:buFontTx/>
              <a:buChar char="-"/>
            </a:pPr>
            <a:r>
              <a:rPr lang="en-US">
                <a:ea typeface="Calibri"/>
                <a:cs typeface="Calibri"/>
              </a:rPr>
              <a:t>- NHF dots degraded after 9 days in culture while </a:t>
            </a:r>
            <a:r>
              <a:rPr lang="en-US" err="1">
                <a:ea typeface="Calibri"/>
                <a:cs typeface="Calibri"/>
              </a:rPr>
              <a:t>cEDS</a:t>
            </a:r>
            <a:r>
              <a:rPr lang="en-US">
                <a:ea typeface="Calibri"/>
                <a:cs typeface="Calibri"/>
              </a:rPr>
              <a:t> dots degraded after only 6 days in culture. </a:t>
            </a:r>
          </a:p>
          <a:p>
            <a:pPr marL="171450" indent="-171450">
              <a:buFontTx/>
              <a:buChar char="-"/>
            </a:pPr>
            <a:r>
              <a:rPr lang="en-US">
                <a:ea typeface="Calibri"/>
                <a:cs typeface="Calibri"/>
              </a:rPr>
              <a:t>- in both cases cells were observed proliferating and expanding in the matrix area and outgrowth from the fibrin dots was observed by day 5 as can be seen in the images at left. This gave the team an understanding of cell growth within and outgrowth from 3-dimensional fibrin gels. </a:t>
            </a:r>
          </a:p>
        </p:txBody>
      </p:sp>
      <p:sp>
        <p:nvSpPr>
          <p:cNvPr id="4" name="Slide Number Placeholder 3"/>
          <p:cNvSpPr>
            <a:spLocks noGrp="1"/>
          </p:cNvSpPr>
          <p:nvPr>
            <p:ph type="sldNum" sz="quarter" idx="5"/>
          </p:nvPr>
        </p:nvSpPr>
        <p:spPr/>
        <p:txBody>
          <a:bodyPr/>
          <a:lstStyle/>
          <a:p>
            <a:fld id="{BAB6C2CE-3114-4790-90C5-1F07FC30D6A3}" type="slidenum">
              <a:rPr lang="en-US" smtClean="0"/>
              <a:t>15</a:t>
            </a:fld>
            <a:endParaRPr lang="en-US"/>
          </a:p>
        </p:txBody>
      </p:sp>
    </p:spTree>
    <p:extLst>
      <p:ext uri="{BB962C8B-B14F-4D97-AF65-F5344CB8AC3E}">
        <p14:creationId xmlns:p14="http://schemas.microsoft.com/office/powerpoint/2010/main" val="1024488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Spencer</a:t>
            </a:r>
          </a:p>
          <a:p>
            <a:endParaRPr lang="en-US">
              <a:ea typeface="Calibri"/>
              <a:cs typeface="Calibri"/>
            </a:endParaRPr>
          </a:p>
          <a:p>
            <a:endParaRPr lang="en-US">
              <a:ea typeface="Calibri"/>
              <a:cs typeface="Calibri"/>
            </a:endParaRPr>
          </a:p>
          <a:p>
            <a:pPr marL="171450" indent="-171450">
              <a:buFontTx/>
              <a:buChar char="-"/>
            </a:pPr>
            <a:r>
              <a:rPr lang="en-US" err="1">
                <a:ea typeface="Calibri"/>
                <a:cs typeface="Calibri"/>
              </a:rPr>
              <a:t>Utilizd</a:t>
            </a:r>
            <a:r>
              <a:rPr lang="en-US">
                <a:ea typeface="Calibri"/>
                <a:cs typeface="Calibri"/>
              </a:rPr>
              <a:t> the cell scale </a:t>
            </a:r>
            <a:r>
              <a:rPr lang="en-US" err="1">
                <a:ea typeface="Calibri"/>
                <a:cs typeface="Calibri"/>
              </a:rPr>
              <a:t>univert</a:t>
            </a:r>
            <a:endParaRPr lang="en-US">
              <a:ea typeface="Calibri"/>
              <a:cs typeface="Calibri"/>
            </a:endParaRPr>
          </a:p>
          <a:p>
            <a:pPr marL="171450" indent="-171450">
              <a:buFontTx/>
              <a:buChar char="-"/>
            </a:pPr>
            <a:r>
              <a:rPr lang="en-US">
                <a:ea typeface="Calibri"/>
                <a:cs typeface="Calibri"/>
              </a:rPr>
              <a:t>Created a custom fixture and performed flat punch indentation on acellular, </a:t>
            </a:r>
            <a:r>
              <a:rPr lang="en-US" err="1">
                <a:ea typeface="Calibri"/>
                <a:cs typeface="Calibri"/>
              </a:rPr>
              <a:t>cEDS</a:t>
            </a:r>
            <a:r>
              <a:rPr lang="en-US">
                <a:ea typeface="Calibri"/>
                <a:cs typeface="Calibri"/>
              </a:rPr>
              <a:t> seeded, and NHF seeded gels at day 1 and day 4 after polymerization. The final set up can be seen on the left</a:t>
            </a:r>
          </a:p>
          <a:p>
            <a:pPr marL="171450" indent="-171450">
              <a:buFontTx/>
              <a:buChar char="-"/>
            </a:pPr>
            <a:r>
              <a:rPr lang="en-US">
                <a:ea typeface="Calibri"/>
                <a:cs typeface="Calibri"/>
              </a:rPr>
              <a:t>The </a:t>
            </a:r>
            <a:r>
              <a:rPr lang="en-US" err="1">
                <a:ea typeface="Calibri"/>
                <a:cs typeface="Calibri"/>
              </a:rPr>
              <a:t>oliver</a:t>
            </a:r>
            <a:r>
              <a:rPr lang="en-US">
                <a:ea typeface="Calibri"/>
                <a:cs typeface="Calibri"/>
              </a:rPr>
              <a:t> </a:t>
            </a:r>
            <a:r>
              <a:rPr lang="en-US" err="1">
                <a:ea typeface="Calibri"/>
                <a:cs typeface="Calibri"/>
              </a:rPr>
              <a:t>pharr</a:t>
            </a:r>
            <a:r>
              <a:rPr lang="en-US">
                <a:ea typeface="Calibri"/>
                <a:cs typeface="Calibri"/>
              </a:rPr>
              <a:t> method was used to </a:t>
            </a:r>
            <a:r>
              <a:rPr lang="en-US" err="1">
                <a:ea typeface="Calibri"/>
                <a:cs typeface="Calibri"/>
              </a:rPr>
              <a:t>detemine</a:t>
            </a:r>
            <a:r>
              <a:rPr lang="en-US">
                <a:ea typeface="Calibri"/>
                <a:cs typeface="Calibri"/>
              </a:rPr>
              <a:t> structural modulus of the gels</a:t>
            </a:r>
          </a:p>
          <a:p>
            <a:pPr marL="171450" indent="-171450">
              <a:buFontTx/>
              <a:buChar char="-"/>
            </a:pPr>
            <a:r>
              <a:rPr lang="en-US">
                <a:ea typeface="Calibri"/>
                <a:cs typeface="Calibri"/>
              </a:rPr>
              <a:t>We found the average structural modulus values recorded ranged 5.97 to 11.31 kPa. </a:t>
            </a:r>
            <a:r>
              <a:rPr lang="en-US" err="1">
                <a:ea typeface="Calibri"/>
                <a:cs typeface="Calibri"/>
              </a:rPr>
              <a:t>cEDS</a:t>
            </a:r>
            <a:r>
              <a:rPr lang="en-US">
                <a:ea typeface="Calibri"/>
                <a:cs typeface="Calibri"/>
              </a:rPr>
              <a:t> seeded gels had a higher stiffness with greater variability and all seeded gels stiffness increased over time. But no changes were found too statistically significant</a:t>
            </a:r>
          </a:p>
          <a:p>
            <a:pPr marL="171450" indent="-171450">
              <a:buFontTx/>
              <a:buChar char="-"/>
            </a:pPr>
            <a:endParaRPr lang="en-US">
              <a:ea typeface="Calibri"/>
              <a:cs typeface="Calibri"/>
            </a:endParaRPr>
          </a:p>
          <a:p>
            <a:r>
              <a:rPr lang="en-US">
                <a:ea typeface="Calibri"/>
                <a:cs typeface="Calibri"/>
              </a:rPr>
              <a:t>The team performed flat punch indentation testing on acellular, </a:t>
            </a:r>
            <a:r>
              <a:rPr lang="en-US" err="1">
                <a:ea typeface="Calibri"/>
                <a:cs typeface="Calibri"/>
              </a:rPr>
              <a:t>cEDS</a:t>
            </a:r>
            <a:r>
              <a:rPr lang="en-US">
                <a:ea typeface="Calibri"/>
                <a:cs typeface="Calibri"/>
              </a:rPr>
              <a:t> fibroblast seeded gels and NHF seeded gels. A 6 mm flat punch induced a compressive force at a displacement-controlled rate of 2mm/min until 2 mm of displacement was achieved as outlined in the schematic on left. The team utilized the </a:t>
            </a:r>
            <a:r>
              <a:rPr lang="en-US" err="1">
                <a:ea typeface="Calibri"/>
                <a:cs typeface="Calibri"/>
              </a:rPr>
              <a:t>Cellscale</a:t>
            </a:r>
            <a:r>
              <a:rPr lang="en-US">
                <a:ea typeface="Calibri"/>
                <a:cs typeface="Calibri"/>
              </a:rPr>
              <a:t> </a:t>
            </a:r>
            <a:r>
              <a:rPr lang="en-US" err="1">
                <a:ea typeface="Calibri"/>
                <a:cs typeface="Calibri"/>
              </a:rPr>
              <a:t>univert</a:t>
            </a:r>
            <a:r>
              <a:rPr lang="en-US">
                <a:ea typeface="Calibri"/>
                <a:cs typeface="Calibri"/>
              </a:rPr>
              <a:t> biomaterials testing system also seen on left and the final setup can be seen in the bottom left with a close up of the aluminum indenter compressed in the gel during displacement. Load vs. Displacement data was analyzed using the Oliver-Pharr method to determine the structural modulus of gels at days 1 and 4 post polymerization. The team determined on day 1 NHF seeded gels were stiffer than Acellular gels and </a:t>
            </a:r>
            <a:r>
              <a:rPr lang="en-US" err="1">
                <a:ea typeface="Calibri"/>
                <a:cs typeface="Calibri"/>
              </a:rPr>
              <a:t>cEDS</a:t>
            </a:r>
            <a:r>
              <a:rPr lang="en-US">
                <a:ea typeface="Calibri"/>
                <a:cs typeface="Calibri"/>
              </a:rPr>
              <a:t> seeded gels were stiffer than NHF gels. By day 4 Acellular gels did not have an observable change in modulus while both seeded gels were observably but not significantly stiffer. The team noted the greater variability found within the </a:t>
            </a:r>
            <a:r>
              <a:rPr lang="en-US" err="1">
                <a:ea typeface="Calibri"/>
                <a:cs typeface="Calibri"/>
              </a:rPr>
              <a:t>cEDS</a:t>
            </a:r>
            <a:r>
              <a:rPr lang="en-US">
                <a:ea typeface="Calibri"/>
                <a:cs typeface="Calibri"/>
              </a:rPr>
              <a:t> gel moduli and believe this could be significant at a physiological level when discussing hypermobile skin but ultimately these tests need to be more robust in sample size and duration to see statistically significant results. </a:t>
            </a:r>
          </a:p>
          <a:p>
            <a:endParaRPr lang="en-US">
              <a:cs typeface="Calibri"/>
            </a:endParaRPr>
          </a:p>
          <a:p>
            <a:r>
              <a:rPr lang="en-US" err="1">
                <a:cs typeface="Calibri"/>
              </a:rPr>
              <a:t>Cellscale</a:t>
            </a:r>
            <a:r>
              <a:rPr lang="en-US">
                <a:cs typeface="Calibri"/>
              </a:rPr>
              <a:t> </a:t>
            </a:r>
            <a:r>
              <a:rPr lang="en-US" err="1">
                <a:cs typeface="Calibri"/>
              </a:rPr>
              <a:t>univert</a:t>
            </a:r>
            <a:r>
              <a:rPr lang="en-US">
                <a:cs typeface="Calibri"/>
              </a:rPr>
              <a:t> picture from user manual</a:t>
            </a:r>
          </a:p>
        </p:txBody>
      </p:sp>
      <p:sp>
        <p:nvSpPr>
          <p:cNvPr id="4" name="Slide Number Placeholder 3"/>
          <p:cNvSpPr>
            <a:spLocks noGrp="1"/>
          </p:cNvSpPr>
          <p:nvPr>
            <p:ph type="sldNum" sz="quarter" idx="5"/>
          </p:nvPr>
        </p:nvSpPr>
        <p:spPr/>
        <p:txBody>
          <a:bodyPr/>
          <a:lstStyle/>
          <a:p>
            <a:fld id="{BAB6C2CE-3114-4790-90C5-1F07FC30D6A3}" type="slidenum">
              <a:rPr lang="en-US" smtClean="0"/>
              <a:t>16</a:t>
            </a:fld>
            <a:endParaRPr lang="en-US"/>
          </a:p>
        </p:txBody>
      </p:sp>
    </p:spTree>
    <p:extLst>
      <p:ext uri="{BB962C8B-B14F-4D97-AF65-F5344CB8AC3E}">
        <p14:creationId xmlns:p14="http://schemas.microsoft.com/office/powerpoint/2010/main" val="1257962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cs typeface="Calibri"/>
              </a:rPr>
              <a:t>Spencer</a:t>
            </a:r>
            <a:endParaRPr lang="en-US"/>
          </a:p>
          <a:p>
            <a:pPr marL="171450" indent="-171450">
              <a:buFont typeface="Calibri"/>
              <a:buChar char="-"/>
            </a:pPr>
            <a:r>
              <a:rPr lang="en-US">
                <a:cs typeface="Calibri"/>
              </a:rPr>
              <a:t>The final model combined the wound healing and 3-dimensional aspects of previous experiments. Gels were imaged daily for 21 days or until the punches degraded whichever came first.</a:t>
            </a:r>
            <a:r>
              <a:rPr lang="en-US" b="1">
                <a:cs typeface="Calibri"/>
              </a:rPr>
              <a:t> (we got nowhere near 21 days so we should change this)</a:t>
            </a:r>
            <a:endParaRPr lang="en-US" b="1">
              <a:ea typeface="Calibri"/>
              <a:cs typeface="Calibri"/>
            </a:endParaRPr>
          </a:p>
          <a:p>
            <a:pPr marL="171450" indent="-171450">
              <a:buFont typeface="Calibri"/>
              <a:buChar char="-"/>
            </a:pPr>
            <a:r>
              <a:rPr lang="en-US">
                <a:cs typeface="Calibri"/>
              </a:rPr>
              <a:t>Outgrowth was observed starting on day 2 in the </a:t>
            </a:r>
            <a:r>
              <a:rPr lang="en-US" err="1">
                <a:cs typeface="Calibri"/>
              </a:rPr>
              <a:t>cEDS</a:t>
            </a:r>
            <a:r>
              <a:rPr lang="en-US">
                <a:cs typeface="Calibri"/>
              </a:rPr>
              <a:t> punch design, with continued growth observed through day 4 but saw cell death and degradation by day 6. </a:t>
            </a:r>
            <a:endParaRPr lang="en-US">
              <a:ea typeface="Calibri"/>
              <a:cs typeface="Calibri"/>
            </a:endParaRPr>
          </a:p>
          <a:p>
            <a:pPr marL="171450" indent="-171450">
              <a:buFont typeface="Calibri"/>
              <a:buChar char="-"/>
            </a:pPr>
            <a:r>
              <a:rPr lang="en-US">
                <a:ea typeface="Calibri"/>
                <a:cs typeface="Calibri"/>
              </a:rPr>
              <a:t>-talk about how we purposefully picked a jagged spot</a:t>
            </a:r>
          </a:p>
        </p:txBody>
      </p:sp>
      <p:sp>
        <p:nvSpPr>
          <p:cNvPr id="4" name="Slide Number Placeholder 3"/>
          <p:cNvSpPr>
            <a:spLocks noGrp="1"/>
          </p:cNvSpPr>
          <p:nvPr>
            <p:ph type="sldNum" sz="quarter" idx="5"/>
          </p:nvPr>
        </p:nvSpPr>
        <p:spPr/>
        <p:txBody>
          <a:bodyPr/>
          <a:lstStyle/>
          <a:p>
            <a:fld id="{BAB6C2CE-3114-4790-90C5-1F07FC30D6A3}" type="slidenum">
              <a:rPr lang="en-US"/>
              <a:t>17</a:t>
            </a:fld>
            <a:endParaRPr lang="en-US"/>
          </a:p>
        </p:txBody>
      </p:sp>
    </p:spTree>
    <p:extLst>
      <p:ext uri="{BB962C8B-B14F-4D97-AF65-F5344CB8AC3E}">
        <p14:creationId xmlns:p14="http://schemas.microsoft.com/office/powerpoint/2010/main" val="785078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Spencer</a:t>
            </a:r>
          </a:p>
          <a:p>
            <a:endParaRPr lang="en-US">
              <a:ea typeface="Calibri"/>
              <a:cs typeface="Calibri"/>
            </a:endParaRPr>
          </a:p>
          <a:p>
            <a:r>
              <a:rPr lang="en-US">
                <a:ea typeface="Calibri"/>
                <a:cs typeface="Calibri"/>
              </a:rPr>
              <a:t>With the fabrication of the final design, the team revisited our initial functions and specifications. We found that the design did not meet our initially quantified specifications for being representative of EDS cell function. However, these specifications were hypothesized based on previously reported values and the team believes our use of primary </a:t>
            </a:r>
            <a:r>
              <a:rPr lang="en-US" err="1">
                <a:ea typeface="Calibri"/>
                <a:cs typeface="Calibri"/>
              </a:rPr>
              <a:t>cEDS</a:t>
            </a:r>
            <a:r>
              <a:rPr lang="en-US">
                <a:ea typeface="Calibri"/>
                <a:cs typeface="Calibri"/>
              </a:rPr>
              <a:t> fibroblasts is sufficiently representative of </a:t>
            </a:r>
            <a:r>
              <a:rPr lang="en-US" err="1">
                <a:ea typeface="Calibri"/>
                <a:cs typeface="Calibri"/>
              </a:rPr>
              <a:t>cEDS</a:t>
            </a:r>
            <a:r>
              <a:rPr lang="en-US">
                <a:ea typeface="Calibri"/>
                <a:cs typeface="Calibri"/>
              </a:rPr>
              <a:t> pathology. The team found the model could be efficiently imaged and fabricated using standard laboratory equipment. Based on the specifications and this work the team believes the final fibrin gel punch wound model is a good proof of concept for developing a 3-dimensional in vitro wound model of Ehlers Danlos syndrome. </a:t>
            </a:r>
          </a:p>
          <a:p>
            <a:endParaRPr lang="en-US">
              <a:ea typeface="Calibri"/>
              <a:cs typeface="Calibri"/>
            </a:endParaRPr>
          </a:p>
          <a:p>
            <a:pPr marL="171450" indent="-171450">
              <a:buFontTx/>
              <a:buChar char="-"/>
            </a:pPr>
            <a:r>
              <a:rPr lang="en-US">
                <a:ea typeface="Calibri"/>
                <a:cs typeface="Calibri"/>
              </a:rPr>
              <a:t>Cell count and </a:t>
            </a:r>
            <a:r>
              <a:rPr lang="en-US" err="1">
                <a:ea typeface="Calibri"/>
                <a:cs typeface="Calibri"/>
              </a:rPr>
              <a:t>scrath</a:t>
            </a:r>
            <a:r>
              <a:rPr lang="en-US">
                <a:ea typeface="Calibri"/>
                <a:cs typeface="Calibri"/>
              </a:rPr>
              <a:t> showed a difference in cell type, </a:t>
            </a:r>
          </a:p>
          <a:p>
            <a:pPr marL="171450" indent="-171450">
              <a:buFontTx/>
              <a:buChar char="-"/>
            </a:pPr>
            <a:endParaRPr lang="en-US">
              <a:ea typeface="Calibri"/>
              <a:cs typeface="Calibri"/>
            </a:endParaRPr>
          </a:p>
          <a:p>
            <a:pPr marL="171450" indent="-171450">
              <a:buFontTx/>
              <a:buChar char="-"/>
            </a:pPr>
            <a:endParaRPr lang="en-US">
              <a:ea typeface="Calibri"/>
              <a:cs typeface="Calibri"/>
            </a:endParaRPr>
          </a:p>
          <a:p>
            <a:pPr marL="0" indent="0">
              <a:buFontTx/>
              <a:buNone/>
            </a:pPr>
            <a:r>
              <a:rPr lang="en-US">
                <a:ea typeface="Calibri"/>
                <a:cs typeface="Calibri"/>
              </a:rPr>
              <a:t>We made good progress can do better, more work to do toward the biggest goal. </a:t>
            </a:r>
          </a:p>
        </p:txBody>
      </p:sp>
      <p:sp>
        <p:nvSpPr>
          <p:cNvPr id="4" name="Slide Number Placeholder 3"/>
          <p:cNvSpPr>
            <a:spLocks noGrp="1"/>
          </p:cNvSpPr>
          <p:nvPr>
            <p:ph type="sldNum" sz="quarter" idx="5"/>
          </p:nvPr>
        </p:nvSpPr>
        <p:spPr/>
        <p:txBody>
          <a:bodyPr/>
          <a:lstStyle/>
          <a:p>
            <a:fld id="{BAB6C2CE-3114-4790-90C5-1F07FC30D6A3}" type="slidenum">
              <a:rPr lang="en-US"/>
              <a:t>18</a:t>
            </a:fld>
            <a:endParaRPr lang="en-US"/>
          </a:p>
        </p:txBody>
      </p:sp>
    </p:spTree>
    <p:extLst>
      <p:ext uri="{BB962C8B-B14F-4D97-AF65-F5344CB8AC3E}">
        <p14:creationId xmlns:p14="http://schemas.microsoft.com/office/powerpoint/2010/main" val="3906165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Maddie</a:t>
            </a:r>
          </a:p>
          <a:p>
            <a:r>
              <a:rPr lang="en-US">
                <a:ea typeface="Calibri"/>
                <a:cs typeface="Calibri"/>
              </a:rPr>
              <a:t>What is protease </a:t>
            </a:r>
            <a:r>
              <a:rPr lang="en-US" err="1">
                <a:ea typeface="Calibri"/>
                <a:cs typeface="Calibri"/>
              </a:rPr>
              <a:t>expressoin</a:t>
            </a:r>
          </a:p>
        </p:txBody>
      </p:sp>
      <p:sp>
        <p:nvSpPr>
          <p:cNvPr id="4" name="Slide Number Placeholder 3"/>
          <p:cNvSpPr>
            <a:spLocks noGrp="1"/>
          </p:cNvSpPr>
          <p:nvPr>
            <p:ph type="sldNum" sz="quarter" idx="5"/>
          </p:nvPr>
        </p:nvSpPr>
        <p:spPr/>
        <p:txBody>
          <a:bodyPr/>
          <a:lstStyle/>
          <a:p>
            <a:fld id="{BAB6C2CE-3114-4790-90C5-1F07FC30D6A3}" type="slidenum">
              <a:rPr lang="en-US"/>
              <a:t>19</a:t>
            </a:fld>
            <a:endParaRPr lang="en-US"/>
          </a:p>
        </p:txBody>
      </p:sp>
    </p:spTree>
    <p:extLst>
      <p:ext uri="{BB962C8B-B14F-4D97-AF65-F5344CB8AC3E}">
        <p14:creationId xmlns:p14="http://schemas.microsoft.com/office/powerpoint/2010/main" val="4345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Abby: Now for most children, a scraped knee is a minor inconvenience. A quick clean, a colorful band-aid, and they're back to playing. But for some kids, even the smallest wound can exponentially worsen and turn into a debilitating injury that lasts for years.</a:t>
            </a:r>
            <a:r>
              <a:rPr lang="en-US">
                <a:cs typeface="Calibri"/>
              </a:rPr>
              <a:t> As </a:t>
            </a:r>
            <a:r>
              <a:rPr lang="en-US"/>
              <a:t>shown in the next image, for the approximately 1.6 million people worldwide with Ehlers-Danlos Syndrome, such as this child who just fell out of bed, even a simple fall has dramatic ramifications.</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6C2CE-3114-4790-90C5-1F07FC30D6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11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Abby -add photos </a:t>
            </a:r>
          </a:p>
        </p:txBody>
      </p:sp>
      <p:sp>
        <p:nvSpPr>
          <p:cNvPr id="4" name="Slide Number Placeholder 3"/>
          <p:cNvSpPr>
            <a:spLocks noGrp="1"/>
          </p:cNvSpPr>
          <p:nvPr>
            <p:ph type="sldNum" sz="quarter" idx="10"/>
          </p:nvPr>
        </p:nvSpPr>
        <p:spPr/>
        <p:txBody>
          <a:bodyPr/>
          <a:lstStyle/>
          <a:p>
            <a:fld id="{78E4A049-8685-4352-9DC2-828F08FD542B}" type="slidenum">
              <a:rPr lang="en-US" smtClean="0"/>
              <a:pPr/>
              <a:t>20</a:t>
            </a:fld>
            <a:endParaRPr lang="en-US"/>
          </a:p>
        </p:txBody>
      </p:sp>
    </p:spTree>
    <p:extLst>
      <p:ext uri="{BB962C8B-B14F-4D97-AF65-F5344CB8AC3E}">
        <p14:creationId xmlns:p14="http://schemas.microsoft.com/office/powerpoint/2010/main" val="226855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Abby</a:t>
            </a:r>
          </a:p>
        </p:txBody>
      </p:sp>
      <p:sp>
        <p:nvSpPr>
          <p:cNvPr id="4" name="Slide Number Placeholder 3"/>
          <p:cNvSpPr>
            <a:spLocks noGrp="1"/>
          </p:cNvSpPr>
          <p:nvPr>
            <p:ph type="sldNum" sz="quarter" idx="5"/>
          </p:nvPr>
        </p:nvSpPr>
        <p:spPr/>
        <p:txBody>
          <a:bodyPr/>
          <a:lstStyle/>
          <a:p>
            <a:fld id="{BAB6C2CE-3114-4790-90C5-1F07FC30D6A3}" type="slidenum">
              <a:rPr lang="en-US" smtClean="0"/>
              <a:t>21</a:t>
            </a:fld>
            <a:endParaRPr lang="en-US"/>
          </a:p>
        </p:txBody>
      </p:sp>
    </p:spTree>
    <p:extLst>
      <p:ext uri="{BB962C8B-B14F-4D97-AF65-F5344CB8AC3E}">
        <p14:creationId xmlns:p14="http://schemas.microsoft.com/office/powerpoint/2010/main" val="3908896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B6C2CE-3114-4790-90C5-1F07FC30D6A3}" type="slidenum">
              <a:rPr lang="en-US" smtClean="0"/>
              <a:t>27</a:t>
            </a:fld>
            <a:endParaRPr lang="en-US"/>
          </a:p>
        </p:txBody>
      </p:sp>
    </p:spTree>
    <p:extLst>
      <p:ext uri="{BB962C8B-B14F-4D97-AF65-F5344CB8AC3E}">
        <p14:creationId xmlns:p14="http://schemas.microsoft.com/office/powerpoint/2010/main" val="1864833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Maya After developing our client statement, our team identified six preliminary design objectives which served as a framework for our design. Using the engineering design process and value creation, we found that our final design must be </a:t>
            </a:r>
            <a:r>
              <a:rPr lang="en-US" err="1"/>
              <a:t>reproducable</a:t>
            </a:r>
            <a:r>
              <a:rPr lang="en-US"/>
              <a:t>, imageable, representative of EDS pathology, versatile, easily useable, and affordable.</a:t>
            </a:r>
          </a:p>
          <a:p>
            <a:endParaRPr lang="en-US">
              <a:cs typeface="Calibri"/>
            </a:endParaRPr>
          </a:p>
          <a:p>
            <a:r>
              <a:rPr lang="en-US"/>
              <a:t>Reproducible -Consistently fabricated accurate and precise model</a:t>
            </a:r>
            <a:endParaRPr lang="en-US">
              <a:cs typeface="Calibri"/>
            </a:endParaRPr>
          </a:p>
          <a:p>
            <a:r>
              <a:rPr lang="en-US"/>
              <a:t>Imageable- Quantifiable data can be obtained from images</a:t>
            </a:r>
            <a:endParaRPr lang="en-US">
              <a:cs typeface="Calibri"/>
            </a:endParaRPr>
          </a:p>
          <a:p>
            <a:r>
              <a:rPr lang="en-US"/>
              <a:t>Representative- of EDS wound healing mechanisms</a:t>
            </a:r>
            <a:endParaRPr lang="en-US">
              <a:cs typeface="Calibri"/>
            </a:endParaRPr>
          </a:p>
          <a:p>
            <a:r>
              <a:rPr lang="en-US"/>
              <a:t>Versatile-allows testing of external stimuli</a:t>
            </a:r>
            <a:endParaRPr lang="en-US">
              <a:cs typeface="Calibri"/>
            </a:endParaRPr>
          </a:p>
          <a:p>
            <a:r>
              <a:rPr lang="en-US"/>
              <a:t>Usable- contains readily available materials and equipment</a:t>
            </a:r>
            <a:endParaRPr lang="en-US">
              <a:cs typeface="Calibri"/>
            </a:endParaRPr>
          </a:p>
          <a:p>
            <a:r>
              <a:rPr lang="en-US"/>
              <a:t>Affordable- Market value should outweigh production costs</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6C2CE-3114-4790-90C5-1F07FC30D6A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039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5000"/>
              </a:lnSpc>
              <a:spcBef>
                <a:spcPts val="1200"/>
              </a:spcBef>
            </a:pPr>
            <a:r>
              <a:rPr lang="en-US" b="1" err="1">
                <a:cs typeface="Calibri"/>
              </a:rPr>
              <a:t>maddie</a:t>
            </a:r>
            <a:endParaRPr lang="en-US" b="1" err="1"/>
          </a:p>
          <a:p>
            <a:pPr>
              <a:lnSpc>
                <a:spcPct val="95000"/>
              </a:lnSpc>
              <a:spcBef>
                <a:spcPts val="1200"/>
              </a:spcBef>
            </a:pPr>
            <a:r>
              <a:rPr lang="en-US" b="1"/>
              <a:t>Complications and Obstacles</a:t>
            </a:r>
            <a:endParaRPr lang="en-US">
              <a:cs typeface="Calibri"/>
            </a:endParaRPr>
          </a:p>
          <a:p>
            <a:pPr marL="285750" indent="-285750">
              <a:lnSpc>
                <a:spcPct val="95000"/>
              </a:lnSpc>
              <a:spcBef>
                <a:spcPts val="1200"/>
              </a:spcBef>
              <a:buFont typeface="Calibri"/>
              <a:buChar char="-"/>
            </a:pPr>
            <a:r>
              <a:rPr lang="en-US"/>
              <a:t>Degradation of fibrin gel</a:t>
            </a:r>
            <a:endParaRPr lang="en-US">
              <a:ea typeface="Calibri" panose="020F0502020204030204"/>
              <a:cs typeface="Calibri"/>
            </a:endParaRPr>
          </a:p>
          <a:p>
            <a:pPr lvl="1">
              <a:lnSpc>
                <a:spcPct val="95000"/>
              </a:lnSpc>
              <a:spcBef>
                <a:spcPts val="600"/>
              </a:spcBef>
              <a:buFont typeface="Courier New,monospace"/>
              <a:buChar char="•"/>
            </a:pPr>
            <a:r>
              <a:rPr lang="en-US"/>
              <a:t>Aprotinin</a:t>
            </a:r>
            <a:endParaRPr lang="en-US">
              <a:ea typeface="Calibri"/>
              <a:cs typeface="Calibri"/>
            </a:endParaRPr>
          </a:p>
          <a:p>
            <a:pPr lvl="1">
              <a:lnSpc>
                <a:spcPct val="95000"/>
              </a:lnSpc>
              <a:spcBef>
                <a:spcPts val="600"/>
              </a:spcBef>
              <a:buFont typeface="Courier New,monospace"/>
              <a:buChar char="•"/>
            </a:pPr>
            <a:r>
              <a:rPr lang="en-US"/>
              <a:t>Volume of seeded fibrin gel matrix</a:t>
            </a:r>
            <a:endParaRPr lang="en-US">
              <a:cs typeface="Calibri"/>
            </a:endParaRPr>
          </a:p>
          <a:p>
            <a:pPr marL="285750" indent="-285750">
              <a:lnSpc>
                <a:spcPct val="95000"/>
              </a:lnSpc>
              <a:spcBef>
                <a:spcPts val="1200"/>
              </a:spcBef>
              <a:buFont typeface="Calibri"/>
              <a:buChar char="-"/>
            </a:pPr>
            <a:r>
              <a:rPr lang="en-US"/>
              <a:t>Contamination</a:t>
            </a:r>
            <a:endParaRPr lang="en-US">
              <a:ea typeface="Calibri"/>
              <a:cs typeface="Calibri"/>
            </a:endParaRPr>
          </a:p>
          <a:p>
            <a:pPr lvl="1">
              <a:lnSpc>
                <a:spcPct val="95000"/>
              </a:lnSpc>
              <a:spcBef>
                <a:spcPts val="600"/>
              </a:spcBef>
              <a:buFont typeface="Courier New,monospace"/>
              <a:buChar char="•"/>
            </a:pPr>
            <a:r>
              <a:rPr lang="en-US"/>
              <a:t>Sharing sterile space</a:t>
            </a:r>
            <a:endParaRPr lang="en-US">
              <a:ea typeface="Calibri"/>
              <a:cs typeface="Calibri"/>
            </a:endParaRPr>
          </a:p>
          <a:p>
            <a:pPr lvl="1">
              <a:lnSpc>
                <a:spcPct val="95000"/>
              </a:lnSpc>
              <a:spcBef>
                <a:spcPts val="600"/>
              </a:spcBef>
              <a:buFont typeface="Courier New,monospace"/>
              <a:buChar char="•"/>
            </a:pPr>
            <a:r>
              <a:rPr lang="en-US"/>
              <a:t>Newly prepared media</a:t>
            </a:r>
            <a:endParaRPr lang="en-US">
              <a:ea typeface="Calibri"/>
              <a:cs typeface="Calibri"/>
            </a:endParaRPr>
          </a:p>
          <a:p>
            <a:pPr lvl="1">
              <a:lnSpc>
                <a:spcPct val="95000"/>
              </a:lnSpc>
              <a:spcBef>
                <a:spcPts val="600"/>
              </a:spcBef>
              <a:buFont typeface="Courier New,monospace"/>
              <a:buChar char="•"/>
            </a:pPr>
            <a:r>
              <a:rPr lang="en-US"/>
              <a:t>Ensured sterilized tools and devices as needed</a:t>
            </a:r>
            <a:endParaRPr lang="en-US">
              <a:cs typeface="Calibri"/>
            </a:endParaRPr>
          </a:p>
          <a:p>
            <a:pPr lvl="1">
              <a:lnSpc>
                <a:spcPct val="95000"/>
              </a:lnSpc>
              <a:spcBef>
                <a:spcPts val="600"/>
              </a:spcBef>
              <a:buFont typeface="Courier New,monospace"/>
              <a:buChar char="•"/>
            </a:pPr>
            <a:r>
              <a:rPr lang="en-US"/>
              <a:t>Re-filtering of reagents</a:t>
            </a:r>
            <a:endParaRPr lang="en-US">
              <a:cs typeface="Calibri"/>
            </a:endParaRPr>
          </a:p>
          <a:p>
            <a:pPr lvl="1">
              <a:lnSpc>
                <a:spcPct val="95000"/>
              </a:lnSpc>
              <a:spcBef>
                <a:spcPts val="600"/>
              </a:spcBef>
              <a:buFont typeface="Courier New,monospace"/>
              <a:buChar char="•"/>
            </a:pPr>
            <a:endParaRPr lang="en-US">
              <a:ea typeface="Calibri" panose="020F0502020204030204"/>
              <a:cs typeface="Calibri" panose="020F0502020204030204"/>
            </a:endParaRPr>
          </a:p>
          <a:p>
            <a:pPr marL="171450" indent="-171450">
              <a:lnSpc>
                <a:spcPct val="95000"/>
              </a:lnSpc>
              <a:spcBef>
                <a:spcPts val="600"/>
              </a:spcBef>
              <a:buFont typeface="Calibri"/>
              <a:buChar char="-"/>
            </a:pPr>
            <a:r>
              <a:rPr lang="en-US" b="1"/>
              <a:t>Complications and Obstacles</a:t>
            </a:r>
            <a:endParaRPr lang="en-US">
              <a:ea typeface="Calibri" panose="020F0502020204030204"/>
              <a:cs typeface="Calibri" panose="020F0502020204030204"/>
            </a:endParaRPr>
          </a:p>
          <a:p>
            <a:pPr marL="171450" indent="-171450">
              <a:lnSpc>
                <a:spcPct val="95000"/>
              </a:lnSpc>
              <a:spcBef>
                <a:spcPts val="600"/>
              </a:spcBef>
              <a:buFont typeface="Calibri"/>
              <a:buChar char="-"/>
            </a:pPr>
            <a:endParaRPr lang="en-US" b="1">
              <a:ea typeface="Calibri" panose="020F0502020204030204"/>
              <a:cs typeface="Calibri" panose="020F0502020204030204"/>
            </a:endParaRPr>
          </a:p>
          <a:p>
            <a:pPr marL="171450" indent="-171450">
              <a:lnSpc>
                <a:spcPct val="95000"/>
              </a:lnSpc>
              <a:spcBef>
                <a:spcPts val="600"/>
              </a:spcBef>
              <a:buFont typeface="Calibri"/>
              <a:buChar char="-"/>
            </a:pPr>
            <a:endParaRPr lang="en-US" b="1">
              <a:ea typeface="Calibri" panose="020F0502020204030204"/>
              <a:cs typeface="Calibri" panose="020F0502020204030204"/>
            </a:endParaRPr>
          </a:p>
          <a:p>
            <a:pPr marL="171450" indent="-171450">
              <a:lnSpc>
                <a:spcPct val="95000"/>
              </a:lnSpc>
              <a:spcBef>
                <a:spcPts val="600"/>
              </a:spcBef>
              <a:buFont typeface="Calibri"/>
              <a:buChar char="-"/>
            </a:pPr>
            <a:r>
              <a:rPr lang="en-US" b="1">
                <a:ea typeface="Calibri" panose="020F0502020204030204"/>
                <a:cs typeface="Calibri" panose="020F0502020204030204"/>
              </a:rPr>
              <a:t>Images:</a:t>
            </a:r>
          </a:p>
          <a:p>
            <a:pPr marL="171450" indent="-171450">
              <a:lnSpc>
                <a:spcPct val="95000"/>
              </a:lnSpc>
              <a:spcBef>
                <a:spcPts val="600"/>
              </a:spcBef>
              <a:buFont typeface="Calibri"/>
              <a:buChar char="-"/>
            </a:pPr>
            <a:r>
              <a:rPr lang="en-US" b="1">
                <a:ea typeface="Calibri" panose="020F0502020204030204"/>
                <a:cs typeface="Calibri" panose="020F0502020204030204"/>
              </a:rPr>
              <a:t>Top dude: fibrin dot day 6</a:t>
            </a:r>
          </a:p>
          <a:p>
            <a:pPr marL="171450" indent="-171450">
              <a:lnSpc>
                <a:spcPct val="95000"/>
              </a:lnSpc>
              <a:spcBef>
                <a:spcPts val="600"/>
              </a:spcBef>
              <a:buFont typeface="Calibri"/>
              <a:buChar char="-"/>
            </a:pPr>
            <a:r>
              <a:rPr lang="en-US" b="1">
                <a:ea typeface="Calibri" panose="020F0502020204030204"/>
                <a:cs typeface="Calibri" panose="020F0502020204030204"/>
              </a:rPr>
              <a:t>Middle top punch: B3 top punch day 6</a:t>
            </a:r>
          </a:p>
          <a:p>
            <a:pPr marL="171450" indent="-171450">
              <a:lnSpc>
                <a:spcPct val="95000"/>
              </a:lnSpc>
              <a:spcBef>
                <a:spcPts val="600"/>
              </a:spcBef>
              <a:buFont typeface="Calibri"/>
              <a:buChar char="-"/>
            </a:pPr>
            <a:r>
              <a:rPr lang="en-US" b="1">
                <a:ea typeface="Calibri" panose="020F0502020204030204"/>
                <a:cs typeface="Calibri" panose="020F0502020204030204"/>
              </a:rPr>
              <a:t>Bottom punch side: punch day 5 side (shows gel </a:t>
            </a:r>
            <a:r>
              <a:rPr lang="en-US" b="1" err="1">
                <a:ea typeface="Calibri" panose="020F0502020204030204"/>
                <a:cs typeface="Calibri" panose="020F0502020204030204"/>
              </a:rPr>
              <a:t>degredation</a:t>
            </a:r>
            <a:r>
              <a:rPr lang="en-US" b="1">
                <a:ea typeface="Calibri" panose="020F0502020204030204"/>
                <a:cs typeface="Calibri" panose="020F0502020204030204"/>
              </a:rPr>
              <a:t>)</a:t>
            </a:r>
          </a:p>
          <a:p>
            <a:pPr marL="171450" indent="-171450">
              <a:lnSpc>
                <a:spcPct val="95000"/>
              </a:lnSpc>
              <a:spcBef>
                <a:spcPts val="600"/>
              </a:spcBef>
              <a:buFont typeface="Calibri"/>
              <a:buChar char="-"/>
            </a:pPr>
            <a:endParaRPr lang="en-US" b="1">
              <a:ea typeface="Calibri" panose="020F0502020204030204"/>
              <a:cs typeface="Calibri" panose="020F0502020204030204"/>
            </a:endParaRPr>
          </a:p>
          <a:p>
            <a:pPr>
              <a:lnSpc>
                <a:spcPct val="95000"/>
              </a:lnSpc>
              <a:spcBef>
                <a:spcPts val="600"/>
              </a:spcBef>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AB6C2CE-3114-4790-90C5-1F07FC30D6A3}" type="slidenum">
              <a:rPr lang="en-US"/>
              <a:t>32</a:t>
            </a:fld>
            <a:endParaRPr lang="en-US"/>
          </a:p>
        </p:txBody>
      </p:sp>
    </p:spTree>
    <p:extLst>
      <p:ext uri="{BB962C8B-B14F-4D97-AF65-F5344CB8AC3E}">
        <p14:creationId xmlns:p14="http://schemas.microsoft.com/office/powerpoint/2010/main" val="1491147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Spencer</a:t>
            </a:r>
          </a:p>
          <a:p>
            <a:endParaRPr lang="en-US">
              <a:ea typeface="Calibri"/>
              <a:cs typeface="Calibri"/>
            </a:endParaRPr>
          </a:p>
          <a:p>
            <a:r>
              <a:rPr lang="en-US">
                <a:ea typeface="Calibri"/>
                <a:cs typeface="Calibri"/>
              </a:rPr>
              <a:t>The team performed flat punch indentation testing on acellular, </a:t>
            </a:r>
            <a:r>
              <a:rPr lang="en-US" err="1">
                <a:ea typeface="Calibri"/>
                <a:cs typeface="Calibri"/>
              </a:rPr>
              <a:t>cEDS</a:t>
            </a:r>
            <a:r>
              <a:rPr lang="en-US">
                <a:ea typeface="Calibri"/>
                <a:cs typeface="Calibri"/>
              </a:rPr>
              <a:t> fibroblast seeded gels and NHF seeded gels. A 6 mm flat punch induced a compressive force at a displacement-controlled rate of 2mm/min until 2 mm of displacement was achieved as outlined in the schematic on left. The team utilized the </a:t>
            </a:r>
            <a:r>
              <a:rPr lang="en-US" err="1">
                <a:ea typeface="Calibri"/>
                <a:cs typeface="Calibri"/>
              </a:rPr>
              <a:t>Cellscale</a:t>
            </a:r>
            <a:r>
              <a:rPr lang="en-US">
                <a:ea typeface="Calibri"/>
                <a:cs typeface="Calibri"/>
              </a:rPr>
              <a:t> </a:t>
            </a:r>
            <a:r>
              <a:rPr lang="en-US" err="1">
                <a:ea typeface="Calibri"/>
                <a:cs typeface="Calibri"/>
              </a:rPr>
              <a:t>univert</a:t>
            </a:r>
            <a:r>
              <a:rPr lang="en-US">
                <a:ea typeface="Calibri"/>
                <a:cs typeface="Calibri"/>
              </a:rPr>
              <a:t> biomaterials testing system also seen on left and the final setup can be seen in the bottom left with a close up of the aluminum indenter compressed in the gel during displacement. Load vs. Displacement data was analyzed using the Oliver-Pharr method to determine the structural modulus of gels at days 1 and 4 post polymerization. The team determined on day 1 NHF seeded gels were stiffer than Acellular gels and </a:t>
            </a:r>
            <a:r>
              <a:rPr lang="en-US" err="1">
                <a:ea typeface="Calibri"/>
                <a:cs typeface="Calibri"/>
              </a:rPr>
              <a:t>cEDS</a:t>
            </a:r>
            <a:r>
              <a:rPr lang="en-US">
                <a:ea typeface="Calibri"/>
                <a:cs typeface="Calibri"/>
              </a:rPr>
              <a:t> seeded gels were stiffer than NHF gels. By day 4 Acellular gels did not have an observable change in modulus while both seeded gels were observably but not significantly stiffer. The team noted the greater variability found within the </a:t>
            </a:r>
            <a:r>
              <a:rPr lang="en-US" err="1">
                <a:ea typeface="Calibri"/>
                <a:cs typeface="Calibri"/>
              </a:rPr>
              <a:t>cEDS</a:t>
            </a:r>
            <a:r>
              <a:rPr lang="en-US">
                <a:ea typeface="Calibri"/>
                <a:cs typeface="Calibri"/>
              </a:rPr>
              <a:t> gel moduli and believe this could be significant at a physiological level when discussing hypermobile skin but ultimately these tests need to be more robust in sample size and duration to see statistically significant results. </a:t>
            </a:r>
          </a:p>
          <a:p>
            <a:endParaRPr lang="en-US">
              <a:cs typeface="Calibri"/>
            </a:endParaRPr>
          </a:p>
          <a:p>
            <a:r>
              <a:rPr lang="en-US" err="1">
                <a:cs typeface="Calibri"/>
              </a:rPr>
              <a:t>Cellscale</a:t>
            </a:r>
            <a:r>
              <a:rPr lang="en-US">
                <a:cs typeface="Calibri"/>
              </a:rPr>
              <a:t> </a:t>
            </a:r>
            <a:r>
              <a:rPr lang="en-US" err="1">
                <a:cs typeface="Calibri"/>
              </a:rPr>
              <a:t>univert</a:t>
            </a:r>
            <a:r>
              <a:rPr lang="en-US">
                <a:cs typeface="Calibri"/>
              </a:rPr>
              <a:t> picture from user manual</a:t>
            </a:r>
          </a:p>
        </p:txBody>
      </p:sp>
      <p:sp>
        <p:nvSpPr>
          <p:cNvPr id="4" name="Slide Number Placeholder 3"/>
          <p:cNvSpPr>
            <a:spLocks noGrp="1"/>
          </p:cNvSpPr>
          <p:nvPr>
            <p:ph type="sldNum" sz="quarter" idx="5"/>
          </p:nvPr>
        </p:nvSpPr>
        <p:spPr/>
        <p:txBody>
          <a:bodyPr/>
          <a:lstStyle/>
          <a:p>
            <a:fld id="{BAB6C2CE-3114-4790-90C5-1F07FC30D6A3}" type="slidenum">
              <a:rPr lang="en-US" smtClean="0"/>
              <a:t>33</a:t>
            </a:fld>
            <a:endParaRPr lang="en-US"/>
          </a:p>
        </p:txBody>
      </p:sp>
    </p:spTree>
    <p:extLst>
      <p:ext uri="{BB962C8B-B14F-4D97-AF65-F5344CB8AC3E}">
        <p14:creationId xmlns:p14="http://schemas.microsoft.com/office/powerpoint/2010/main" val="554916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incorrect</a:t>
            </a:r>
          </a:p>
        </p:txBody>
      </p:sp>
      <p:sp>
        <p:nvSpPr>
          <p:cNvPr id="4" name="Slide Number Placeholder 3"/>
          <p:cNvSpPr>
            <a:spLocks noGrp="1"/>
          </p:cNvSpPr>
          <p:nvPr>
            <p:ph type="sldNum" sz="quarter" idx="5"/>
          </p:nvPr>
        </p:nvSpPr>
        <p:spPr/>
        <p:txBody>
          <a:bodyPr/>
          <a:lstStyle/>
          <a:p>
            <a:fld id="{BAB6C2CE-3114-4790-90C5-1F07FC30D6A3}" type="slidenum">
              <a:rPr lang="en-US" smtClean="0"/>
              <a:t>34</a:t>
            </a:fld>
            <a:endParaRPr lang="en-US"/>
          </a:p>
        </p:txBody>
      </p:sp>
    </p:spTree>
    <p:extLst>
      <p:ext uri="{BB962C8B-B14F-4D97-AF65-F5344CB8AC3E}">
        <p14:creationId xmlns:p14="http://schemas.microsoft.com/office/powerpoint/2010/main" val="1215580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B6C2CE-3114-4790-90C5-1F07FC30D6A3}" type="slidenum">
              <a:rPr lang="en-US" smtClean="0"/>
              <a:t>37</a:t>
            </a:fld>
            <a:endParaRPr lang="en-US"/>
          </a:p>
        </p:txBody>
      </p:sp>
    </p:spTree>
    <p:extLst>
      <p:ext uri="{BB962C8B-B14F-4D97-AF65-F5344CB8AC3E}">
        <p14:creationId xmlns:p14="http://schemas.microsoft.com/office/powerpoint/2010/main" val="3971733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Abby: Wound healing comprises four phases: hemostasis, inflammation, proliferation, and remodeling.</a:t>
            </a:r>
          </a:p>
          <a:p>
            <a:r>
              <a:rPr lang="en-US"/>
              <a:t>Mutations in collagen V present in </a:t>
            </a:r>
            <a:r>
              <a:rPr lang="en-US" err="1"/>
              <a:t>cEDS</a:t>
            </a:r>
            <a:r>
              <a:rPr lang="en-US"/>
              <a:t> primarily impact the proliferation and remodeling phases of wound healing due to the combined effects of abnormal collagen structure, decreased collagen V, and impaired fibroblast function.</a:t>
            </a:r>
            <a:endParaRPr lang="en-US">
              <a:ea typeface="Calibri"/>
              <a:cs typeface="Calibri"/>
            </a:endParaRPr>
          </a:p>
        </p:txBody>
      </p:sp>
      <p:sp>
        <p:nvSpPr>
          <p:cNvPr id="4" name="Slide Number Placeholder 3"/>
          <p:cNvSpPr>
            <a:spLocks noGrp="1"/>
          </p:cNvSpPr>
          <p:nvPr>
            <p:ph type="sldNum" sz="quarter" idx="5"/>
          </p:nvPr>
        </p:nvSpPr>
        <p:spPr/>
        <p:txBody>
          <a:bodyPr/>
          <a:lstStyle/>
          <a:p>
            <a:fld id="{BAB6C2CE-3114-4790-90C5-1F07FC30D6A3}" type="slidenum">
              <a:rPr lang="en-US"/>
              <a:t>38</a:t>
            </a:fld>
            <a:endParaRPr lang="en-US"/>
          </a:p>
        </p:txBody>
      </p:sp>
    </p:spTree>
    <p:extLst>
      <p:ext uri="{BB962C8B-B14F-4D97-AF65-F5344CB8AC3E}">
        <p14:creationId xmlns:p14="http://schemas.microsoft.com/office/powerpoint/2010/main" val="3125214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Maddie</a:t>
            </a:r>
          </a:p>
        </p:txBody>
      </p:sp>
      <p:sp>
        <p:nvSpPr>
          <p:cNvPr id="4" name="Slide Number Placeholder 3"/>
          <p:cNvSpPr>
            <a:spLocks noGrp="1"/>
          </p:cNvSpPr>
          <p:nvPr>
            <p:ph type="sldNum" sz="quarter" idx="5"/>
          </p:nvPr>
        </p:nvSpPr>
        <p:spPr/>
        <p:txBody>
          <a:bodyPr/>
          <a:lstStyle/>
          <a:p>
            <a:fld id="{BAB6C2CE-3114-4790-90C5-1F07FC30D6A3}" type="slidenum">
              <a:rPr lang="en-US"/>
              <a:t>39</a:t>
            </a:fld>
            <a:endParaRPr lang="en-US"/>
          </a:p>
        </p:txBody>
      </p:sp>
    </p:spTree>
    <p:extLst>
      <p:ext uri="{BB962C8B-B14F-4D97-AF65-F5344CB8AC3E}">
        <p14:creationId xmlns:p14="http://schemas.microsoft.com/office/powerpoint/2010/main" val="4003179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Abby: The Ehlers Danlos Syndromes, or EDS are a collection of heritable connective tissue disorders caused by defects in collagen structure, production, or modification. This is detrimental considering that collagen is the essential structural support that holds our bodies together, and represents more than 1/3 of all proteins in the body, as seen on your left.</a:t>
            </a:r>
            <a:endParaRPr lang="en-US" b="1">
              <a:ea typeface="Calibri"/>
              <a:cs typeface="Calibri"/>
            </a:endParaRPr>
          </a:p>
          <a:p>
            <a:endParaRPr lang="en-US"/>
          </a:p>
          <a:p>
            <a:r>
              <a:rPr lang="en-US"/>
              <a:t>As seen on your right, collagen typically forms cable-like structures that are linear and organized, as opposed to the mutated collagen which is nonlinear and disorganized. As these collagen fibrils are organized into bundles which comprise the dermis and epidermis, the bundles do not align correctly, resulting in weakened tissue.</a:t>
            </a:r>
            <a:endParaRPr lang="en-US">
              <a:cs typeface="Calibri"/>
            </a:endParaRPr>
          </a:p>
          <a:p>
            <a:endParaRPr lang="en-US"/>
          </a:p>
          <a:p>
            <a:r>
              <a:rPr lang="en-US"/>
              <a:t>While there are 13 different types of Ehlers Danlos Syndrome, our project focuses on classical Ehlers Danlos Syndrome, which primarily affects the skin.</a:t>
            </a:r>
            <a:endParaRPr lang="en-US">
              <a:cs typeface="Calibri"/>
            </a:endParaRPr>
          </a:p>
          <a:p>
            <a:endParaRPr lang="en-US">
              <a:cs typeface="Calibri"/>
            </a:endParaRPr>
          </a:p>
          <a:p>
            <a:endParaRPr lang="en-US">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6C2CE-3114-4790-90C5-1F07FC30D6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697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Abby: Collagen plays an essential role in wound healing. As seen here highlighted in the yellow circle, collagen crosslinking provides structural support to the extracellular matrix and formation of scar tissue. Following an injury, cells migrate from the wound margin and deposit new collagen, proliferate to close the wound and ultimately restore the mechanical strength of the dermal tissue. The image on the right shows how collagen scarring typically supports the epidermis during reconstruction. In classical EDS, the faulty collagen results in the formation of thin, atrophic scars resembling cigarette paper, as seen on the lower right, which increase tissue fragility and susceptibility to re-injury.</a:t>
            </a:r>
          </a:p>
          <a:p>
            <a:endParaRPr lang="en-US"/>
          </a:p>
          <a:p>
            <a:endParaRPr lang="en-US"/>
          </a:p>
          <a:p>
            <a:r>
              <a:rPr lang="en-US"/>
              <a:t>Cells migrate from wound margin to fix epidermis and dermis make new collagen and restore mechanical integrity</a:t>
            </a:r>
          </a:p>
          <a:p>
            <a:r>
              <a:rPr lang="en-US"/>
              <a:t>Cells come from edge, clean up the wound, make new matrix to restore strength of dermal tissue</a:t>
            </a:r>
          </a:p>
          <a:p>
            <a:r>
              <a:rPr lang="en-US"/>
              <a:t>Make collagen and restore mechanical strength of the wounded tissue</a:t>
            </a:r>
          </a:p>
          <a:p>
            <a:r>
              <a:rPr lang="en-US"/>
              <a:t>Dermal tissue doesn’t heal</a:t>
            </a:r>
          </a:p>
          <a:p>
            <a:r>
              <a:rPr lang="en-US"/>
              <a:t>Body needs to make more cells migrate proliferate come into wound margin to clean it up</a:t>
            </a:r>
          </a:p>
          <a:p>
            <a:endParaRPr lang="en-US">
              <a:cs typeface="Calibri"/>
            </a:endParaRPr>
          </a:p>
          <a:p>
            <a:r>
              <a:rPr lang="en-US">
                <a:cs typeface="Calibri"/>
              </a:rPr>
              <a:t>Collagen heals and remodels</a:t>
            </a:r>
          </a:p>
          <a:p>
            <a:r>
              <a:rPr lang="en-US">
                <a:cs typeface="Calibri"/>
              </a:rPr>
              <a:t>Collagen remodeling</a:t>
            </a:r>
          </a:p>
          <a:p>
            <a:endParaRPr lang="en-US">
              <a:cs typeface="Calibri"/>
            </a:endParaRPr>
          </a:p>
        </p:txBody>
      </p:sp>
      <p:sp>
        <p:nvSpPr>
          <p:cNvPr id="4" name="Slide Number Placeholder 3"/>
          <p:cNvSpPr>
            <a:spLocks noGrp="1"/>
          </p:cNvSpPr>
          <p:nvPr>
            <p:ph type="sldNum" sz="quarter" idx="5"/>
          </p:nvPr>
        </p:nvSpPr>
        <p:spPr/>
        <p:txBody>
          <a:bodyPr/>
          <a:lstStyle/>
          <a:p>
            <a:fld id="{BAB6C2CE-3114-4790-90C5-1F07FC30D6A3}" type="slidenum">
              <a:rPr lang="en-US"/>
              <a:t>4</a:t>
            </a:fld>
            <a:endParaRPr lang="en-US"/>
          </a:p>
        </p:txBody>
      </p:sp>
    </p:spTree>
    <p:extLst>
      <p:ext uri="{BB962C8B-B14F-4D97-AF65-F5344CB8AC3E}">
        <p14:creationId xmlns:p14="http://schemas.microsoft.com/office/powerpoint/2010/main" val="653855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Open Sans"/>
                <a:ea typeface="Open Sans"/>
                <a:cs typeface="Open Sans"/>
              </a:rPr>
              <a:t>Maddie: </a:t>
            </a:r>
            <a:r>
              <a:rPr lang="en-US" b="0" i="0">
                <a:solidFill>
                  <a:srgbClr val="000000"/>
                </a:solidFill>
                <a:latin typeface="Open Sans"/>
                <a:ea typeface="Open Sans"/>
                <a:cs typeface="Open Sans"/>
              </a:rPr>
              <a:t>Patients </a:t>
            </a:r>
            <a:r>
              <a:rPr lang="en-US" b="0" i="0">
                <a:solidFill>
                  <a:srgbClr val="000000"/>
                </a:solidFill>
                <a:effectLst/>
                <a:latin typeface="Open Sans"/>
                <a:ea typeface="Open Sans"/>
                <a:cs typeface="Open Sans"/>
              </a:rPr>
              <a:t>with EDS often experience injuries such as connective tissue tears which would require surgery</a:t>
            </a:r>
            <a:r>
              <a:rPr lang="en-US" b="1">
                <a:solidFill>
                  <a:srgbClr val="000000"/>
                </a:solidFill>
                <a:latin typeface="Open Sans"/>
                <a:ea typeface="Open Sans"/>
                <a:cs typeface="Open Sans"/>
              </a:rPr>
              <a:t> (I wouldn't use connective tissue tears as an example because I'm not sure that they're actually mentioned in literature)</a:t>
            </a:r>
            <a:r>
              <a:rPr lang="en-US">
                <a:solidFill>
                  <a:srgbClr val="000000"/>
                </a:solidFill>
                <a:latin typeface="Open Sans"/>
                <a:ea typeface="Open Sans"/>
                <a:cs typeface="Open Sans"/>
              </a:rPr>
              <a:t>,</a:t>
            </a:r>
            <a:r>
              <a:rPr lang="en-US" b="0" i="0">
                <a:solidFill>
                  <a:srgbClr val="000000"/>
                </a:solidFill>
                <a:effectLst/>
                <a:latin typeface="Open Sans"/>
                <a:ea typeface="Open Sans"/>
                <a:cs typeface="Open Sans"/>
              </a:rPr>
              <a:t> and subsequently involve cutaneous surgical incisions. However, surgeons are often hesitant or unwilling to perform surgery on EDS patients because of potential complications. For example, the weakened tissue can lead to bleeding complications, wider scars, further tearing, and delayed wound healing.</a:t>
            </a:r>
            <a:r>
              <a:rPr lang="en-US">
                <a:solidFill>
                  <a:srgbClr val="000000"/>
                </a:solidFill>
                <a:latin typeface="Open Sans"/>
                <a:ea typeface="Open Sans"/>
                <a:cs typeface="Open Sans"/>
              </a:rPr>
              <a:t> This significantly impacts patients' quality of life. There exists a need to create treatments to aid I the healing of these wounds; however, mechanisms behind improper wound healing are not fully understood. Wound healing models provide an opportunity to further identify disease characteristics, as well as facilitate pre-clinical screenings of potential therapeutics.</a:t>
            </a:r>
            <a:endParaRPr lang="en-AU" sz="1800" b="0" i="0">
              <a:solidFill>
                <a:srgbClr val="000000"/>
              </a:solidFill>
              <a:effectLst/>
              <a:latin typeface="Times New Roman"/>
              <a:ea typeface="SimSun"/>
              <a:cs typeface="Times New Roma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6C2CE-3114-4790-90C5-1F07FC30D6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478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Maddie</a:t>
            </a:r>
          </a:p>
          <a:p>
            <a:endParaRPr lang="en-US">
              <a:solidFill>
                <a:srgbClr val="000000"/>
              </a:solidFill>
              <a:cs typeface="Calibri"/>
            </a:endParaRPr>
          </a:p>
          <a:p>
            <a:r>
              <a:rPr lang="en-US">
                <a:solidFill>
                  <a:srgbClr val="000000"/>
                </a:solidFill>
                <a:cs typeface="Calibri"/>
              </a:rPr>
              <a:t>In vivo – screen with in vitro that more accurately represent so that going from 2d to 3d enables bench top models that more accurately predict what will </a:t>
            </a:r>
            <a:r>
              <a:rPr lang="en-US" err="1">
                <a:solidFill>
                  <a:srgbClr val="000000"/>
                </a:solidFill>
                <a:cs typeface="Calibri"/>
              </a:rPr>
              <a:t>happenin</a:t>
            </a:r>
            <a:r>
              <a:rPr lang="en-US">
                <a:solidFill>
                  <a:srgbClr val="000000"/>
                </a:solidFill>
                <a:cs typeface="Calibri"/>
              </a:rPr>
              <a:t> a 3D in vivo model</a:t>
            </a:r>
            <a:endParaRPr lang="en-US">
              <a:solidFill>
                <a:srgbClr val="000000"/>
              </a:solidFill>
            </a:endParaRPr>
          </a:p>
          <a:p>
            <a:r>
              <a:rPr lang="en-US">
                <a:solidFill>
                  <a:srgbClr val="000000"/>
                </a:solidFill>
              </a:rPr>
              <a:t> </a:t>
            </a:r>
          </a:p>
          <a:p>
            <a:r>
              <a:rPr lang="en-US">
                <a:solidFill>
                  <a:srgbClr val="000000"/>
                </a:solidFill>
              </a:rPr>
              <a:t>In a study published in 2015, both in vivo and in vitro models of classical EDS were researched. In the 2D in vitro scratch model, dermal fibroblasts were derived from both wild type </a:t>
            </a:r>
            <a:r>
              <a:rPr lang="en-US" err="1">
                <a:solidFill>
                  <a:srgbClr val="000000"/>
                </a:solidFill>
              </a:rPr>
              <a:t>Colagen</a:t>
            </a:r>
            <a:r>
              <a:rPr lang="en-US">
                <a:solidFill>
                  <a:srgbClr val="000000"/>
                </a:solidFill>
              </a:rPr>
              <a:t> 5a1 gene mice s to </a:t>
            </a:r>
            <a:r>
              <a:rPr lang="en-US" err="1">
                <a:solidFill>
                  <a:srgbClr val="000000"/>
                </a:solidFill>
              </a:rPr>
              <a:t>haploinsufficient</a:t>
            </a:r>
            <a:r>
              <a:rPr lang="en-US">
                <a:solidFill>
                  <a:srgbClr val="000000"/>
                </a:solidFill>
              </a:rPr>
              <a:t> </a:t>
            </a:r>
            <a:r>
              <a:rPr lang="en-US" err="1">
                <a:solidFill>
                  <a:srgbClr val="000000"/>
                </a:solidFill>
              </a:rPr>
              <a:t>Colagen</a:t>
            </a:r>
            <a:r>
              <a:rPr lang="en-US">
                <a:solidFill>
                  <a:srgbClr val="000000"/>
                </a:solidFill>
              </a:rPr>
              <a:t> 5a1 gene mice. A scratch wound was created with a plastic </a:t>
            </a:r>
            <a:r>
              <a:rPr lang="en-US" err="1">
                <a:solidFill>
                  <a:srgbClr val="000000"/>
                </a:solidFill>
              </a:rPr>
              <a:t>pipiette</a:t>
            </a:r>
            <a:r>
              <a:rPr lang="en-US">
                <a:solidFill>
                  <a:srgbClr val="000000"/>
                </a:solidFill>
              </a:rPr>
              <a:t> tip in both cell types, and the migration and proliferation of the cells were observed over a finite period of time. </a:t>
            </a:r>
            <a:endParaRPr lang="en-US">
              <a:ea typeface="Calibri"/>
              <a:cs typeface="Calibri"/>
            </a:endParaRPr>
          </a:p>
          <a:p>
            <a:r>
              <a:rPr lang="en-US">
                <a:solidFill>
                  <a:srgbClr val="000000"/>
                </a:solidFill>
              </a:rPr>
              <a:t> </a:t>
            </a:r>
            <a:endParaRPr lang="en-US"/>
          </a:p>
          <a:p>
            <a:r>
              <a:rPr lang="en-US">
                <a:solidFill>
                  <a:srgbClr val="000000"/>
                </a:solidFill>
              </a:rPr>
              <a:t>A 3D in vivo model was also studied, with both wild type and </a:t>
            </a:r>
            <a:r>
              <a:rPr lang="en-US" err="1">
                <a:solidFill>
                  <a:srgbClr val="000000"/>
                </a:solidFill>
              </a:rPr>
              <a:t>haplo</a:t>
            </a:r>
            <a:r>
              <a:rPr lang="en-US">
                <a:solidFill>
                  <a:srgbClr val="000000"/>
                </a:solidFill>
              </a:rPr>
              <a:t> insufficient collagen 5a1 gene mice receiving small incision wounds. The wounds were measured on day 0, and day 5. </a:t>
            </a:r>
            <a:endParaRPr lang="en-US"/>
          </a:p>
          <a:p>
            <a:r>
              <a:rPr lang="en-US">
                <a:solidFill>
                  <a:srgbClr val="000000"/>
                </a:solidFill>
              </a:rPr>
              <a:t> </a:t>
            </a:r>
            <a:endParaRPr lang="en-US"/>
          </a:p>
          <a:p>
            <a:r>
              <a:rPr lang="en-US">
                <a:solidFill>
                  <a:srgbClr val="000000"/>
                </a:solidFill>
              </a:rPr>
              <a:t>In both studies, the </a:t>
            </a:r>
            <a:r>
              <a:rPr lang="en-US" err="1">
                <a:solidFill>
                  <a:srgbClr val="000000"/>
                </a:solidFill>
              </a:rPr>
              <a:t>haploinsufficient</a:t>
            </a:r>
            <a:r>
              <a:rPr lang="en-US">
                <a:solidFill>
                  <a:srgbClr val="000000"/>
                </a:solidFill>
              </a:rPr>
              <a:t> EDS models showed signs of delayed cell proliferation, migration, and overall wound healing capabilities. </a:t>
            </a:r>
            <a:endParaRPr lang="en-US">
              <a:solidFill>
                <a:srgbClr val="000000"/>
              </a:solidFill>
              <a:ea typeface="Calibri"/>
              <a:cs typeface="Calibri"/>
            </a:endParaRPr>
          </a:p>
          <a:p>
            <a:endParaRPr lang="en-US">
              <a:solidFill>
                <a:srgbClr val="000000"/>
              </a:solidFill>
              <a:ea typeface="Calibri"/>
              <a:cs typeface="Calibri"/>
              <a:hlinkClick r:id="rId3"/>
            </a:endParaRPr>
          </a:p>
          <a:p>
            <a:r>
              <a:rPr lang="en-US">
                <a:ea typeface="Calibri"/>
                <a:cs typeface="Calibri"/>
                <a:hlinkClick r:id="rId3"/>
              </a:rPr>
              <a:t>https://www.ncbi.nlm.nih.gov/pmc/articles/PMC4849881/</a:t>
            </a:r>
            <a:r>
              <a:rPr lang="en-US">
                <a:ea typeface="Calibri"/>
                <a:cs typeface="Calibri"/>
              </a:rPr>
              <a:t> </a:t>
            </a: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1">
                <a:effectLst/>
                <a:latin typeface="Times New Roman" panose="02020603050405020304" pitchFamily="18" charset="0"/>
                <a:ea typeface="SimSun" panose="02010600030101010101" pitchFamily="2" charset="-122"/>
              </a:rPr>
              <a:t>Existing wound healing models are either not sufficiently representative of the disease characteristics due to their 2D nature or are animal models which are complex and expensive. The goal of this project was to engineer a 3D in vitro wound healing model of classical Ehlers-Danlos Syndrome to gain a further understanding of disease characteristics and to be used for testing future treatments for cutaneous surgical wounds. Initial findings demonstrate a significant difference in the </a:t>
            </a:r>
            <a:r>
              <a:rPr lang="en-AU" sz="1200" b="1" i="1" err="1">
                <a:effectLst/>
                <a:latin typeface="Times New Roman" panose="02020603050405020304" pitchFamily="18" charset="0"/>
                <a:ea typeface="SimSun" panose="02010600030101010101" pitchFamily="2" charset="-122"/>
              </a:rPr>
              <a:t>behavior</a:t>
            </a:r>
            <a:r>
              <a:rPr lang="en-AU" sz="1200" b="1" i="1">
                <a:effectLst/>
                <a:latin typeface="Times New Roman" panose="02020603050405020304" pitchFamily="18" charset="0"/>
                <a:ea typeface="SimSun" panose="02010600030101010101" pitchFamily="2" charset="-122"/>
              </a:rPr>
              <a:t> of </a:t>
            </a:r>
            <a:r>
              <a:rPr lang="en-AU" sz="1200" b="1" i="1" err="1">
                <a:effectLst/>
                <a:latin typeface="Times New Roman" panose="02020603050405020304" pitchFamily="18" charset="0"/>
                <a:ea typeface="SimSun" panose="02010600030101010101" pitchFamily="2" charset="-122"/>
              </a:rPr>
              <a:t>cEDS</a:t>
            </a:r>
            <a:r>
              <a:rPr lang="en-AU" sz="1200" b="1" i="1">
                <a:effectLst/>
                <a:latin typeface="Times New Roman" panose="02020603050405020304" pitchFamily="18" charset="0"/>
                <a:ea typeface="SimSun" panose="02010600030101010101" pitchFamily="2" charset="-122"/>
              </a:rPr>
              <a:t> and control groups, suggesting that the model is a potential tool to improve the general understanding of wound healing </a:t>
            </a:r>
            <a:r>
              <a:rPr lang="en-AU" sz="1200" b="1" i="1" err="1">
                <a:effectLst/>
                <a:latin typeface="Times New Roman" panose="02020603050405020304" pitchFamily="18" charset="0"/>
                <a:ea typeface="SimSun" panose="02010600030101010101" pitchFamily="2" charset="-122"/>
              </a:rPr>
              <a:t>behavior</a:t>
            </a:r>
            <a:r>
              <a:rPr lang="en-AU" sz="1200" b="1" i="1">
                <a:effectLst/>
                <a:latin typeface="Times New Roman" panose="02020603050405020304" pitchFamily="18" charset="0"/>
                <a:ea typeface="SimSun" panose="02010600030101010101" pitchFamily="2" charset="-122"/>
              </a:rPr>
              <a:t> in </a:t>
            </a:r>
            <a:r>
              <a:rPr lang="en-AU" sz="1200" b="1" i="1" err="1">
                <a:effectLst/>
                <a:latin typeface="Times New Roman" panose="02020603050405020304" pitchFamily="18" charset="0"/>
                <a:ea typeface="SimSun" panose="02010600030101010101" pitchFamily="2" charset="-122"/>
              </a:rPr>
              <a:t>cEDS</a:t>
            </a:r>
            <a:r>
              <a:rPr lang="en-AU" sz="1200" b="1" i="1">
                <a:effectLst/>
                <a:latin typeface="Times New Roman" panose="02020603050405020304" pitchFamily="18" charset="0"/>
                <a:ea typeface="SimSun" panose="02010600030101010101" pitchFamily="2" charset="-122"/>
              </a:rPr>
              <a:t> patients.</a:t>
            </a:r>
            <a:endParaRPr lang="en-US" sz="1200" b="1">
              <a:effectLst/>
              <a:latin typeface="Times New Roman" panose="02020603050405020304" pitchFamily="18" charset="0"/>
              <a:ea typeface="SimSun" panose="02010600030101010101" pitchFamily="2" charset="-122"/>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6C2CE-3114-4790-90C5-1F07FC30D6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910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Maddie</a:t>
            </a:r>
            <a:endParaRPr lang="en-US">
              <a:ea typeface="Calibri" panose="020F0502020204030204"/>
              <a:cs typeface="Calibri"/>
            </a:endParaRPr>
          </a:p>
          <a:p>
            <a:endParaRPr lang="en-US">
              <a:ea typeface="Calibri" panose="020F0502020204030204"/>
              <a:cs typeface="Calibri"/>
            </a:endParaRPr>
          </a:p>
          <a:p>
            <a:r>
              <a:rPr lang="en-US">
                <a:ea typeface="Calibri" panose="020F0502020204030204"/>
                <a:cs typeface="Calibri"/>
              </a:rPr>
              <a:t>This is our final client statement which drove our design to create a  model that is </a:t>
            </a:r>
            <a:r>
              <a:rPr lang="en-US" err="1">
                <a:ea typeface="Calibri"/>
                <a:cs typeface="Calibri"/>
              </a:rPr>
              <a:t>bla</a:t>
            </a:r>
            <a:r>
              <a:rPr lang="en-US">
                <a:ea typeface="Calibri" panose="020F0502020204030204"/>
                <a:cs typeface="Calibri"/>
              </a:rPr>
              <a:t> blah blah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6C2CE-3114-4790-90C5-1F07FC30D6A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995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Maya</a:t>
            </a:r>
          </a:p>
          <a:p>
            <a:r>
              <a:rPr lang="en-US">
                <a:ea typeface="Calibri"/>
                <a:cs typeface="Calibri"/>
              </a:rPr>
              <a:t>We created six design objectives inspired by the engineering design and value creation processes that then informed our functions and specifications</a:t>
            </a:r>
          </a:p>
          <a:p>
            <a:endParaRPr lang="en-US">
              <a:ea typeface="Calibri"/>
              <a:cs typeface="Calibri"/>
            </a:endParaRPr>
          </a:p>
          <a:p>
            <a:r>
              <a:rPr lang="en-US">
                <a:ea typeface="Calibri"/>
                <a:cs typeface="Calibri"/>
              </a:rPr>
              <a:t>These specifications were used to inform our design elements</a:t>
            </a:r>
          </a:p>
          <a:p>
            <a:endParaRPr lang="en-US">
              <a:ea typeface="Calibri"/>
              <a:cs typeface="Calibri"/>
            </a:endParaRPr>
          </a:p>
          <a:p>
            <a:r>
              <a:rPr lang="en-US">
                <a:ea typeface="Calibri"/>
                <a:cs typeface="Calibri"/>
              </a:rPr>
              <a:t>- The team made up 6 objectives that were used to inform our functions and specifications. </a:t>
            </a:r>
          </a:p>
        </p:txBody>
      </p:sp>
      <p:sp>
        <p:nvSpPr>
          <p:cNvPr id="4" name="Slide Number Placeholder 3"/>
          <p:cNvSpPr>
            <a:spLocks noGrp="1"/>
          </p:cNvSpPr>
          <p:nvPr>
            <p:ph type="sldNum" sz="quarter" idx="5"/>
          </p:nvPr>
        </p:nvSpPr>
        <p:spPr/>
        <p:txBody>
          <a:bodyPr/>
          <a:lstStyle/>
          <a:p>
            <a:fld id="{BAB6C2CE-3114-4790-90C5-1F07FC30D6A3}" type="slidenum">
              <a:rPr lang="en-US"/>
              <a:t>8</a:t>
            </a:fld>
            <a:endParaRPr lang="en-US"/>
          </a:p>
        </p:txBody>
      </p:sp>
    </p:spTree>
    <p:extLst>
      <p:ext uri="{BB962C8B-B14F-4D97-AF65-F5344CB8AC3E}">
        <p14:creationId xmlns:p14="http://schemas.microsoft.com/office/powerpoint/2010/main" val="3955606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Maya</a:t>
            </a:r>
          </a:p>
          <a:p>
            <a:endParaRPr lang="en-US">
              <a:ea typeface="Calibri"/>
              <a:cs typeface="Calibri"/>
            </a:endParaRPr>
          </a:p>
          <a:p>
            <a:r>
              <a:rPr lang="en-US">
                <a:ea typeface="Calibri"/>
                <a:cs typeface="Calibri"/>
              </a:rPr>
              <a:t>From our functions and specifications, we identified the four primary design elements necessary for our model which were cell type, model type, matrix material, and wound method. We identified design alternatives for each, and identified our final design elements using pairwise </a:t>
            </a:r>
            <a:r>
              <a:rPr lang="en-US" err="1">
                <a:ea typeface="Calibri"/>
                <a:cs typeface="Calibri"/>
              </a:rPr>
              <a:t>comparision</a:t>
            </a:r>
            <a:r>
              <a:rPr lang="en-US">
                <a:ea typeface="Calibri"/>
                <a:cs typeface="Calibri"/>
              </a:rPr>
              <a:t> charts and a decision matrix. Our final design uses EDS patient-derived fibroblast cells seeded in a hydrogel made of fibrin, with a punch wound.</a:t>
            </a:r>
          </a:p>
          <a:p>
            <a:endParaRPr lang="en-US">
              <a:ea typeface="Calibri"/>
              <a:cs typeface="Calibri"/>
            </a:endParaRPr>
          </a:p>
          <a:p>
            <a:r>
              <a:rPr lang="en-US">
                <a:ea typeface="Calibri"/>
                <a:cs typeface="Calibri"/>
              </a:rPr>
              <a:t>From our functions and specifications, we identified four main design elements that needed to be present in our model: cell type, model type, matrix material, and wound induction method. Our final choices are highlighted in green.</a:t>
            </a:r>
          </a:p>
          <a:p>
            <a:endParaRPr lang="en-US">
              <a:ea typeface="Calibri"/>
              <a:cs typeface="Calibri"/>
            </a:endParaRPr>
          </a:p>
          <a:p>
            <a:r>
              <a:rPr lang="en-US">
                <a:ea typeface="Calibri"/>
                <a:cs typeface="Calibri"/>
              </a:rPr>
              <a:t>Fibrin pic: </a:t>
            </a:r>
            <a:r>
              <a:rPr lang="en-US">
                <a:hlinkClick r:id="rId3"/>
              </a:rPr>
              <a:t>https://www.mayoclinic.org/medical-professionals/ophthalmology/news/fibrin-hydrogels-provide-safe-degradable-scaffolds-for-subretinal-implantation/mac-20511159</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6C2CE-3114-4790-90C5-1F07FC30D6A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854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609600" y="2286000"/>
            <a:ext cx="9144000" cy="1524000"/>
          </a:xfrm>
        </p:spPr>
        <p:txBody>
          <a:bodyPr>
            <a:noAutofit/>
          </a:bodyPr>
          <a:lstStyle>
            <a:lvl1pPr>
              <a:defRPr sz="4000">
                <a:solidFill>
                  <a:schemeClr val="tx1"/>
                </a:solidFill>
              </a:defRPr>
            </a:lvl1pPr>
          </a:lstStyle>
          <a:p>
            <a:r>
              <a:rPr lang="en-US"/>
              <a:t>Click to edit Master title style</a:t>
            </a:r>
          </a:p>
        </p:txBody>
      </p:sp>
      <p:sp>
        <p:nvSpPr>
          <p:cNvPr id="11" name="Subtitle 2"/>
          <p:cNvSpPr>
            <a:spLocks noGrp="1"/>
          </p:cNvSpPr>
          <p:nvPr>
            <p:ph type="subTitle" idx="1"/>
          </p:nvPr>
        </p:nvSpPr>
        <p:spPr>
          <a:xfrm>
            <a:off x="609600" y="4041648"/>
            <a:ext cx="9144000" cy="990600"/>
          </a:xfrm>
        </p:spPr>
        <p:txBody>
          <a:bodyPr anchor="t" anchorCtr="0">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0" y="990601"/>
            <a:ext cx="3383438" cy="1105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1182" y="2693986"/>
            <a:ext cx="4260818" cy="4172236"/>
          </a:xfrm>
          <a:prstGeom prst="rect">
            <a:avLst/>
          </a:prstGeom>
        </p:spPr>
      </p:pic>
    </p:spTree>
    <p:extLst>
      <p:ext uri="{BB962C8B-B14F-4D97-AF65-F5344CB8AC3E}">
        <p14:creationId xmlns:p14="http://schemas.microsoft.com/office/powerpoint/2010/main" val="3806064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FEBEB0A-9E3D-4B14-9782-E2AE3DA60D96}"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6" name="Picture Placeholder 5"/>
          <p:cNvSpPr>
            <a:spLocks noGrp="1"/>
          </p:cNvSpPr>
          <p:nvPr>
            <p:ph type="pic" sz="quarter" idx="12"/>
          </p:nvPr>
        </p:nvSpPr>
        <p:spPr>
          <a:xfrm>
            <a:off x="609600" y="1524000"/>
            <a:ext cx="7823200" cy="4648200"/>
          </a:xfrm>
        </p:spPr>
        <p:txBody>
          <a:bodyPr/>
          <a:lstStyle/>
          <a:p>
            <a:endParaRPr lang="en-US"/>
          </a:p>
        </p:txBody>
      </p:sp>
      <p:sp>
        <p:nvSpPr>
          <p:cNvPr id="8" name="Text Placeholder 7"/>
          <p:cNvSpPr>
            <a:spLocks noGrp="1"/>
          </p:cNvSpPr>
          <p:nvPr>
            <p:ph type="body" sz="quarter" idx="13"/>
          </p:nvPr>
        </p:nvSpPr>
        <p:spPr>
          <a:xfrm>
            <a:off x="8737600" y="1524000"/>
            <a:ext cx="2844800" cy="4648200"/>
          </a:xfrm>
        </p:spPr>
        <p:txBody>
          <a:bodyPr>
            <a:normAutofit/>
          </a:bodyPr>
          <a:lstStyle>
            <a:lvl1pPr marL="0" indent="0">
              <a:buFontTx/>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7920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Re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6131" y="1066834"/>
            <a:ext cx="4459738" cy="4428034"/>
          </a:xfrm>
          <a:prstGeom prst="rect">
            <a:avLst/>
          </a:prstGeom>
        </p:spPr>
      </p:pic>
    </p:spTree>
    <p:extLst>
      <p:ext uri="{BB962C8B-B14F-4D97-AF65-F5344CB8AC3E}">
        <p14:creationId xmlns:p14="http://schemas.microsoft.com/office/powerpoint/2010/main" val="1504187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greyWatermark-20.png"/>
          <p:cNvPicPr>
            <a:picLocks noChangeAspect="1"/>
          </p:cNvPicPr>
          <p:nvPr userDrawn="1"/>
        </p:nvPicPr>
        <p:blipFill>
          <a:blip r:embed="rId2" cstate="print"/>
          <a:stretch>
            <a:fillRect/>
          </a:stretch>
        </p:blipFill>
        <p:spPr>
          <a:xfrm>
            <a:off x="7949092" y="2703302"/>
            <a:ext cx="4242908" cy="4154698"/>
          </a:xfrm>
          <a:prstGeom prst="rect">
            <a:avLst/>
          </a:prstGeom>
        </p:spPr>
      </p:pic>
      <p:sp>
        <p:nvSpPr>
          <p:cNvPr id="2" name="Title 1"/>
          <p:cNvSpPr>
            <a:spLocks noGrp="1"/>
          </p:cNvSpPr>
          <p:nvPr>
            <p:ph type="ctrTitle" hasCustomPrompt="1"/>
          </p:nvPr>
        </p:nvSpPr>
        <p:spPr>
          <a:xfrm>
            <a:off x="609600" y="2537925"/>
            <a:ext cx="9144000" cy="1524001"/>
          </a:xfrm>
        </p:spPr>
        <p:txBody>
          <a:bodyPr>
            <a:noAutofit/>
          </a:bodyPr>
          <a:lstStyle>
            <a:lvl1pPr>
              <a:defRPr sz="4000" b="1"/>
            </a:lvl1pPr>
          </a:lstStyle>
          <a:p>
            <a:r>
              <a:rPr lang="en-US"/>
              <a:t>Click to edit</a:t>
            </a:r>
            <a:br>
              <a:rPr lang="en-US"/>
            </a:br>
            <a:r>
              <a:rPr lang="en-US"/>
              <a:t>Master title style</a:t>
            </a:r>
          </a:p>
        </p:txBody>
      </p:sp>
      <p:sp>
        <p:nvSpPr>
          <p:cNvPr id="3" name="Subtitle 2"/>
          <p:cNvSpPr>
            <a:spLocks noGrp="1"/>
          </p:cNvSpPr>
          <p:nvPr>
            <p:ph type="subTitle" idx="1"/>
          </p:nvPr>
        </p:nvSpPr>
        <p:spPr>
          <a:xfrm>
            <a:off x="609600" y="4293573"/>
            <a:ext cx="9144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11200" y="990601"/>
            <a:ext cx="3383438" cy="10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hf hdr="0" dt="0"/>
  <p:extLst>
    <p:ext uri="{DCECCB84-F9BA-43D5-87BE-67443E8EF086}">
      <p15:sldGuideLst xmlns:p15="http://schemas.microsoft.com/office/powerpoint/2012/main">
        <p15:guide id="1" pos="45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2">
    <p:bg>
      <p:bgPr>
        <a:solidFill>
          <a:srgbClr val="AB192D"/>
        </a:solidFill>
        <a:effectLst/>
      </p:bgPr>
    </p:bg>
    <p:spTree>
      <p:nvGrpSpPr>
        <p:cNvPr id="1" name=""/>
        <p:cNvGrpSpPr/>
        <p:nvPr/>
      </p:nvGrpSpPr>
      <p:grpSpPr>
        <a:xfrm>
          <a:off x="0" y="0"/>
          <a:ext cx="0" cy="0"/>
          <a:chOff x="0" y="0"/>
          <a:chExt cx="0" cy="0"/>
        </a:xfrm>
      </p:grpSpPr>
      <p:pic>
        <p:nvPicPr>
          <p:cNvPr id="9"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0" y="990601"/>
            <a:ext cx="3383438" cy="1105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1182" y="2693986"/>
            <a:ext cx="4260818" cy="4172236"/>
          </a:xfrm>
          <a:prstGeom prst="rect">
            <a:avLst/>
          </a:prstGeom>
        </p:spPr>
      </p:pic>
      <p:sp>
        <p:nvSpPr>
          <p:cNvPr id="7" name="Title 1"/>
          <p:cNvSpPr>
            <a:spLocks noGrp="1"/>
          </p:cNvSpPr>
          <p:nvPr>
            <p:ph type="ctrTitle" hasCustomPrompt="1"/>
          </p:nvPr>
        </p:nvSpPr>
        <p:spPr>
          <a:xfrm>
            <a:off x="609600" y="2537925"/>
            <a:ext cx="9144000" cy="1524001"/>
          </a:xfrm>
        </p:spPr>
        <p:txBody>
          <a:bodyPr>
            <a:noAutofit/>
          </a:bodyPr>
          <a:lstStyle>
            <a:lvl1pPr>
              <a:defRPr sz="4000" b="1">
                <a:solidFill>
                  <a:schemeClr val="bg1"/>
                </a:solidFill>
              </a:defRPr>
            </a:lvl1pPr>
          </a:lstStyle>
          <a:p>
            <a:r>
              <a:rPr lang="en-US"/>
              <a:t>Click to edit</a:t>
            </a:r>
            <a:br>
              <a:rPr lang="en-US"/>
            </a:br>
            <a:r>
              <a:rPr lang="en-US"/>
              <a:t>Master title style</a:t>
            </a:r>
          </a:p>
        </p:txBody>
      </p:sp>
      <p:sp>
        <p:nvSpPr>
          <p:cNvPr id="10" name="Subtitle 2"/>
          <p:cNvSpPr>
            <a:spLocks noGrp="1"/>
          </p:cNvSpPr>
          <p:nvPr>
            <p:ph type="subTitle" idx="1"/>
          </p:nvPr>
        </p:nvSpPr>
        <p:spPr>
          <a:xfrm>
            <a:off x="609600" y="4293573"/>
            <a:ext cx="9144000" cy="990600"/>
          </a:xfrm>
        </p:spPr>
        <p:txBody>
          <a:bodyPr anchor="t" anchorCtr="0">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3066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1143000"/>
          </a:xfrm>
          <a:prstGeom prst="rect">
            <a:avLst/>
          </a:prstGeom>
          <a:solidFill>
            <a:schemeClr val="bg2"/>
          </a:solidFill>
          <a:ln>
            <a:noFill/>
          </a:ln>
          <a:effectLst>
            <a:innerShdw blurRad="215900" dist="76200" dir="54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5475" y="1447800"/>
            <a:ext cx="9144000" cy="1676400"/>
          </a:xfrm>
        </p:spPr>
        <p:txBody>
          <a:bodyPr anchor="b" anchorCtr="0"/>
          <a:lstStyle>
            <a:lvl1pPr algn="l">
              <a:defRPr lang="en-US" sz="4000" b="1" kern="1200" dirty="0">
                <a:solidFill>
                  <a:schemeClr val="tx1">
                    <a:lumMod val="85000"/>
                    <a:lumOff val="15000"/>
                  </a:schemeClr>
                </a:solidFill>
                <a:latin typeface="Verdana" pitchFamily="34" charset="0"/>
                <a:ea typeface="Verdana" pitchFamily="34" charset="0"/>
                <a:cs typeface="Verdana" pitchFamily="34" charset="0"/>
              </a:defRPr>
            </a:lvl1pPr>
          </a:lstStyle>
          <a:p>
            <a:r>
              <a:rPr lang="en-US"/>
              <a:t>Click to edit Master title style</a:t>
            </a:r>
          </a:p>
        </p:txBody>
      </p:sp>
      <p:sp>
        <p:nvSpPr>
          <p:cNvPr id="3" name="Text Placeholder 2"/>
          <p:cNvSpPr>
            <a:spLocks noGrp="1"/>
          </p:cNvSpPr>
          <p:nvPr>
            <p:ph type="body" idx="1"/>
          </p:nvPr>
        </p:nvSpPr>
        <p:spPr>
          <a:xfrm>
            <a:off x="625475" y="3124200"/>
            <a:ext cx="9144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
        <p:nvSpPr>
          <p:cNvPr id="9" name="Footer Placeholder 2"/>
          <p:cNvSpPr>
            <a:spLocks noGrp="1"/>
          </p:cNvSpPr>
          <p:nvPr>
            <p:ph type="ftr" sz="quarter" idx="3"/>
          </p:nvPr>
        </p:nvSpPr>
        <p:spPr>
          <a:xfrm>
            <a:off x="625475" y="6400800"/>
            <a:ext cx="6807200" cy="304800"/>
          </a:xfrm>
          <a:prstGeom prst="rect">
            <a:avLst/>
          </a:prstGeom>
        </p:spPr>
        <p:txBody>
          <a:bodyPr/>
          <a:lstStyle>
            <a:lvl1pPr>
              <a:defRPr sz="1600" b="0">
                <a:solidFill>
                  <a:schemeClr val="tx2"/>
                </a:solidFill>
              </a:defRPr>
            </a:lvl1pPr>
          </a:lstStyle>
          <a:p>
            <a:endParaRPr lang="en-US"/>
          </a:p>
        </p:txBody>
      </p:sp>
      <p:pic>
        <p:nvPicPr>
          <p:cNvPr id="8" name="Picture 7" descr="greyWatermark-20.png"/>
          <p:cNvPicPr>
            <a:picLocks noChangeAspect="1"/>
          </p:cNvPicPr>
          <p:nvPr userDrawn="1"/>
        </p:nvPicPr>
        <p:blipFill>
          <a:blip r:embed="rId2" cstate="print"/>
          <a:stretch>
            <a:fillRect/>
          </a:stretch>
        </p:blipFill>
        <p:spPr>
          <a:xfrm>
            <a:off x="7949092" y="2703302"/>
            <a:ext cx="4242908" cy="4154698"/>
          </a:xfrm>
          <a:prstGeom prst="rect">
            <a:avLst/>
          </a:prstGeom>
        </p:spPr>
      </p:pic>
    </p:spTree>
  </p:cSld>
  <p:clrMapOvr>
    <a:masterClrMapping/>
  </p:clrMapOvr>
  <p:hf hdr="0" dt="0"/>
  <p:extLst>
    <p:ext uri="{DCECCB84-F9BA-43D5-87BE-67443E8EF086}">
      <p15:sldGuideLst xmlns:p15="http://schemas.microsoft.com/office/powerpoint/2012/main">
        <p15:guide id="1" pos="45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b" anchorCtr="0"/>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7" name="Rectangle 19"/>
          <p:cNvSpPr>
            <a:spLocks noGrp="1"/>
          </p:cNvSpPr>
          <p:nvPr>
            <p:ph type="ftr" sz="quarter" idx="11"/>
          </p:nvPr>
        </p:nvSpPr>
        <p:spPr/>
        <p:txBody>
          <a:bodyPr/>
          <a:lstStyle/>
          <a:p>
            <a:endParaRPr lang="en-US"/>
          </a:p>
        </p:txBody>
      </p:sp>
      <p:sp>
        <p:nvSpPr>
          <p:cNvPr id="24" name="Rectangle 26"/>
          <p:cNvSpPr>
            <a:spLocks noGrp="1"/>
          </p:cNvSpPr>
          <p:nvPr>
            <p:ph type="sldNum" sz="quarter" idx="12"/>
          </p:nvPr>
        </p:nvSpPr>
        <p:spPr/>
        <p:txBody>
          <a:bodyPr/>
          <a:lstStyle/>
          <a:p>
            <a:fld id="{963B0023-0CED-47F7-85AE-654F0B232C29}" type="slidenum">
              <a:rPr lang="en-US" smtClean="0"/>
              <a:pPr/>
              <a:t>‹#›</a:t>
            </a:fld>
            <a:endParaRPr lang="en-US"/>
          </a:p>
        </p:txBody>
      </p:sp>
    </p:spTree>
    <p:extLst>
      <p:ext uri="{BB962C8B-B14F-4D97-AF65-F5344CB8AC3E}">
        <p14:creationId xmlns:p14="http://schemas.microsoft.com/office/powerpoint/2010/main" val="4115709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676400"/>
            <a:ext cx="48768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48768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
        <p:nvSpPr>
          <p:cNvPr id="6" name="Rectangle 19"/>
          <p:cNvSpPr>
            <a:spLocks noGrp="1"/>
          </p:cNvSpPr>
          <p:nvPr>
            <p:ph type="ftr" sz="quarter" idx="11"/>
          </p:nvPr>
        </p:nvSpPr>
        <p:spPr>
          <a:xfrm>
            <a:off x="609600" y="6400800"/>
            <a:ext cx="6807200" cy="304800"/>
          </a:xfrm>
        </p:spPr>
        <p:txBody>
          <a:body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16000" y="1496736"/>
            <a:ext cx="4876800" cy="639762"/>
          </a:xfrm>
        </p:spPr>
        <p:txBody>
          <a:bodyPr anchor="b">
            <a:noAutofit/>
          </a:bodyPr>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16000" y="2216400"/>
            <a:ext cx="48768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7600" y="1496736"/>
            <a:ext cx="4876800" cy="639762"/>
          </a:xfrm>
        </p:spPr>
        <p:txBody>
          <a:bodyPr anchor="b">
            <a:noAutofit/>
          </a:bodyPr>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216400"/>
            <a:ext cx="48768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FEBEB0A-9E3D-4B14-9782-E2AE3DA60D96}" type="slidenum">
              <a:rPr lang="en-US" smtClean="0"/>
              <a:pPr/>
              <a:t>‹#›</a:t>
            </a:fld>
            <a:endParaRPr lang="en-US"/>
          </a:p>
        </p:txBody>
      </p:sp>
      <p:sp>
        <p:nvSpPr>
          <p:cNvPr id="8" name="Rectangle 19"/>
          <p:cNvSpPr>
            <a:spLocks noGrp="1"/>
          </p:cNvSpPr>
          <p:nvPr>
            <p:ph type="ftr" sz="quarter" idx="11"/>
          </p:nvPr>
        </p:nvSpPr>
        <p:spPr>
          <a:xfrm>
            <a:off x="609600" y="6400800"/>
            <a:ext cx="6807200" cy="304800"/>
          </a:xfrm>
        </p:spPr>
        <p:txBody>
          <a:body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a:p>
        </p:txBody>
      </p:sp>
      <p:sp>
        <p:nvSpPr>
          <p:cNvPr id="4" name="Rectangle 19"/>
          <p:cNvSpPr>
            <a:spLocks noGrp="1"/>
          </p:cNvSpPr>
          <p:nvPr>
            <p:ph type="ftr" sz="quarter" idx="11"/>
          </p:nvPr>
        </p:nvSpPr>
        <p:spPr>
          <a:xfrm>
            <a:off x="609600" y="6400800"/>
            <a:ext cx="6807200" cy="304800"/>
          </a:xfrm>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 y="6391657"/>
            <a:ext cx="612396" cy="365125"/>
          </a:xfrm>
        </p:spPr>
        <p:txBody>
          <a:bodyPr/>
          <a:lstStyle/>
          <a:p>
            <a:fld id="{BFEBEB0A-9E3D-4B14-9782-E2AE3DA60D96}" type="slidenum">
              <a:rPr lang="en-US" smtClean="0"/>
              <a:pPr/>
              <a:t>‹#›</a:t>
            </a:fld>
            <a:endParaRPr lang="en-US"/>
          </a:p>
        </p:txBody>
      </p:sp>
      <p:sp>
        <p:nvSpPr>
          <p:cNvPr id="3" name="Rectangle 19"/>
          <p:cNvSpPr>
            <a:spLocks noGrp="1"/>
          </p:cNvSpPr>
          <p:nvPr>
            <p:ph type="ftr" sz="quarter" idx="11"/>
          </p:nvPr>
        </p:nvSpPr>
        <p:spPr>
          <a:xfrm>
            <a:off x="609600" y="6400800"/>
            <a:ext cx="6807200" cy="304800"/>
          </a:xfrm>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2">
    <p:bg>
      <p:bgPr>
        <a:solidFill>
          <a:schemeClr val="accent1"/>
        </a:solidFill>
        <a:effectLst/>
      </p:bgPr>
    </p:bg>
    <p:spTree>
      <p:nvGrpSpPr>
        <p:cNvPr id="1" name=""/>
        <p:cNvGrpSpPr/>
        <p:nvPr/>
      </p:nvGrpSpPr>
      <p:grpSpPr>
        <a:xfrm>
          <a:off x="0" y="0"/>
          <a:ext cx="0" cy="0"/>
          <a:chOff x="0" y="0"/>
          <a:chExt cx="0" cy="0"/>
        </a:xfrm>
      </p:grpSpPr>
      <p:sp>
        <p:nvSpPr>
          <p:cNvPr id="12" name="Title 1"/>
          <p:cNvSpPr>
            <a:spLocks noGrp="1"/>
          </p:cNvSpPr>
          <p:nvPr>
            <p:ph type="ctrTitle"/>
          </p:nvPr>
        </p:nvSpPr>
        <p:spPr>
          <a:xfrm>
            <a:off x="609600" y="2286000"/>
            <a:ext cx="9144000" cy="1524000"/>
          </a:xfrm>
        </p:spPr>
        <p:txBody>
          <a:bodyPr>
            <a:noAutofit/>
          </a:bodyPr>
          <a:lstStyle>
            <a:lvl1pPr>
              <a:defRPr sz="4000">
                <a:solidFill>
                  <a:schemeClr val="tx1"/>
                </a:solidFill>
              </a:defRPr>
            </a:lvl1pPr>
          </a:lstStyle>
          <a:p>
            <a:r>
              <a:rPr lang="en-US"/>
              <a:t>Click to edit Master title style</a:t>
            </a:r>
          </a:p>
        </p:txBody>
      </p:sp>
      <p:sp>
        <p:nvSpPr>
          <p:cNvPr id="13" name="Subtitle 2"/>
          <p:cNvSpPr>
            <a:spLocks noGrp="1"/>
          </p:cNvSpPr>
          <p:nvPr>
            <p:ph type="subTitle" idx="1"/>
          </p:nvPr>
        </p:nvSpPr>
        <p:spPr>
          <a:xfrm>
            <a:off x="609600" y="4041648"/>
            <a:ext cx="9144000" cy="990600"/>
          </a:xfrm>
        </p:spPr>
        <p:txBody>
          <a:bodyPr anchor="t" anchorCtr="0">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0" y="990601"/>
            <a:ext cx="3383438" cy="1105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1182" y="2693986"/>
            <a:ext cx="4260818" cy="4172236"/>
          </a:xfrm>
          <a:prstGeom prst="rect">
            <a:avLst/>
          </a:prstGeom>
        </p:spPr>
      </p:pic>
    </p:spTree>
    <p:extLst>
      <p:ext uri="{BB962C8B-B14F-4D97-AF65-F5344CB8AC3E}">
        <p14:creationId xmlns:p14="http://schemas.microsoft.com/office/powerpoint/2010/main" val="3017159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1074400" cy="1066800"/>
          </a:xfrm>
        </p:spPr>
        <p:txBody>
          <a:bodyPr anchor="b">
            <a:normAutofit/>
          </a:bodyPr>
          <a:lstStyle>
            <a:lvl1pPr algn="l">
              <a:defRPr sz="3200" b="1"/>
            </a:lvl1pPr>
          </a:lstStyle>
          <a:p>
            <a:r>
              <a:rPr lang="en-US"/>
              <a:t>Click to edit Master title style</a:t>
            </a:r>
          </a:p>
        </p:txBody>
      </p:sp>
      <p:sp>
        <p:nvSpPr>
          <p:cNvPr id="3" name="Content Placeholder 2"/>
          <p:cNvSpPr>
            <a:spLocks noGrp="1"/>
          </p:cNvSpPr>
          <p:nvPr>
            <p:ph idx="1"/>
          </p:nvPr>
        </p:nvSpPr>
        <p:spPr>
          <a:xfrm>
            <a:off x="4523709" y="1524001"/>
            <a:ext cx="7058691" cy="46481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1890" y="1524000"/>
            <a:ext cx="3564876" cy="4648200"/>
          </a:xfrm>
        </p:spPr>
        <p:txBody>
          <a:bodyPr>
            <a:normAutofit/>
          </a:bodyPr>
          <a:lstStyle>
            <a:lvl1pPr marL="0" indent="0">
              <a:buNone/>
              <a:defRPr sz="20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cxnSp>
        <p:nvCxnSpPr>
          <p:cNvPr id="10" name="Straight Connector 9"/>
          <p:cNvCxnSpPr/>
          <p:nvPr/>
        </p:nvCxnSpPr>
        <p:spPr>
          <a:xfrm rot="5400000">
            <a:off x="2447147" y="3581135"/>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19"/>
          <p:cNvSpPr>
            <a:spLocks noGrp="1"/>
          </p:cNvSpPr>
          <p:nvPr>
            <p:ph type="ftr" sz="quarter" idx="11"/>
          </p:nvPr>
        </p:nvSpPr>
        <p:spPr>
          <a:xfrm>
            <a:off x="609600" y="6400800"/>
            <a:ext cx="6807200" cy="304800"/>
          </a:xfrm>
        </p:spPr>
        <p:txBody>
          <a:bodyPr/>
          <a:lstStyle/>
          <a:p>
            <a:endParaRPr lang="en-US"/>
          </a:p>
        </p:txBody>
      </p:sp>
    </p:spTree>
    <p:extLst>
      <p:ext uri="{BB962C8B-B14F-4D97-AF65-F5344CB8AC3E}">
        <p14:creationId xmlns:p14="http://schemas.microsoft.com/office/powerpoint/2010/main" val="2935338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FEBEB0A-9E3D-4B14-9782-E2AE3DA60D96}"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6" name="Picture Placeholder 5"/>
          <p:cNvSpPr>
            <a:spLocks noGrp="1"/>
          </p:cNvSpPr>
          <p:nvPr>
            <p:ph type="pic" sz="quarter" idx="12"/>
          </p:nvPr>
        </p:nvSpPr>
        <p:spPr>
          <a:xfrm>
            <a:off x="609600" y="1524000"/>
            <a:ext cx="7823200" cy="4648200"/>
          </a:xfrm>
        </p:spPr>
        <p:txBody>
          <a:bodyPr/>
          <a:lstStyle/>
          <a:p>
            <a:r>
              <a:rPr lang="en-US"/>
              <a:t>Click icon to add picture</a:t>
            </a:r>
          </a:p>
        </p:txBody>
      </p:sp>
      <p:sp>
        <p:nvSpPr>
          <p:cNvPr id="8" name="Text Placeholder 7"/>
          <p:cNvSpPr>
            <a:spLocks noGrp="1"/>
          </p:cNvSpPr>
          <p:nvPr>
            <p:ph type="body" sz="quarter" idx="13"/>
          </p:nvPr>
        </p:nvSpPr>
        <p:spPr>
          <a:xfrm>
            <a:off x="8737600" y="1524000"/>
            <a:ext cx="2844800" cy="4648200"/>
          </a:xfrm>
        </p:spPr>
        <p:txBody>
          <a:bodyPr>
            <a:normAutofit/>
          </a:bodyPr>
          <a:lstStyle>
            <a:lvl1pPr marL="0" indent="0">
              <a:buFontTx/>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493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Re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6131" y="1066834"/>
            <a:ext cx="4459738" cy="4428034"/>
          </a:xfrm>
          <a:prstGeom prst="rect">
            <a:avLst/>
          </a:prstGeom>
        </p:spPr>
      </p:pic>
    </p:spTree>
    <p:extLst>
      <p:ext uri="{BB962C8B-B14F-4D97-AF65-F5344CB8AC3E}">
        <p14:creationId xmlns:p14="http://schemas.microsoft.com/office/powerpoint/2010/main" val="94325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greyWatermark-20.png"/>
          <p:cNvPicPr>
            <a:picLocks noChangeAspect="1"/>
          </p:cNvPicPr>
          <p:nvPr userDrawn="1"/>
        </p:nvPicPr>
        <p:blipFill>
          <a:blip r:embed="rId2" cstate="print"/>
          <a:stretch>
            <a:fillRect/>
          </a:stretch>
        </p:blipFill>
        <p:spPr>
          <a:xfrm>
            <a:off x="7949092" y="2703302"/>
            <a:ext cx="4242908" cy="4154698"/>
          </a:xfrm>
          <a:prstGeom prst="rect">
            <a:avLst/>
          </a:prstGeom>
        </p:spPr>
      </p:pic>
      <p:sp>
        <p:nvSpPr>
          <p:cNvPr id="2" name="Title 1"/>
          <p:cNvSpPr>
            <a:spLocks noGrp="1"/>
          </p:cNvSpPr>
          <p:nvPr>
            <p:ph type="ctrTitle" hasCustomPrompt="1"/>
          </p:nvPr>
        </p:nvSpPr>
        <p:spPr>
          <a:xfrm>
            <a:off x="609600" y="2537925"/>
            <a:ext cx="9144000" cy="1524001"/>
          </a:xfrm>
        </p:spPr>
        <p:txBody>
          <a:bodyPr>
            <a:noAutofit/>
          </a:bodyPr>
          <a:lstStyle>
            <a:lvl1pPr>
              <a:defRPr sz="4000" b="1"/>
            </a:lvl1pPr>
          </a:lstStyle>
          <a:p>
            <a:r>
              <a:rPr lang="en-US"/>
              <a:t>Click to edit</a:t>
            </a:r>
            <a:br>
              <a:rPr lang="en-US"/>
            </a:br>
            <a:r>
              <a:rPr lang="en-US"/>
              <a:t>Master title style</a:t>
            </a:r>
          </a:p>
        </p:txBody>
      </p:sp>
      <p:sp>
        <p:nvSpPr>
          <p:cNvPr id="3" name="Subtitle 2"/>
          <p:cNvSpPr>
            <a:spLocks noGrp="1"/>
          </p:cNvSpPr>
          <p:nvPr>
            <p:ph type="subTitle" idx="1"/>
          </p:nvPr>
        </p:nvSpPr>
        <p:spPr>
          <a:xfrm>
            <a:off x="609600" y="4293573"/>
            <a:ext cx="9144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11200" y="990601"/>
            <a:ext cx="3383438" cy="10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extLst>
    <p:ext uri="{DCECCB84-F9BA-43D5-87BE-67443E8EF086}">
      <p15:sldGuideLst xmlns:p15="http://schemas.microsoft.com/office/powerpoint/2012/main">
        <p15:guide id="1" pos="45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2">
    <p:bg>
      <p:bgPr>
        <a:solidFill>
          <a:srgbClr val="AB192D"/>
        </a:solidFill>
        <a:effectLst/>
      </p:bgPr>
    </p:bg>
    <p:spTree>
      <p:nvGrpSpPr>
        <p:cNvPr id="1" name=""/>
        <p:cNvGrpSpPr/>
        <p:nvPr/>
      </p:nvGrpSpPr>
      <p:grpSpPr>
        <a:xfrm>
          <a:off x="0" y="0"/>
          <a:ext cx="0" cy="0"/>
          <a:chOff x="0" y="0"/>
          <a:chExt cx="0" cy="0"/>
        </a:xfrm>
      </p:grpSpPr>
      <p:pic>
        <p:nvPicPr>
          <p:cNvPr id="9"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0" y="990601"/>
            <a:ext cx="3383438" cy="1105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1182" y="2693986"/>
            <a:ext cx="4260818" cy="4172236"/>
          </a:xfrm>
          <a:prstGeom prst="rect">
            <a:avLst/>
          </a:prstGeom>
        </p:spPr>
      </p:pic>
      <p:sp>
        <p:nvSpPr>
          <p:cNvPr id="7" name="Title 1"/>
          <p:cNvSpPr>
            <a:spLocks noGrp="1"/>
          </p:cNvSpPr>
          <p:nvPr>
            <p:ph type="ctrTitle" hasCustomPrompt="1"/>
          </p:nvPr>
        </p:nvSpPr>
        <p:spPr>
          <a:xfrm>
            <a:off x="609600" y="2537925"/>
            <a:ext cx="9144000" cy="1524001"/>
          </a:xfrm>
        </p:spPr>
        <p:txBody>
          <a:bodyPr>
            <a:noAutofit/>
          </a:bodyPr>
          <a:lstStyle>
            <a:lvl1pPr>
              <a:defRPr sz="4000" b="1">
                <a:solidFill>
                  <a:schemeClr val="bg1"/>
                </a:solidFill>
              </a:defRPr>
            </a:lvl1pPr>
          </a:lstStyle>
          <a:p>
            <a:r>
              <a:rPr lang="en-US"/>
              <a:t>Click to edit</a:t>
            </a:r>
            <a:br>
              <a:rPr lang="en-US"/>
            </a:br>
            <a:r>
              <a:rPr lang="en-US"/>
              <a:t>Master title style</a:t>
            </a:r>
          </a:p>
        </p:txBody>
      </p:sp>
      <p:sp>
        <p:nvSpPr>
          <p:cNvPr id="10" name="Subtitle 2"/>
          <p:cNvSpPr>
            <a:spLocks noGrp="1"/>
          </p:cNvSpPr>
          <p:nvPr>
            <p:ph type="subTitle" idx="1"/>
          </p:nvPr>
        </p:nvSpPr>
        <p:spPr>
          <a:xfrm>
            <a:off x="609600" y="4293573"/>
            <a:ext cx="9144000" cy="990600"/>
          </a:xfrm>
        </p:spPr>
        <p:txBody>
          <a:bodyPr anchor="t" anchorCtr="0">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3066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1143000"/>
          </a:xfrm>
          <a:prstGeom prst="rect">
            <a:avLst/>
          </a:prstGeom>
          <a:solidFill>
            <a:schemeClr val="bg2"/>
          </a:solidFill>
          <a:ln>
            <a:noFill/>
          </a:ln>
          <a:effectLst>
            <a:innerShdw blurRad="215900" dist="76200" dir="54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5475" y="1447800"/>
            <a:ext cx="9144000" cy="1676400"/>
          </a:xfrm>
        </p:spPr>
        <p:txBody>
          <a:bodyPr anchor="b" anchorCtr="0"/>
          <a:lstStyle>
            <a:lvl1pPr algn="l">
              <a:defRPr lang="en-US" sz="4000" b="1" kern="1200" dirty="0">
                <a:solidFill>
                  <a:schemeClr val="tx1">
                    <a:lumMod val="85000"/>
                    <a:lumOff val="15000"/>
                  </a:schemeClr>
                </a:solidFill>
                <a:latin typeface="Verdana" pitchFamily="34" charset="0"/>
                <a:ea typeface="Verdana" pitchFamily="34" charset="0"/>
                <a:cs typeface="Verdana" pitchFamily="34" charset="0"/>
              </a:defRPr>
            </a:lvl1pPr>
          </a:lstStyle>
          <a:p>
            <a:r>
              <a:rPr lang="en-US"/>
              <a:t>Click to edit Master title style</a:t>
            </a:r>
          </a:p>
        </p:txBody>
      </p:sp>
      <p:sp>
        <p:nvSpPr>
          <p:cNvPr id="3" name="Text Placeholder 2"/>
          <p:cNvSpPr>
            <a:spLocks noGrp="1"/>
          </p:cNvSpPr>
          <p:nvPr>
            <p:ph type="body" idx="1"/>
          </p:nvPr>
        </p:nvSpPr>
        <p:spPr>
          <a:xfrm>
            <a:off x="625475" y="3124200"/>
            <a:ext cx="9144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a:p>
        </p:txBody>
      </p:sp>
      <p:sp>
        <p:nvSpPr>
          <p:cNvPr id="9" name="Footer Placeholder 2"/>
          <p:cNvSpPr>
            <a:spLocks noGrp="1"/>
          </p:cNvSpPr>
          <p:nvPr>
            <p:ph type="ftr" sz="quarter" idx="3"/>
          </p:nvPr>
        </p:nvSpPr>
        <p:spPr>
          <a:xfrm>
            <a:off x="625475" y="6400800"/>
            <a:ext cx="6807200" cy="304800"/>
          </a:xfrm>
          <a:prstGeom prst="rect">
            <a:avLst/>
          </a:prstGeom>
        </p:spPr>
        <p:txBody>
          <a:bodyPr/>
          <a:lstStyle>
            <a:lvl1pPr>
              <a:defRPr sz="1600" b="0">
                <a:solidFill>
                  <a:schemeClr val="tx2"/>
                </a:solidFill>
              </a:defRPr>
            </a:lvl1pPr>
          </a:lstStyle>
          <a:p>
            <a:endParaRPr lang="en-US"/>
          </a:p>
        </p:txBody>
      </p:sp>
      <p:pic>
        <p:nvPicPr>
          <p:cNvPr id="8" name="Picture 7" descr="greyWatermark-20.png"/>
          <p:cNvPicPr>
            <a:picLocks noChangeAspect="1"/>
          </p:cNvPicPr>
          <p:nvPr userDrawn="1"/>
        </p:nvPicPr>
        <p:blipFill>
          <a:blip r:embed="rId2" cstate="print"/>
          <a:stretch>
            <a:fillRect/>
          </a:stretch>
        </p:blipFill>
        <p:spPr>
          <a:xfrm>
            <a:off x="7949092" y="2703302"/>
            <a:ext cx="4242908" cy="4154698"/>
          </a:xfrm>
          <a:prstGeom prst="rect">
            <a:avLst/>
          </a:prstGeom>
        </p:spPr>
      </p:pic>
    </p:spTree>
  </p:cSld>
  <p:clrMapOvr>
    <a:masterClrMapping/>
  </p:clrMapOvr>
  <p:extLst>
    <p:ext uri="{DCECCB84-F9BA-43D5-87BE-67443E8EF086}">
      <p15:sldGuideLst xmlns:p15="http://schemas.microsoft.com/office/powerpoint/2012/main">
        <p15:guide id="1" pos="456"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b" anchorCtr="0"/>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7" name="Rectangle 19"/>
          <p:cNvSpPr>
            <a:spLocks noGrp="1"/>
          </p:cNvSpPr>
          <p:nvPr>
            <p:ph type="ftr" sz="quarter" idx="11"/>
          </p:nvPr>
        </p:nvSpPr>
        <p:spPr/>
        <p:txBody>
          <a:bodyPr/>
          <a:lstStyle/>
          <a:p>
            <a:endParaRPr lang="en-US"/>
          </a:p>
        </p:txBody>
      </p:sp>
      <p:sp>
        <p:nvSpPr>
          <p:cNvPr id="24" name="Rectangle 26"/>
          <p:cNvSpPr>
            <a:spLocks noGrp="1"/>
          </p:cNvSpPr>
          <p:nvPr>
            <p:ph type="sldNum" sz="quarter" idx="12"/>
          </p:nvPr>
        </p:nvSpPr>
        <p:spPr/>
        <p:txBody>
          <a:bodyPr/>
          <a:lstStyle/>
          <a:p>
            <a:fld id="{963B0023-0CED-47F7-85AE-654F0B232C29}" type="slidenum">
              <a:rPr lang="en-US" smtClean="0"/>
              <a:pPr/>
              <a:t>‹#›</a:t>
            </a:fld>
            <a:endParaRPr lang="en-US"/>
          </a:p>
        </p:txBody>
      </p:sp>
    </p:spTree>
    <p:extLst>
      <p:ext uri="{BB962C8B-B14F-4D97-AF65-F5344CB8AC3E}">
        <p14:creationId xmlns:p14="http://schemas.microsoft.com/office/powerpoint/2010/main" val="4115709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676400"/>
            <a:ext cx="48768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48768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
        <p:nvSpPr>
          <p:cNvPr id="6" name="Rectangle 19"/>
          <p:cNvSpPr>
            <a:spLocks noGrp="1"/>
          </p:cNvSpPr>
          <p:nvPr>
            <p:ph type="ftr" sz="quarter" idx="11"/>
          </p:nvPr>
        </p:nvSpPr>
        <p:spPr>
          <a:xfrm>
            <a:off x="609600" y="6400800"/>
            <a:ext cx="6807200" cy="304800"/>
          </a:xfrm>
        </p:spPr>
        <p:txBody>
          <a:bodyPr/>
          <a:lstStyle/>
          <a:p>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16000" y="1496736"/>
            <a:ext cx="4876800" cy="639762"/>
          </a:xfrm>
        </p:spPr>
        <p:txBody>
          <a:bodyPr anchor="b">
            <a:noAutofit/>
          </a:bodyPr>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16000" y="2216400"/>
            <a:ext cx="48768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7600" y="1496736"/>
            <a:ext cx="4876800" cy="639762"/>
          </a:xfrm>
        </p:spPr>
        <p:txBody>
          <a:bodyPr anchor="b">
            <a:noAutofit/>
          </a:bodyPr>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216400"/>
            <a:ext cx="48768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FEBEB0A-9E3D-4B14-9782-E2AE3DA60D96}" type="slidenum">
              <a:rPr lang="en-US" smtClean="0"/>
              <a:pPr/>
              <a:t>‹#›</a:t>
            </a:fld>
            <a:endParaRPr lang="en-US"/>
          </a:p>
        </p:txBody>
      </p:sp>
      <p:sp>
        <p:nvSpPr>
          <p:cNvPr id="8" name="Rectangle 19"/>
          <p:cNvSpPr>
            <a:spLocks noGrp="1"/>
          </p:cNvSpPr>
          <p:nvPr>
            <p:ph type="ftr" sz="quarter" idx="11"/>
          </p:nvPr>
        </p:nvSpPr>
        <p:spPr>
          <a:xfrm>
            <a:off x="609600" y="6400800"/>
            <a:ext cx="6807200" cy="304800"/>
          </a:xfrm>
        </p:spPr>
        <p:txBody>
          <a:bodyPr/>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a:p>
        </p:txBody>
      </p:sp>
      <p:sp>
        <p:nvSpPr>
          <p:cNvPr id="4" name="Rectangle 19"/>
          <p:cNvSpPr>
            <a:spLocks noGrp="1"/>
          </p:cNvSpPr>
          <p:nvPr>
            <p:ph type="ftr" sz="quarter" idx="11"/>
          </p:nvPr>
        </p:nvSpPr>
        <p:spPr>
          <a:xfrm>
            <a:off x="609600" y="6400800"/>
            <a:ext cx="6807200" cy="304800"/>
          </a:xfrm>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BFEBEB0A-9E3D-4B14-9782-E2AE3DA60D96}" type="slidenum">
              <a:rPr lang="en-US" smtClean="0"/>
              <a:pPr/>
              <a:t>‹#›</a:t>
            </a:fld>
            <a:endParaRPr lang="en-US"/>
          </a:p>
        </p:txBody>
      </p:sp>
      <p:sp>
        <p:nvSpPr>
          <p:cNvPr id="8" name="Footer Placeholder 2"/>
          <p:cNvSpPr>
            <a:spLocks noGrp="1"/>
          </p:cNvSpPr>
          <p:nvPr>
            <p:ph type="ftr" sz="quarter" idx="3"/>
          </p:nvPr>
        </p:nvSpPr>
        <p:spPr>
          <a:xfrm>
            <a:off x="609600" y="6400800"/>
            <a:ext cx="6807200" cy="304800"/>
          </a:xfrm>
          <a:prstGeom prst="rect">
            <a:avLst/>
          </a:prstGeom>
        </p:spPr>
        <p:txBody>
          <a:bodyPr/>
          <a:lstStyle>
            <a:lvl1pPr>
              <a:defRPr sz="1600" b="0">
                <a:solidFill>
                  <a:schemeClr val="tx1"/>
                </a:solidFill>
              </a:defRPr>
            </a:lvl1pPr>
          </a:lstStyle>
          <a:p>
            <a:endParaRPr lang="en-US"/>
          </a:p>
        </p:txBody>
      </p:sp>
      <p:sp>
        <p:nvSpPr>
          <p:cNvPr id="7" name="Title 1"/>
          <p:cNvSpPr>
            <a:spLocks noGrp="1"/>
          </p:cNvSpPr>
          <p:nvPr>
            <p:ph type="ctrTitle"/>
          </p:nvPr>
        </p:nvSpPr>
        <p:spPr>
          <a:xfrm>
            <a:off x="609600" y="2286000"/>
            <a:ext cx="9144000" cy="1524000"/>
          </a:xfrm>
        </p:spPr>
        <p:txBody>
          <a:bodyPr>
            <a:noAutofit/>
          </a:bodyPr>
          <a:lstStyle>
            <a:lvl1pPr>
              <a:defRPr sz="4000">
                <a:solidFill>
                  <a:schemeClr val="tx1"/>
                </a:solidFill>
              </a:defRPr>
            </a:lvl1pPr>
          </a:lstStyle>
          <a:p>
            <a:r>
              <a:rPr lang="en-US"/>
              <a:t>Click to edit Master title style</a:t>
            </a:r>
          </a:p>
        </p:txBody>
      </p:sp>
      <p:sp>
        <p:nvSpPr>
          <p:cNvPr id="9" name="Subtitle 2"/>
          <p:cNvSpPr>
            <a:spLocks noGrp="1"/>
          </p:cNvSpPr>
          <p:nvPr>
            <p:ph type="subTitle" idx="1"/>
          </p:nvPr>
        </p:nvSpPr>
        <p:spPr>
          <a:xfrm>
            <a:off x="609600" y="4041648"/>
            <a:ext cx="9144000" cy="990600"/>
          </a:xfrm>
        </p:spPr>
        <p:txBody>
          <a:bodyPr anchor="t" anchorCtr="0">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0" y="990601"/>
            <a:ext cx="3383438" cy="1105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31182" y="2693986"/>
            <a:ext cx="4260818" cy="4172236"/>
          </a:xfrm>
          <a:prstGeom prst="rect">
            <a:avLst/>
          </a:prstGeom>
        </p:spPr>
      </p:pic>
    </p:spTree>
    <p:extLst>
      <p:ext uri="{BB962C8B-B14F-4D97-AF65-F5344CB8AC3E}">
        <p14:creationId xmlns:p14="http://schemas.microsoft.com/office/powerpoint/2010/main" val="1623213315"/>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 y="6391657"/>
            <a:ext cx="612396" cy="365125"/>
          </a:xfrm>
        </p:spPr>
        <p:txBody>
          <a:bodyPr/>
          <a:lstStyle/>
          <a:p>
            <a:fld id="{BFEBEB0A-9E3D-4B14-9782-E2AE3DA60D96}" type="slidenum">
              <a:rPr lang="en-US" smtClean="0"/>
              <a:pPr/>
              <a:t>‹#›</a:t>
            </a:fld>
            <a:endParaRPr lang="en-US"/>
          </a:p>
        </p:txBody>
      </p:sp>
      <p:sp>
        <p:nvSpPr>
          <p:cNvPr id="3" name="Rectangle 19"/>
          <p:cNvSpPr>
            <a:spLocks noGrp="1"/>
          </p:cNvSpPr>
          <p:nvPr>
            <p:ph type="ftr" sz="quarter" idx="11"/>
          </p:nvPr>
        </p:nvSpPr>
        <p:spPr>
          <a:xfrm>
            <a:off x="609600" y="6400800"/>
            <a:ext cx="6807200" cy="304800"/>
          </a:xfrm>
        </p:spPr>
        <p:txBody>
          <a:bodyPr/>
          <a:lstStyle/>
          <a:p>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1074400" cy="1066800"/>
          </a:xfrm>
        </p:spPr>
        <p:txBody>
          <a:bodyPr anchor="b">
            <a:normAutofit/>
          </a:bodyPr>
          <a:lstStyle>
            <a:lvl1pPr algn="l">
              <a:defRPr sz="3200" b="1"/>
            </a:lvl1pPr>
          </a:lstStyle>
          <a:p>
            <a:r>
              <a:rPr lang="en-US"/>
              <a:t>Click to edit Master title style</a:t>
            </a:r>
          </a:p>
        </p:txBody>
      </p:sp>
      <p:sp>
        <p:nvSpPr>
          <p:cNvPr id="3" name="Content Placeholder 2"/>
          <p:cNvSpPr>
            <a:spLocks noGrp="1"/>
          </p:cNvSpPr>
          <p:nvPr>
            <p:ph idx="1"/>
          </p:nvPr>
        </p:nvSpPr>
        <p:spPr>
          <a:xfrm>
            <a:off x="4523709" y="1524001"/>
            <a:ext cx="7058691" cy="46481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1890" y="1524000"/>
            <a:ext cx="3564876" cy="4648200"/>
          </a:xfrm>
        </p:spPr>
        <p:txBody>
          <a:bodyPr>
            <a:normAutofit/>
          </a:bodyPr>
          <a:lstStyle>
            <a:lvl1pPr marL="0" indent="0">
              <a:buNone/>
              <a:defRPr sz="20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cxnSp>
        <p:nvCxnSpPr>
          <p:cNvPr id="10" name="Straight Connector 9"/>
          <p:cNvCxnSpPr/>
          <p:nvPr/>
        </p:nvCxnSpPr>
        <p:spPr>
          <a:xfrm rot="5400000">
            <a:off x="2447147" y="3581135"/>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19"/>
          <p:cNvSpPr>
            <a:spLocks noGrp="1"/>
          </p:cNvSpPr>
          <p:nvPr>
            <p:ph type="ftr" sz="quarter" idx="11"/>
          </p:nvPr>
        </p:nvSpPr>
        <p:spPr>
          <a:xfrm>
            <a:off x="609600" y="6400800"/>
            <a:ext cx="6807200" cy="304800"/>
          </a:xfrm>
        </p:spPr>
        <p:txBody>
          <a:bodyPr/>
          <a:lstStyle/>
          <a:p>
            <a:endParaRPr lang="en-US"/>
          </a:p>
        </p:txBody>
      </p:sp>
    </p:spTree>
    <p:extLst>
      <p:ext uri="{BB962C8B-B14F-4D97-AF65-F5344CB8AC3E}">
        <p14:creationId xmlns:p14="http://schemas.microsoft.com/office/powerpoint/2010/main" val="29353383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FEBEB0A-9E3D-4B14-9782-E2AE3DA60D96}"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6" name="Picture Placeholder 5"/>
          <p:cNvSpPr>
            <a:spLocks noGrp="1"/>
          </p:cNvSpPr>
          <p:nvPr>
            <p:ph type="pic" sz="quarter" idx="12"/>
          </p:nvPr>
        </p:nvSpPr>
        <p:spPr>
          <a:xfrm>
            <a:off x="609600" y="1524000"/>
            <a:ext cx="7823200" cy="4648200"/>
          </a:xfrm>
        </p:spPr>
        <p:txBody>
          <a:bodyPr/>
          <a:lstStyle/>
          <a:p>
            <a:r>
              <a:rPr lang="en-US"/>
              <a:t>Click icon to add picture</a:t>
            </a:r>
          </a:p>
        </p:txBody>
      </p:sp>
      <p:sp>
        <p:nvSpPr>
          <p:cNvPr id="8" name="Text Placeholder 7"/>
          <p:cNvSpPr>
            <a:spLocks noGrp="1"/>
          </p:cNvSpPr>
          <p:nvPr>
            <p:ph type="body" sz="quarter" idx="13"/>
          </p:nvPr>
        </p:nvSpPr>
        <p:spPr>
          <a:xfrm>
            <a:off x="8737600" y="1524000"/>
            <a:ext cx="2844800" cy="4648200"/>
          </a:xfrm>
        </p:spPr>
        <p:txBody>
          <a:bodyPr>
            <a:normAutofit/>
          </a:bodyPr>
          <a:lstStyle>
            <a:lvl1pPr marL="0" indent="0">
              <a:buFontTx/>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493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Re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6131" y="1066834"/>
            <a:ext cx="4459738" cy="4428034"/>
          </a:xfrm>
          <a:prstGeom prst="rect">
            <a:avLst/>
          </a:prstGeom>
        </p:spPr>
      </p:pic>
    </p:spTree>
    <p:extLst>
      <p:ext uri="{BB962C8B-B14F-4D97-AF65-F5344CB8AC3E}">
        <p14:creationId xmlns:p14="http://schemas.microsoft.com/office/powerpoint/2010/main" val="943259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b" anchorCtr="0"/>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7" name="Rectangle 19"/>
          <p:cNvSpPr>
            <a:spLocks noGrp="1"/>
          </p:cNvSpPr>
          <p:nvPr>
            <p:ph type="ftr" sz="quarter" idx="11"/>
          </p:nvPr>
        </p:nvSpPr>
        <p:spPr/>
        <p:txBody>
          <a:bodyPr/>
          <a:lstStyle/>
          <a:p>
            <a:endParaRPr lang="en-US"/>
          </a:p>
        </p:txBody>
      </p:sp>
      <p:sp>
        <p:nvSpPr>
          <p:cNvPr id="24" name="Rectangle 26"/>
          <p:cNvSpPr>
            <a:spLocks noGrp="1"/>
          </p:cNvSpPr>
          <p:nvPr>
            <p:ph type="sldNum" sz="quarter" idx="12"/>
          </p:nvPr>
        </p:nvSpPr>
        <p:spPr/>
        <p:txBody>
          <a:bodyPr/>
          <a:lstStyle/>
          <a:p>
            <a:fld id="{963B0023-0CED-47F7-85AE-654F0B232C29}" type="slidenum">
              <a:rPr lang="en-US" smtClean="0"/>
              <a:pPr/>
              <a:t>‹#›</a:t>
            </a:fld>
            <a:endParaRPr lang="en-US"/>
          </a:p>
        </p:txBody>
      </p:sp>
    </p:spTree>
    <p:extLst>
      <p:ext uri="{BB962C8B-B14F-4D97-AF65-F5344CB8AC3E}">
        <p14:creationId xmlns:p14="http://schemas.microsoft.com/office/powerpoint/2010/main" val="3973370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676400"/>
            <a:ext cx="48768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48768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
        <p:nvSpPr>
          <p:cNvPr id="6" name="Rectangle 19"/>
          <p:cNvSpPr>
            <a:spLocks noGrp="1"/>
          </p:cNvSpPr>
          <p:nvPr>
            <p:ph type="ftr" sz="quarter" idx="11"/>
          </p:nvPr>
        </p:nvSpPr>
        <p:spPr>
          <a:xfrm>
            <a:off x="609600" y="6400800"/>
            <a:ext cx="6807200" cy="304800"/>
          </a:xfrm>
        </p:spPr>
        <p:txBody>
          <a:bodyPr/>
          <a:lstStyle/>
          <a:p>
            <a:endParaRPr lang="en-US"/>
          </a:p>
        </p:txBody>
      </p:sp>
    </p:spTree>
    <p:extLst>
      <p:ext uri="{BB962C8B-B14F-4D97-AF65-F5344CB8AC3E}">
        <p14:creationId xmlns:p14="http://schemas.microsoft.com/office/powerpoint/2010/main" val="3245494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16000" y="1496736"/>
            <a:ext cx="4876800" cy="639762"/>
          </a:xfrm>
        </p:spPr>
        <p:txBody>
          <a:bodyPr anchor="b">
            <a:noAutofit/>
          </a:bodyPr>
          <a:lstStyle>
            <a:lvl1pPr marL="0" indent="0">
              <a:buNone/>
              <a:defRPr sz="20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16000" y="2216400"/>
            <a:ext cx="48768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7600" y="1496736"/>
            <a:ext cx="4876800" cy="639762"/>
          </a:xfrm>
        </p:spPr>
        <p:txBody>
          <a:bodyPr anchor="b">
            <a:noAutofit/>
          </a:bodyPr>
          <a:lstStyle>
            <a:lvl1pPr marL="0" indent="0">
              <a:buNone/>
              <a:defRPr sz="20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216400"/>
            <a:ext cx="48768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FEBEB0A-9E3D-4B14-9782-E2AE3DA60D96}" type="slidenum">
              <a:rPr lang="en-US" smtClean="0"/>
              <a:pPr/>
              <a:t>‹#›</a:t>
            </a:fld>
            <a:endParaRPr lang="en-US"/>
          </a:p>
        </p:txBody>
      </p:sp>
      <p:sp>
        <p:nvSpPr>
          <p:cNvPr id="8" name="Rectangle 19"/>
          <p:cNvSpPr>
            <a:spLocks noGrp="1"/>
          </p:cNvSpPr>
          <p:nvPr>
            <p:ph type="ftr" sz="quarter" idx="11"/>
          </p:nvPr>
        </p:nvSpPr>
        <p:spPr>
          <a:xfrm>
            <a:off x="609600" y="6400800"/>
            <a:ext cx="6807200" cy="304800"/>
          </a:xfrm>
        </p:spPr>
        <p:txBody>
          <a:bodyPr/>
          <a:lstStyle/>
          <a:p>
            <a:endParaRPr lang="en-US"/>
          </a:p>
        </p:txBody>
      </p:sp>
    </p:spTree>
    <p:extLst>
      <p:ext uri="{BB962C8B-B14F-4D97-AF65-F5344CB8AC3E}">
        <p14:creationId xmlns:p14="http://schemas.microsoft.com/office/powerpoint/2010/main" val="99202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a:p>
        </p:txBody>
      </p:sp>
      <p:sp>
        <p:nvSpPr>
          <p:cNvPr id="4" name="Rectangle 19"/>
          <p:cNvSpPr>
            <a:spLocks noGrp="1"/>
          </p:cNvSpPr>
          <p:nvPr>
            <p:ph type="ftr" sz="quarter" idx="11"/>
          </p:nvPr>
        </p:nvSpPr>
        <p:spPr>
          <a:xfrm>
            <a:off x="609600" y="6400800"/>
            <a:ext cx="6807200" cy="304800"/>
          </a:xfrm>
        </p:spPr>
        <p:txBody>
          <a:bodyPr/>
          <a:lstStyle/>
          <a:p>
            <a:endParaRPr lang="en-US"/>
          </a:p>
        </p:txBody>
      </p:sp>
    </p:spTree>
    <p:extLst>
      <p:ext uri="{BB962C8B-B14F-4D97-AF65-F5344CB8AC3E}">
        <p14:creationId xmlns:p14="http://schemas.microsoft.com/office/powerpoint/2010/main" val="280741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795" y="6391657"/>
            <a:ext cx="612396" cy="365125"/>
          </a:xfrm>
        </p:spPr>
        <p:txBody>
          <a:bodyPr/>
          <a:lstStyle>
            <a:lvl1pPr>
              <a:defRPr>
                <a:solidFill>
                  <a:schemeClr val="tx1"/>
                </a:solidFill>
              </a:defRPr>
            </a:lvl1pPr>
          </a:lstStyle>
          <a:p>
            <a:fld id="{BFEBEB0A-9E3D-4B14-9782-E2AE3DA60D96}" type="slidenum">
              <a:rPr lang="en-US" smtClean="0"/>
              <a:pPr/>
              <a:t>‹#›</a:t>
            </a:fld>
            <a:endParaRPr lang="en-US"/>
          </a:p>
        </p:txBody>
      </p:sp>
      <p:sp>
        <p:nvSpPr>
          <p:cNvPr id="3" name="Rectangle 19"/>
          <p:cNvSpPr>
            <a:spLocks noGrp="1"/>
          </p:cNvSpPr>
          <p:nvPr>
            <p:ph type="ftr" sz="quarter" idx="11"/>
          </p:nvPr>
        </p:nvSpPr>
        <p:spPr>
          <a:xfrm>
            <a:off x="609600" y="6400800"/>
            <a:ext cx="6807200" cy="304800"/>
          </a:xfrm>
        </p:spPr>
        <p:txBody>
          <a:bodyPr/>
          <a:lstStyle>
            <a:lvl1pPr>
              <a:defRPr>
                <a:solidFill>
                  <a:schemeClr val="tx1"/>
                </a:solidFill>
              </a:defRPr>
            </a:lvl1pPr>
            <a:extLst/>
          </a:lstStyle>
          <a:p>
            <a:endParaRPr lang="en-US"/>
          </a:p>
        </p:txBody>
      </p:sp>
    </p:spTree>
    <p:extLst>
      <p:ext uri="{BB962C8B-B14F-4D97-AF65-F5344CB8AC3E}">
        <p14:creationId xmlns:p14="http://schemas.microsoft.com/office/powerpoint/2010/main" val="29610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1074400" cy="1066800"/>
          </a:xfrm>
        </p:spPr>
        <p:txBody>
          <a:bodyPr anchor="b">
            <a:normAutofit/>
          </a:bodyPr>
          <a:lstStyle>
            <a:lvl1pPr algn="l">
              <a:defRPr sz="3200" b="1"/>
            </a:lvl1pPr>
          </a:lstStyle>
          <a:p>
            <a:r>
              <a:rPr lang="en-US"/>
              <a:t>Click to edit Master title style</a:t>
            </a:r>
          </a:p>
        </p:txBody>
      </p:sp>
      <p:sp>
        <p:nvSpPr>
          <p:cNvPr id="3" name="Content Placeholder 2"/>
          <p:cNvSpPr>
            <a:spLocks noGrp="1"/>
          </p:cNvSpPr>
          <p:nvPr>
            <p:ph idx="1"/>
          </p:nvPr>
        </p:nvSpPr>
        <p:spPr>
          <a:xfrm>
            <a:off x="4523709" y="1524001"/>
            <a:ext cx="7058691" cy="46481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1890" y="1524000"/>
            <a:ext cx="3564876" cy="4648200"/>
          </a:xfrm>
        </p:spPr>
        <p:txBody>
          <a:bodyPr>
            <a:normAutofit/>
          </a:bodyPr>
          <a:lstStyle>
            <a:lvl1pPr marL="0" indent="0">
              <a:buNone/>
              <a:defRPr sz="20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cxnSp>
        <p:nvCxnSpPr>
          <p:cNvPr id="10" name="Straight Connector 9"/>
          <p:cNvCxnSpPr/>
          <p:nvPr/>
        </p:nvCxnSpPr>
        <p:spPr>
          <a:xfrm rot="5400000">
            <a:off x="2447147" y="3581135"/>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19"/>
          <p:cNvSpPr>
            <a:spLocks noGrp="1"/>
          </p:cNvSpPr>
          <p:nvPr>
            <p:ph type="ftr" sz="quarter" idx="11"/>
          </p:nvPr>
        </p:nvSpPr>
        <p:spPr>
          <a:xfrm>
            <a:off x="609600" y="6400800"/>
            <a:ext cx="6807200" cy="304800"/>
          </a:xfrm>
        </p:spPr>
        <p:txBody>
          <a:bodyPr/>
          <a:lstStyle/>
          <a:p>
            <a:endParaRPr lang="en-US"/>
          </a:p>
        </p:txBody>
      </p:sp>
    </p:spTree>
    <p:extLst>
      <p:ext uri="{BB962C8B-B14F-4D97-AF65-F5344CB8AC3E}">
        <p14:creationId xmlns:p14="http://schemas.microsoft.com/office/powerpoint/2010/main" val="4286045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42900"/>
            <a:ext cx="10972800" cy="800100"/>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609600" y="1524000"/>
            <a:ext cx="10972800" cy="4648200"/>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 y="6391657"/>
            <a:ext cx="609600" cy="313944"/>
          </a:xfrm>
          <a:prstGeom prst="rect">
            <a:avLst/>
          </a:prstGeom>
        </p:spPr>
        <p:txBody>
          <a:bodyPr vert="horz" lIns="91440" tIns="45720" rIns="91440" bIns="45720" rtlCol="0" anchor="ctr"/>
          <a:lstStyle>
            <a:lvl1pPr algn="l">
              <a:defRPr sz="1200">
                <a:solidFill>
                  <a:schemeClr val="tx1"/>
                </a:solidFill>
                <a:latin typeface="+mj-lt"/>
              </a:defRPr>
            </a:lvl1pPr>
          </a:lstStyle>
          <a:p>
            <a:fld id="{BFEBEB0A-9E3D-4B14-9782-E2AE3DA60D96}" type="slidenum">
              <a:rPr lang="en-US" smtClean="0"/>
              <a:pPr/>
              <a:t>‹#›</a:t>
            </a:fld>
            <a:endParaRPr lang="en-US"/>
          </a:p>
        </p:txBody>
      </p:sp>
      <p:sp>
        <p:nvSpPr>
          <p:cNvPr id="9" name="Rectangle 8"/>
          <p:cNvSpPr/>
          <p:nvPr/>
        </p:nvSpPr>
        <p:spPr>
          <a:xfrm>
            <a:off x="609600" y="1234967"/>
            <a:ext cx="115824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7315200" y="6400800"/>
            <a:ext cx="4470400" cy="369332"/>
          </a:xfrm>
          <a:prstGeom prst="rect">
            <a:avLst/>
          </a:prstGeom>
          <a:noFill/>
          <a:ln>
            <a:noFill/>
          </a:ln>
        </p:spPr>
        <p:txBody>
          <a:bodyPr wrap="square" rtlCol="0">
            <a:spAutoFit/>
          </a:bodyPr>
          <a:lstStyle/>
          <a:p>
            <a:pPr algn="r"/>
            <a:r>
              <a:rPr lang="en-US" sz="1800">
                <a:solidFill>
                  <a:schemeClr val="tx1"/>
                </a:solidFill>
                <a:latin typeface="Times New Roman" pitchFamily="18" charset="0"/>
                <a:cs typeface="Times New Roman" pitchFamily="18" charset="0"/>
              </a:rPr>
              <a:t>Worcester Polytechnic Institute</a:t>
            </a:r>
          </a:p>
        </p:txBody>
      </p:sp>
      <p:sp>
        <p:nvSpPr>
          <p:cNvPr id="13" name="Footer Placeholder 2"/>
          <p:cNvSpPr>
            <a:spLocks noGrp="1"/>
          </p:cNvSpPr>
          <p:nvPr>
            <p:ph type="ftr" sz="quarter" idx="3"/>
          </p:nvPr>
        </p:nvSpPr>
        <p:spPr>
          <a:xfrm>
            <a:off x="609600" y="6400800"/>
            <a:ext cx="6807200" cy="304800"/>
          </a:xfrm>
          <a:prstGeom prst="rect">
            <a:avLst/>
          </a:prstGeom>
        </p:spPr>
        <p:txBody>
          <a:bodyPr/>
          <a:lstStyle>
            <a:lvl1pPr>
              <a:defRPr sz="1600" b="0">
                <a:solidFill>
                  <a:schemeClr val="tx1"/>
                </a:solidFill>
              </a:defRPr>
            </a:lvl1pPr>
          </a:lstStyle>
          <a:p>
            <a:endParaRPr lang="en-US"/>
          </a:p>
        </p:txBody>
      </p:sp>
    </p:spTree>
    <p:extLst>
      <p:ext uri="{BB962C8B-B14F-4D97-AF65-F5344CB8AC3E}">
        <p14:creationId xmlns:p14="http://schemas.microsoft.com/office/powerpoint/2010/main" val="34368943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9" r:id="rId11"/>
  </p:sldLayoutIdLst>
  <p:hf hdr="0" dt="0"/>
  <p:txStyles>
    <p:titleStyle>
      <a:lvl1pPr algn="l" defTabSz="914400" rtl="0" eaLnBrk="1" latinLnBrk="0" hangingPunct="1">
        <a:spcBef>
          <a:spcPct val="0"/>
        </a:spcBef>
        <a:buNone/>
        <a:defRPr sz="3200" b="1" kern="1200">
          <a:solidFill>
            <a:schemeClr val="tx1"/>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51367"/>
            <a:ext cx="10972800" cy="800100"/>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609600" y="1524000"/>
            <a:ext cx="10972800" cy="4648200"/>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 y="6387664"/>
            <a:ext cx="609600" cy="394136"/>
          </a:xfrm>
          <a:prstGeom prst="rect">
            <a:avLst/>
          </a:prstGeom>
        </p:spPr>
        <p:txBody>
          <a:bodyPr vert="horz" lIns="91440" tIns="45720" rIns="91440" bIns="45720" rtlCol="0" anchor="ctr"/>
          <a:lstStyle>
            <a:lvl1pPr algn="l">
              <a:defRPr sz="1200">
                <a:solidFill>
                  <a:schemeClr val="tx1">
                    <a:lumMod val="85000"/>
                    <a:lumOff val="15000"/>
                  </a:schemeClr>
                </a:solidFill>
                <a:latin typeface="+mj-lt"/>
              </a:defRPr>
            </a:lvl1pPr>
          </a:lstStyle>
          <a:p>
            <a:fld id="{BFEBEB0A-9E3D-4B14-9782-E2AE3DA60D96}" type="slidenum">
              <a:rPr lang="en-US" smtClean="0"/>
              <a:pPr/>
              <a:t>‹#›</a:t>
            </a:fld>
            <a:endParaRPr lang="en-US"/>
          </a:p>
        </p:txBody>
      </p:sp>
      <p:sp>
        <p:nvSpPr>
          <p:cNvPr id="9" name="Rectangle 8"/>
          <p:cNvSpPr/>
          <p:nvPr/>
        </p:nvSpPr>
        <p:spPr>
          <a:xfrm>
            <a:off x="609600" y="1234967"/>
            <a:ext cx="115824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7315200" y="6400800"/>
            <a:ext cx="4470400" cy="369332"/>
          </a:xfrm>
          <a:prstGeom prst="rect">
            <a:avLst/>
          </a:prstGeom>
          <a:noFill/>
          <a:ln>
            <a:noFill/>
          </a:ln>
        </p:spPr>
        <p:txBody>
          <a:bodyPr wrap="square" rtlCol="0">
            <a:spAutoFit/>
          </a:bodyPr>
          <a:lstStyle/>
          <a:p>
            <a:pPr algn="r"/>
            <a:r>
              <a:rPr lang="en-US" sz="1800">
                <a:solidFill>
                  <a:schemeClr val="bg2"/>
                </a:solidFill>
                <a:latin typeface="Times New Roman" pitchFamily="18" charset="0"/>
                <a:cs typeface="Times New Roman" pitchFamily="18" charset="0"/>
              </a:rPr>
              <a:t>Worcester Polytechnic Institute</a:t>
            </a:r>
          </a:p>
        </p:txBody>
      </p:sp>
      <p:sp>
        <p:nvSpPr>
          <p:cNvPr id="13" name="Footer Placeholder 2"/>
          <p:cNvSpPr>
            <a:spLocks noGrp="1"/>
          </p:cNvSpPr>
          <p:nvPr>
            <p:ph type="ftr" sz="quarter" idx="3"/>
          </p:nvPr>
        </p:nvSpPr>
        <p:spPr>
          <a:xfrm>
            <a:off x="609600" y="6400800"/>
            <a:ext cx="6807200" cy="304800"/>
          </a:xfrm>
          <a:prstGeom prst="rect">
            <a:avLst/>
          </a:prstGeom>
        </p:spPr>
        <p:txBody>
          <a:bodyPr/>
          <a:lstStyle>
            <a:lvl1pPr>
              <a:defRPr sz="1600" b="0">
                <a:solidFill>
                  <a:schemeClr val="tx2"/>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61" r:id="rId1"/>
    <p:sldLayoutId id="2147483682" r:id="rId2"/>
    <p:sldLayoutId id="2147483663" r:id="rId3"/>
    <p:sldLayoutId id="2147483695" r:id="rId4"/>
    <p:sldLayoutId id="2147483664" r:id="rId5"/>
    <p:sldLayoutId id="2147483665" r:id="rId6"/>
    <p:sldLayoutId id="2147483666" r:id="rId7"/>
    <p:sldLayoutId id="2147483667" r:id="rId8"/>
    <p:sldLayoutId id="2147483683" r:id="rId9"/>
    <p:sldLayoutId id="2147483696" r:id="rId10"/>
    <p:sldLayoutId id="2147483708" r:id="rId11"/>
  </p:sldLayoutIdLst>
  <p:hf hdr="0" dt="0"/>
  <p:txStyles>
    <p:titleStyle>
      <a:lvl1pPr algn="l" defTabSz="914400" rtl="0" eaLnBrk="1" latinLnBrk="0" hangingPunct="1">
        <a:spcBef>
          <a:spcPct val="0"/>
        </a:spcBef>
        <a:buNone/>
        <a:defRPr sz="32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51367"/>
            <a:ext cx="10972800" cy="800100"/>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609600" y="1524000"/>
            <a:ext cx="10972800" cy="4648200"/>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 y="6387664"/>
            <a:ext cx="609600" cy="394136"/>
          </a:xfrm>
          <a:prstGeom prst="rect">
            <a:avLst/>
          </a:prstGeom>
        </p:spPr>
        <p:txBody>
          <a:bodyPr vert="horz" lIns="91440" tIns="45720" rIns="91440" bIns="45720" rtlCol="0" anchor="ctr"/>
          <a:lstStyle>
            <a:lvl1pPr algn="l">
              <a:defRPr sz="1200">
                <a:solidFill>
                  <a:schemeClr val="tx1">
                    <a:lumMod val="85000"/>
                    <a:lumOff val="15000"/>
                  </a:schemeClr>
                </a:solidFill>
                <a:latin typeface="+mj-lt"/>
              </a:defRPr>
            </a:lvl1pPr>
          </a:lstStyle>
          <a:p>
            <a:fld id="{BFEBEB0A-9E3D-4B14-9782-E2AE3DA60D96}" type="slidenum">
              <a:rPr lang="en-US" smtClean="0"/>
              <a:pPr/>
              <a:t>‹#›</a:t>
            </a:fld>
            <a:endParaRPr lang="en-US"/>
          </a:p>
        </p:txBody>
      </p:sp>
      <p:sp>
        <p:nvSpPr>
          <p:cNvPr id="9" name="Rectangle 8"/>
          <p:cNvSpPr/>
          <p:nvPr/>
        </p:nvSpPr>
        <p:spPr>
          <a:xfrm>
            <a:off x="609600" y="1234967"/>
            <a:ext cx="115824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p:cNvSpPr txBox="1"/>
          <p:nvPr userDrawn="1"/>
        </p:nvSpPr>
        <p:spPr>
          <a:xfrm>
            <a:off x="7315200" y="6400800"/>
            <a:ext cx="4470400" cy="369332"/>
          </a:xfrm>
          <a:prstGeom prst="rect">
            <a:avLst/>
          </a:prstGeom>
          <a:noFill/>
          <a:ln>
            <a:noFill/>
          </a:ln>
        </p:spPr>
        <p:txBody>
          <a:bodyPr wrap="square" rtlCol="0">
            <a:spAutoFit/>
          </a:bodyPr>
          <a:lstStyle/>
          <a:p>
            <a:pPr algn="r"/>
            <a:r>
              <a:rPr lang="en-US" sz="1800">
                <a:solidFill>
                  <a:schemeClr val="bg2"/>
                </a:solidFill>
                <a:latin typeface="Times New Roman" pitchFamily="18" charset="0"/>
                <a:cs typeface="Times New Roman" pitchFamily="18" charset="0"/>
              </a:rPr>
              <a:t>Worcester Polytechnic Institute</a:t>
            </a:r>
          </a:p>
        </p:txBody>
      </p:sp>
      <p:sp>
        <p:nvSpPr>
          <p:cNvPr id="13" name="Footer Placeholder 2"/>
          <p:cNvSpPr>
            <a:spLocks noGrp="1"/>
          </p:cNvSpPr>
          <p:nvPr>
            <p:ph type="ftr" sz="quarter" idx="3"/>
          </p:nvPr>
        </p:nvSpPr>
        <p:spPr>
          <a:xfrm>
            <a:off x="609600" y="6400800"/>
            <a:ext cx="6807200" cy="304800"/>
          </a:xfrm>
          <a:prstGeom prst="rect">
            <a:avLst/>
          </a:prstGeom>
        </p:spPr>
        <p:txBody>
          <a:bodyPr/>
          <a:lstStyle>
            <a:lvl1pPr>
              <a:defRPr sz="1600" b="0">
                <a:solidFill>
                  <a:schemeClr val="tx2"/>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l" defTabSz="914400" rtl="0" eaLnBrk="1" latinLnBrk="0" hangingPunct="1">
        <a:spcBef>
          <a:spcPct val="0"/>
        </a:spcBef>
        <a:buNone/>
        <a:defRPr sz="32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1F_9FAD242D.xm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46_46478522.xml"/><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microsoft.com/office/2018/10/relationships/comments" Target="../comments/modernComment_15E_8C1BD89D.xml"/><Relationship Id="rId5" Type="http://schemas.openxmlformats.org/officeDocument/2006/relationships/notesSlide" Target="../notesSlides/notesSlide11.xml"/><Relationship Id="rId10" Type="http://schemas.openxmlformats.org/officeDocument/2006/relationships/image" Target="../media/image25.png"/><Relationship Id="rId4" Type="http://schemas.openxmlformats.org/officeDocument/2006/relationships/slideLayout" Target="../slideLayouts/slideLayout15.xm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28.png"/><Relationship Id="rId3" Type="http://schemas.openxmlformats.org/officeDocument/2006/relationships/notesSlide" Target="../notesSlides/notesSlide12.xml"/><Relationship Id="rId7" Type="http://schemas.openxmlformats.org/officeDocument/2006/relationships/diagramLayout" Target="../diagrams/layout1.xml"/><Relationship Id="rId12" Type="http://schemas.openxmlformats.org/officeDocument/2006/relationships/image" Target="../media/image27.png"/><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diagramData" Target="../diagrams/data1.xml"/><Relationship Id="rId11" Type="http://schemas.openxmlformats.org/officeDocument/2006/relationships/image" Target="../media/image26.png"/><Relationship Id="rId5" Type="http://schemas.openxmlformats.org/officeDocument/2006/relationships/image" Target="../media/image24.png"/><Relationship Id="rId10" Type="http://schemas.microsoft.com/office/2007/relationships/diagramDrawing" Target="../diagrams/drawing1.xml"/><Relationship Id="rId4" Type="http://schemas.microsoft.com/office/2018/10/relationships/comments" Target="../comments/modernComment_156_94962A39.xml"/><Relationship Id="rId9"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3.xml"/><Relationship Id="rId7" Type="http://schemas.openxmlformats.org/officeDocument/2006/relationships/diagramQuickStyle" Target="../diagrams/quickStyle2.xml"/><Relationship Id="rId12" Type="http://schemas.openxmlformats.org/officeDocument/2006/relationships/image" Target="../media/image31.jpeg"/><Relationship Id="rId2" Type="http://schemas.openxmlformats.org/officeDocument/2006/relationships/slideLayout" Target="../slideLayouts/slideLayout16.xml"/><Relationship Id="rId1" Type="http://schemas.openxmlformats.org/officeDocument/2006/relationships/tags" Target="../tags/tag5.xml"/><Relationship Id="rId6" Type="http://schemas.openxmlformats.org/officeDocument/2006/relationships/diagramLayout" Target="../diagrams/layout2.xml"/><Relationship Id="rId11" Type="http://schemas.openxmlformats.org/officeDocument/2006/relationships/image" Target="../media/image30.png"/><Relationship Id="rId5" Type="http://schemas.openxmlformats.org/officeDocument/2006/relationships/diagramData" Target="../diagrams/data2.xml"/><Relationship Id="rId10" Type="http://schemas.openxmlformats.org/officeDocument/2006/relationships/image" Target="../media/image29.png"/><Relationship Id="rId4" Type="http://schemas.openxmlformats.org/officeDocument/2006/relationships/image" Target="../media/image22.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diagramDrawing" Target="../diagrams/drawing3.xml"/><Relationship Id="rId3" Type="http://schemas.openxmlformats.org/officeDocument/2006/relationships/notesSlide" Target="../notesSlides/notesSlide14.xml"/><Relationship Id="rId7" Type="http://schemas.openxmlformats.org/officeDocument/2006/relationships/image" Target="../media/image34.png"/><Relationship Id="rId12" Type="http://schemas.openxmlformats.org/officeDocument/2006/relationships/diagramColors" Target="../diagrams/colors3.xml"/><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33.png"/><Relationship Id="rId11" Type="http://schemas.openxmlformats.org/officeDocument/2006/relationships/diagramQuickStyle" Target="../diagrams/quickStyle3.xml"/><Relationship Id="rId5" Type="http://schemas.openxmlformats.org/officeDocument/2006/relationships/image" Target="../media/image22.png"/><Relationship Id="rId15" Type="http://schemas.openxmlformats.org/officeDocument/2006/relationships/image" Target="../media/image37.png"/><Relationship Id="rId10" Type="http://schemas.openxmlformats.org/officeDocument/2006/relationships/diagramLayout" Target="../diagrams/layout3.xml"/><Relationship Id="rId4" Type="http://schemas.openxmlformats.org/officeDocument/2006/relationships/image" Target="../media/image32.png"/><Relationship Id="rId9" Type="http://schemas.openxmlformats.org/officeDocument/2006/relationships/diagramData" Target="../diagrams/data3.xml"/><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microsoft.com/office/2018/10/relationships/comments" Target="../comments/modernComment_15F_1FD9E960.xml"/><Relationship Id="rId7" Type="http://schemas.openxmlformats.org/officeDocument/2006/relationships/diagramQuickStyle" Target="../diagrams/quickStyle4.xm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diagramLayout" Target="../diagrams/layout4.xml"/><Relationship Id="rId11" Type="http://schemas.openxmlformats.org/officeDocument/2006/relationships/image" Target="../media/image30.png"/><Relationship Id="rId5" Type="http://schemas.openxmlformats.org/officeDocument/2006/relationships/diagramData" Target="../diagrams/data4.xml"/><Relationship Id="rId10" Type="http://schemas.openxmlformats.org/officeDocument/2006/relationships/image" Target="../media/image25.png"/><Relationship Id="rId4" Type="http://schemas.openxmlformats.org/officeDocument/2006/relationships/image" Target="../media/image38.png"/><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notesSlide" Target="../notesSlides/notesSlide16.xml"/><Relationship Id="rId7" Type="http://schemas.openxmlformats.org/officeDocument/2006/relationships/diagramData" Target="../diagrams/data5.xml"/><Relationship Id="rId12" Type="http://schemas.openxmlformats.org/officeDocument/2006/relationships/image" Target="../media/image40.jpeg"/><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22.png"/><Relationship Id="rId11" Type="http://schemas.microsoft.com/office/2007/relationships/diagramDrawing" Target="../diagrams/drawing5.xml"/><Relationship Id="rId5" Type="http://schemas.openxmlformats.org/officeDocument/2006/relationships/image" Target="../media/image39.jpeg"/><Relationship Id="rId10" Type="http://schemas.openxmlformats.org/officeDocument/2006/relationships/diagramColors" Target="../diagrams/colors5.xml"/><Relationship Id="rId4" Type="http://schemas.microsoft.com/office/2018/10/relationships/comments" Target="../comments/modernComment_149_256A054.xml"/><Relationship Id="rId9"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microsoft.com/office/2018/10/relationships/comments" Target="../comments/modernComment_15D_9F7199D1.xml"/><Relationship Id="rId7" Type="http://schemas.openxmlformats.org/officeDocument/2006/relationships/diagramLayout" Target="../diagrams/layout6.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diagramData" Target="../diagrams/data6.xml"/><Relationship Id="rId11" Type="http://schemas.openxmlformats.org/officeDocument/2006/relationships/image" Target="../media/image42.png"/><Relationship Id="rId5" Type="http://schemas.openxmlformats.org/officeDocument/2006/relationships/image" Target="../media/image23.png"/><Relationship Id="rId10" Type="http://schemas.microsoft.com/office/2007/relationships/diagramDrawing" Target="../diagrams/drawing6.xml"/><Relationship Id="rId4" Type="http://schemas.openxmlformats.org/officeDocument/2006/relationships/image" Target="../media/image41.png"/><Relationship Id="rId9" Type="http://schemas.openxmlformats.org/officeDocument/2006/relationships/diagramColors" Target="../diagrams/colors6.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65_E31849F0.xml"/><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xml"/><Relationship Id="rId7" Type="http://schemas.microsoft.com/office/2018/10/relationships/comments" Target="../comments/modernComment_14B_1A86C506.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19.xml"/><Relationship Id="rId5" Type="http://schemas.openxmlformats.org/officeDocument/2006/relationships/slideLayout" Target="../slideLayouts/slideLayout16.xml"/><Relationship Id="rId4" Type="http://schemas.openxmlformats.org/officeDocument/2006/relationships/tags" Target="../tags/tag11.xml"/><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27_1471B04F.xml"/><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36748/ijswc.4.4_146" TargetMode="External"/><Relationship Id="rId2" Type="http://schemas.microsoft.com/office/2018/10/relationships/comments" Target="../comments/modernComment_138_3BF95229.xml"/><Relationship Id="rId1" Type="http://schemas.openxmlformats.org/officeDocument/2006/relationships/slideLayout" Target="../slideLayouts/slideLayout26.xml"/><Relationship Id="rId6" Type="http://schemas.openxmlformats.org/officeDocument/2006/relationships/hyperlink" Target="https://doi.org/10.3109/03008207.2015.1081901" TargetMode="External"/><Relationship Id="rId5" Type="http://schemas.openxmlformats.org/officeDocument/2006/relationships/hyperlink" Target="https://doi.org/10.1186/s13023-020-01470-0" TargetMode="External"/><Relationship Id="rId4" Type="http://schemas.openxmlformats.org/officeDocument/2006/relationships/hyperlink" Target="https://doi.org/10.1038/s41572-020-0194-9"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62_EF0DFD5A.xml"/><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8" Type="http://schemas.microsoft.com/office/2007/relationships/diagramDrawing" Target="../diagrams/drawing7.xml"/><Relationship Id="rId3" Type="http://schemas.microsoft.com/office/2018/10/relationships/comments" Target="../comments/modernComment_143_C0147284.xml"/><Relationship Id="rId7" Type="http://schemas.openxmlformats.org/officeDocument/2006/relationships/diagramColors" Target="../diagrams/colors7.xm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60.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microsoft.com/office/2018/10/relationships/comments" Target="../comments/modernComment_154_B97CB806.xml"/><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hyperlink" Target="https://doi.org/10.1016/j.bioadv.2022.213152" TargetMode="External"/></Relationships>
</file>

<file path=ppt/slides/_rels/slide39.xml.rels><?xml version="1.0" encoding="UTF-8" standalone="yes"?>
<Relationships xmlns="http://schemas.openxmlformats.org/package/2006/relationships"><Relationship Id="rId3" Type="http://schemas.microsoft.com/office/2018/10/relationships/comments" Target="../comments/modernComment_14D_F4CDCD0.xml"/><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6E_BD4019C2.xml"/><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microsoft.com/office/2018/10/relationships/comments" Target="../comments/modernComment_16F_BA9C073F.xml"/><Relationship Id="rId1" Type="http://schemas.openxmlformats.org/officeDocument/2006/relationships/slideLayout" Target="../slideLayouts/slideLayout15.xml"/><Relationship Id="rId4" Type="http://schemas.openxmlformats.org/officeDocument/2006/relationships/hyperlink" Target="https://doi.org/10.1038/s41572-020-0194-9"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2A_B19B5E27.xm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33_2A332BBC.xml"/><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30_3D45CB6C.xm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64_D2F222E2.xm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18/10/relationships/comments" Target="../comments/modernComment_150_A278019.xml"/><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2771441"/>
            <a:ext cx="9144000" cy="1524001"/>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000" b="1" kern="1200">
                <a:solidFill>
                  <a:schemeClr val="bg1"/>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a:solidFill>
                  <a:prstClr val="white"/>
                </a:solidFill>
                <a:latin typeface="Verdana"/>
                <a:ea typeface="Verdana"/>
                <a:cs typeface="Times New Roman"/>
              </a:rPr>
              <a:t>Design </a:t>
            </a:r>
            <a:r>
              <a:rPr kumimoji="0" lang="en-US" i="0" u="none" strike="noStrike" kern="1200" cap="none" spc="0" normalizeH="0" baseline="0" noProof="0">
                <a:ln>
                  <a:noFill/>
                </a:ln>
                <a:solidFill>
                  <a:prstClr val="white"/>
                </a:solidFill>
                <a:effectLst/>
                <a:uLnTx/>
                <a:uFillTx/>
                <a:latin typeface="Verdana"/>
                <a:ea typeface="Verdana"/>
                <a:cs typeface="Times New Roman"/>
              </a:rPr>
              <a:t>of </a:t>
            </a:r>
            <a:r>
              <a:rPr lang="en-US">
                <a:solidFill>
                  <a:prstClr val="white"/>
                </a:solidFill>
                <a:latin typeface="Verdana"/>
                <a:ea typeface="Verdana"/>
                <a:cs typeface="Times New Roman"/>
              </a:rPr>
              <a:t>a 3D Engineered </a:t>
            </a:r>
            <a:r>
              <a:rPr kumimoji="0" lang="en-US" i="0" u="none" strike="noStrike" kern="1200" cap="none" spc="0" normalizeH="0" baseline="0" noProof="0">
                <a:ln>
                  <a:noFill/>
                </a:ln>
                <a:solidFill>
                  <a:prstClr val="white"/>
                </a:solidFill>
                <a:effectLst/>
                <a:uLnTx/>
                <a:uFillTx/>
                <a:latin typeface="Verdana"/>
                <a:ea typeface="Verdana"/>
                <a:cs typeface="Times New Roman"/>
              </a:rPr>
              <a:t>Wound Healing </a:t>
            </a:r>
            <a:r>
              <a:rPr lang="en-US">
                <a:solidFill>
                  <a:prstClr val="white"/>
                </a:solidFill>
                <a:latin typeface="Verdana"/>
                <a:ea typeface="Verdana"/>
                <a:cs typeface="Times New Roman"/>
              </a:rPr>
              <a:t>Model of Ehlers-Danlos</a:t>
            </a:r>
            <a:r>
              <a:rPr kumimoji="0" lang="en-US" i="0" u="none" strike="noStrike" kern="1200" cap="none" spc="0" normalizeH="0" baseline="0" noProof="0">
                <a:ln>
                  <a:noFill/>
                </a:ln>
                <a:solidFill>
                  <a:prstClr val="white"/>
                </a:solidFill>
                <a:effectLst/>
                <a:uLnTx/>
                <a:uFillTx/>
                <a:latin typeface="Verdana"/>
                <a:ea typeface="Verdana"/>
                <a:cs typeface="Times New Roman"/>
              </a:rPr>
              <a:t> Syndrome</a:t>
            </a:r>
            <a:endParaRPr lang="en-US">
              <a:solidFill>
                <a:prstClr val="white"/>
              </a:solidFill>
            </a:endParaRPr>
          </a:p>
        </p:txBody>
      </p:sp>
      <p:sp>
        <p:nvSpPr>
          <p:cNvPr id="7" name="Subtitle 2"/>
          <p:cNvSpPr>
            <a:spLocks noGrp="1"/>
          </p:cNvSpPr>
          <p:nvPr>
            <p:ph type="subTitle" idx="1"/>
          </p:nvPr>
        </p:nvSpPr>
        <p:spPr>
          <a:xfrm>
            <a:off x="609600" y="4527089"/>
            <a:ext cx="6147487" cy="990600"/>
          </a:xfrm>
        </p:spPr>
        <p:txBody>
          <a:bodyPr vert="horz" lIns="91440" tIns="45720" rIns="91440" bIns="45720" rtlCol="0" anchor="t" anchorCtr="0">
            <a:noAutofit/>
          </a:bodyPr>
          <a:lstStyle/>
          <a:p>
            <a:r>
              <a:rPr lang="en-US">
                <a:latin typeface="Verdana"/>
                <a:ea typeface="Verdana"/>
              </a:rPr>
              <a:t>Madison Donahue, Maya Evohr, Morgan Foltz, Abigail Holmes, Spencer Whitford</a:t>
            </a:r>
          </a:p>
          <a:p>
            <a:r>
              <a:rPr lang="en-US">
                <a:latin typeface="Verdana"/>
                <a:ea typeface="Verdana"/>
              </a:rPr>
              <a:t>Advisor: Professor George Pins</a:t>
            </a:r>
            <a:endParaRPr lang="en-US"/>
          </a:p>
        </p:txBody>
      </p:sp>
    </p:spTree>
    <p:extLst>
      <p:ext uri="{BB962C8B-B14F-4D97-AF65-F5344CB8AC3E}">
        <p14:creationId xmlns:p14="http://schemas.microsoft.com/office/powerpoint/2010/main" val="2678924333"/>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0F7D-B893-2B2E-50D9-7E1B4AC8C6DC}"/>
              </a:ext>
            </a:extLst>
          </p:cNvPr>
          <p:cNvSpPr>
            <a:spLocks noGrp="1"/>
          </p:cNvSpPr>
          <p:nvPr>
            <p:ph type="title"/>
          </p:nvPr>
        </p:nvSpPr>
        <p:spPr/>
        <p:txBody>
          <a:bodyPr/>
          <a:lstStyle/>
          <a:p>
            <a:r>
              <a:rPr lang="en-US">
                <a:latin typeface="Verdana"/>
                <a:ea typeface="Verdana"/>
              </a:rPr>
              <a:t>Final Conceptual Design</a:t>
            </a:r>
            <a:endParaRPr lang="en-US"/>
          </a:p>
        </p:txBody>
      </p:sp>
      <p:sp>
        <p:nvSpPr>
          <p:cNvPr id="7" name="Slide Number Placeholder 6">
            <a:extLst>
              <a:ext uri="{FF2B5EF4-FFF2-40B4-BE49-F238E27FC236}">
                <a16:creationId xmlns:a16="http://schemas.microsoft.com/office/drawing/2014/main" id="{BFFC3E67-B6D8-66A0-92AE-9100B8E275FF}"/>
              </a:ext>
            </a:extLst>
          </p:cNvPr>
          <p:cNvSpPr>
            <a:spLocks noGrp="1"/>
          </p:cNvSpPr>
          <p:nvPr>
            <p:ph type="sldNum" sz="quarter" idx="12"/>
          </p:nvPr>
        </p:nvSpPr>
        <p:spPr>
          <a:xfrm>
            <a:off x="1" y="6469307"/>
            <a:ext cx="609600" cy="394136"/>
          </a:xfrm>
        </p:spPr>
        <p:txBody>
          <a:bodyPr/>
          <a:lstStyle/>
          <a:p>
            <a:fld id="{BFEBEB0A-9E3D-4B14-9782-E2AE3DA60D96}" type="slidenum">
              <a:rPr lang="en-US" smtClean="0"/>
              <a:pPr/>
              <a:t>10</a:t>
            </a:fld>
            <a:endParaRPr lang="en-US"/>
          </a:p>
        </p:txBody>
      </p:sp>
      <p:sp>
        <p:nvSpPr>
          <p:cNvPr id="8" name="Footer Placeholder 7">
            <a:extLst>
              <a:ext uri="{FF2B5EF4-FFF2-40B4-BE49-F238E27FC236}">
                <a16:creationId xmlns:a16="http://schemas.microsoft.com/office/drawing/2014/main" id="{AEB2FBEA-EB53-AE99-2556-DC57575FA888}"/>
              </a:ext>
            </a:extLst>
          </p:cNvPr>
          <p:cNvSpPr>
            <a:spLocks noGrp="1"/>
          </p:cNvSpPr>
          <p:nvPr>
            <p:ph type="ftr" sz="quarter" idx="11"/>
          </p:nvPr>
        </p:nvSpPr>
        <p:spPr>
          <a:xfrm>
            <a:off x="609600" y="6509657"/>
            <a:ext cx="6807200" cy="304800"/>
          </a:xfrm>
        </p:spPr>
        <p:txBody>
          <a:bodyPr lIns="91440" tIns="45720" rIns="91440" bIns="45720" anchor="t"/>
          <a:lstStyle/>
          <a:p>
            <a:r>
              <a:rPr lang="en-US">
                <a:ea typeface="Verdana"/>
              </a:rPr>
              <a:t>[4] </a:t>
            </a:r>
            <a:r>
              <a:rPr lang="en-US" err="1">
                <a:ea typeface="Verdana"/>
              </a:rPr>
              <a:t>Biorender</a:t>
            </a:r>
            <a:endParaRPr lang="en-US" err="1"/>
          </a:p>
        </p:txBody>
      </p:sp>
      <p:sp>
        <p:nvSpPr>
          <p:cNvPr id="3" name="Text Placeholder 2">
            <a:extLst>
              <a:ext uri="{FF2B5EF4-FFF2-40B4-BE49-F238E27FC236}">
                <a16:creationId xmlns:a16="http://schemas.microsoft.com/office/drawing/2014/main" id="{AEF9B7EB-3CC1-00D2-4324-CA26079F850C}"/>
              </a:ext>
            </a:extLst>
          </p:cNvPr>
          <p:cNvSpPr>
            <a:spLocks noGrp="1"/>
          </p:cNvSpPr>
          <p:nvPr>
            <p:ph type="body" idx="1"/>
          </p:nvPr>
        </p:nvSpPr>
        <p:spPr>
          <a:xfrm>
            <a:off x="598299" y="1392034"/>
            <a:ext cx="10871200" cy="519112"/>
          </a:xfrm>
        </p:spPr>
        <p:txBody>
          <a:bodyPr/>
          <a:lstStyle/>
          <a:p>
            <a:r>
              <a:rPr lang="en-US">
                <a:ea typeface="Verdana"/>
              </a:rPr>
              <a:t>3D </a:t>
            </a:r>
            <a:r>
              <a:rPr lang="en-US" i="1">
                <a:ea typeface="Verdana"/>
              </a:rPr>
              <a:t>In Vitro</a:t>
            </a:r>
            <a:r>
              <a:rPr lang="en-US">
                <a:ea typeface="Verdana"/>
              </a:rPr>
              <a:t> Fibrin Hydrogel with Punch Wound Induction</a:t>
            </a:r>
          </a:p>
        </p:txBody>
      </p:sp>
      <p:pic>
        <p:nvPicPr>
          <p:cNvPr id="4" name="Picture 3" descr="A diagram of a petri dish with pink liquid and purple cells&#10;&#10;Description automatically generated">
            <a:extLst>
              <a:ext uri="{FF2B5EF4-FFF2-40B4-BE49-F238E27FC236}">
                <a16:creationId xmlns:a16="http://schemas.microsoft.com/office/drawing/2014/main" id="{F8CEC537-F0FE-C1B8-FA25-9E5138D4D1C9}"/>
              </a:ext>
            </a:extLst>
          </p:cNvPr>
          <p:cNvPicPr>
            <a:picLocks noChangeAspect="1"/>
          </p:cNvPicPr>
          <p:nvPr/>
        </p:nvPicPr>
        <p:blipFill rotWithShape="1">
          <a:blip r:embed="rId4"/>
          <a:srcRect t="12446" b="33079"/>
          <a:stretch/>
        </p:blipFill>
        <p:spPr>
          <a:xfrm>
            <a:off x="-3581" y="6997331"/>
            <a:ext cx="12205607" cy="4691209"/>
          </a:xfrm>
          <a:prstGeom prst="rect">
            <a:avLst/>
          </a:prstGeom>
        </p:spPr>
      </p:pic>
      <p:pic>
        <p:nvPicPr>
          <p:cNvPr id="6" name="Picture 5" descr="A diagram of a cell culture&#10;&#10;Description automatically generated">
            <a:extLst>
              <a:ext uri="{FF2B5EF4-FFF2-40B4-BE49-F238E27FC236}">
                <a16:creationId xmlns:a16="http://schemas.microsoft.com/office/drawing/2014/main" id="{CDF678FA-E3AA-2412-DACF-6908B1A4BA38}"/>
              </a:ext>
            </a:extLst>
          </p:cNvPr>
          <p:cNvPicPr>
            <a:picLocks noChangeAspect="1"/>
          </p:cNvPicPr>
          <p:nvPr/>
        </p:nvPicPr>
        <p:blipFill>
          <a:blip r:embed="rId5"/>
          <a:stretch>
            <a:fillRect/>
          </a:stretch>
        </p:blipFill>
        <p:spPr>
          <a:xfrm>
            <a:off x="43721" y="2194336"/>
            <a:ext cx="12104556" cy="3930866"/>
          </a:xfrm>
          <a:prstGeom prst="rect">
            <a:avLst/>
          </a:prstGeom>
          <a:ln>
            <a:solidFill>
              <a:schemeClr val="bg1"/>
            </a:solidFill>
          </a:ln>
        </p:spPr>
      </p:pic>
    </p:spTree>
    <p:extLst>
      <p:ext uri="{BB962C8B-B14F-4D97-AF65-F5344CB8AC3E}">
        <p14:creationId xmlns:p14="http://schemas.microsoft.com/office/powerpoint/2010/main" val="1179092258"/>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1FD4D-BBE7-6D5D-1EFB-27F6E539DF92}"/>
              </a:ext>
            </a:extLst>
          </p:cNvPr>
          <p:cNvSpPr>
            <a:spLocks noGrp="1"/>
          </p:cNvSpPr>
          <p:nvPr>
            <p:ph type="title"/>
          </p:nvPr>
        </p:nvSpPr>
        <p:spPr/>
        <p:txBody>
          <a:bodyPr/>
          <a:lstStyle/>
          <a:p>
            <a:r>
              <a:rPr lang="en-US">
                <a:latin typeface="Verdana"/>
                <a:ea typeface="Verdana"/>
              </a:rPr>
              <a:t>Experimental Process Flowchart</a:t>
            </a:r>
            <a:endParaRPr lang="en-US"/>
          </a:p>
        </p:txBody>
      </p:sp>
      <p:sp>
        <p:nvSpPr>
          <p:cNvPr id="12" name="Straight Connector 11">
            <a:extLst>
              <a:ext uri="{FF2B5EF4-FFF2-40B4-BE49-F238E27FC236}">
                <a16:creationId xmlns:a16="http://schemas.microsoft.com/office/drawing/2014/main" id="{D08603F5-E921-2B74-9E74-3FCB96577D38}"/>
              </a:ext>
            </a:extLst>
          </p:cNvPr>
          <p:cNvSpPr/>
          <p:nvPr/>
        </p:nvSpPr>
        <p:spPr>
          <a:xfrm>
            <a:off x="-2004" y="3953376"/>
            <a:ext cx="12185983" cy="0"/>
          </a:xfrm>
          <a:prstGeom prst="line">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73AB5B19-EB05-8F55-F9B7-B22B093F35DF}"/>
              </a:ext>
            </a:extLst>
          </p:cNvPr>
          <p:cNvSpPr/>
          <p:nvPr/>
        </p:nvSpPr>
        <p:spPr>
          <a:xfrm>
            <a:off x="247427" y="2713983"/>
            <a:ext cx="3571064" cy="782774"/>
          </a:xfrm>
          <a:custGeom>
            <a:avLst/>
            <a:gdLst>
              <a:gd name="connsiteX0" fmla="*/ 0 w 3571064"/>
              <a:gd name="connsiteY0" fmla="*/ 0 h 782774"/>
              <a:gd name="connsiteX1" fmla="*/ 3571064 w 3571064"/>
              <a:gd name="connsiteY1" fmla="*/ 0 h 782774"/>
              <a:gd name="connsiteX2" fmla="*/ 3571064 w 3571064"/>
              <a:gd name="connsiteY2" fmla="*/ 782774 h 782774"/>
              <a:gd name="connsiteX3" fmla="*/ 0 w 3571064"/>
              <a:gd name="connsiteY3" fmla="*/ 782774 h 782774"/>
              <a:gd name="connsiteX4" fmla="*/ 0 w 3571064"/>
              <a:gd name="connsiteY4" fmla="*/ 0 h 78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064" h="782774">
                <a:moveTo>
                  <a:pt x="0" y="0"/>
                </a:moveTo>
                <a:lnTo>
                  <a:pt x="3571064" y="0"/>
                </a:lnTo>
                <a:lnTo>
                  <a:pt x="3571064" y="782774"/>
                </a:lnTo>
                <a:lnTo>
                  <a:pt x="0" y="782774"/>
                </a:lnTo>
                <a:lnTo>
                  <a:pt x="0" y="0"/>
                </a:lnTo>
                <a:close/>
              </a:path>
            </a:pathLst>
          </a:custGeom>
          <a:solidFill>
            <a:srgbClr val="AB192D"/>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latin typeface="Verdana"/>
              </a:rPr>
              <a:t>1. Cell Count Assay</a:t>
            </a:r>
            <a:endParaRPr lang="en-US" sz="2000" kern="1200"/>
          </a:p>
        </p:txBody>
      </p:sp>
      <p:sp>
        <p:nvSpPr>
          <p:cNvPr id="15" name="Straight Connector 14">
            <a:extLst>
              <a:ext uri="{FF2B5EF4-FFF2-40B4-BE49-F238E27FC236}">
                <a16:creationId xmlns:a16="http://schemas.microsoft.com/office/drawing/2014/main" id="{792E949E-EA51-8587-911B-CEDA809971A8}"/>
              </a:ext>
            </a:extLst>
          </p:cNvPr>
          <p:cNvSpPr/>
          <p:nvPr/>
        </p:nvSpPr>
        <p:spPr>
          <a:xfrm>
            <a:off x="2032959" y="3496758"/>
            <a:ext cx="0" cy="456618"/>
          </a:xfrm>
          <a:prstGeom prst="line">
            <a:avLst/>
          </a:prstGeom>
        </p:spPr>
        <p:style>
          <a:lnRef idx="1">
            <a:schemeClr val="accent1">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D52B127F-0AAB-9DB7-2672-881DCD0EE0A6}"/>
              </a:ext>
            </a:extLst>
          </p:cNvPr>
          <p:cNvSpPr/>
          <p:nvPr/>
        </p:nvSpPr>
        <p:spPr>
          <a:xfrm>
            <a:off x="2276441" y="4409994"/>
            <a:ext cx="3571064" cy="782774"/>
          </a:xfrm>
          <a:custGeom>
            <a:avLst/>
            <a:gdLst>
              <a:gd name="connsiteX0" fmla="*/ 0 w 3571064"/>
              <a:gd name="connsiteY0" fmla="*/ 0 h 782774"/>
              <a:gd name="connsiteX1" fmla="*/ 3571064 w 3571064"/>
              <a:gd name="connsiteY1" fmla="*/ 0 h 782774"/>
              <a:gd name="connsiteX2" fmla="*/ 3571064 w 3571064"/>
              <a:gd name="connsiteY2" fmla="*/ 782774 h 782774"/>
              <a:gd name="connsiteX3" fmla="*/ 0 w 3571064"/>
              <a:gd name="connsiteY3" fmla="*/ 782774 h 782774"/>
              <a:gd name="connsiteX4" fmla="*/ 0 w 3571064"/>
              <a:gd name="connsiteY4" fmla="*/ 0 h 78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064" h="782774">
                <a:moveTo>
                  <a:pt x="0" y="0"/>
                </a:moveTo>
                <a:lnTo>
                  <a:pt x="3571064" y="0"/>
                </a:lnTo>
                <a:lnTo>
                  <a:pt x="3571064" y="782774"/>
                </a:lnTo>
                <a:lnTo>
                  <a:pt x="0" y="782774"/>
                </a:lnTo>
                <a:lnTo>
                  <a:pt x="0" y="0"/>
                </a:lnTo>
                <a:close/>
              </a:path>
            </a:pathLst>
          </a:custGeom>
          <a:solidFill>
            <a:srgbClr val="AB192D"/>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latin typeface="Verdana"/>
              </a:rPr>
              <a:t>2. Monolayer Scratch Assay</a:t>
            </a:r>
            <a:endParaRPr lang="en-US" sz="2000" kern="1200"/>
          </a:p>
        </p:txBody>
      </p:sp>
      <p:sp>
        <p:nvSpPr>
          <p:cNvPr id="18" name="Straight Connector 17">
            <a:extLst>
              <a:ext uri="{FF2B5EF4-FFF2-40B4-BE49-F238E27FC236}">
                <a16:creationId xmlns:a16="http://schemas.microsoft.com/office/drawing/2014/main" id="{00865831-24A9-63C6-F91B-AD2EF540ECCE}"/>
              </a:ext>
            </a:extLst>
          </p:cNvPr>
          <p:cNvSpPr/>
          <p:nvPr/>
        </p:nvSpPr>
        <p:spPr>
          <a:xfrm>
            <a:off x="4061973" y="3953376"/>
            <a:ext cx="0" cy="456618"/>
          </a:xfrm>
          <a:prstGeom prst="line">
            <a:avLst/>
          </a:prstGeom>
        </p:spPr>
        <p:style>
          <a:lnRef idx="1">
            <a:schemeClr val="accent1">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Rectangle 18">
            <a:extLst>
              <a:ext uri="{FF2B5EF4-FFF2-40B4-BE49-F238E27FC236}">
                <a16:creationId xmlns:a16="http://schemas.microsoft.com/office/drawing/2014/main" id="{9909CBB9-11B2-E596-6EE6-593DC0215DC0}"/>
              </a:ext>
            </a:extLst>
          </p:cNvPr>
          <p:cNvSpPr/>
          <p:nvPr/>
        </p:nvSpPr>
        <p:spPr>
          <a:xfrm rot="2700000">
            <a:off x="1982221" y="3902638"/>
            <a:ext cx="101475" cy="101475"/>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6B449CC7-943D-C549-F450-9A8A2B493A14}"/>
              </a:ext>
            </a:extLst>
          </p:cNvPr>
          <p:cNvSpPr/>
          <p:nvPr/>
        </p:nvSpPr>
        <p:spPr>
          <a:xfrm rot="2700000">
            <a:off x="4011235" y="3902638"/>
            <a:ext cx="101475" cy="101475"/>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1" name="Freeform: Shape 20">
            <a:extLst>
              <a:ext uri="{FF2B5EF4-FFF2-40B4-BE49-F238E27FC236}">
                <a16:creationId xmlns:a16="http://schemas.microsoft.com/office/drawing/2014/main" id="{7C5BF381-C498-6E0F-48C9-79DE614A57AC}"/>
              </a:ext>
            </a:extLst>
          </p:cNvPr>
          <p:cNvSpPr/>
          <p:nvPr/>
        </p:nvSpPr>
        <p:spPr>
          <a:xfrm>
            <a:off x="4305455" y="2713983"/>
            <a:ext cx="3571064" cy="782774"/>
          </a:xfrm>
          <a:custGeom>
            <a:avLst/>
            <a:gdLst>
              <a:gd name="connsiteX0" fmla="*/ 0 w 3571064"/>
              <a:gd name="connsiteY0" fmla="*/ 0 h 782774"/>
              <a:gd name="connsiteX1" fmla="*/ 3571064 w 3571064"/>
              <a:gd name="connsiteY1" fmla="*/ 0 h 782774"/>
              <a:gd name="connsiteX2" fmla="*/ 3571064 w 3571064"/>
              <a:gd name="connsiteY2" fmla="*/ 782774 h 782774"/>
              <a:gd name="connsiteX3" fmla="*/ 0 w 3571064"/>
              <a:gd name="connsiteY3" fmla="*/ 782774 h 782774"/>
              <a:gd name="connsiteX4" fmla="*/ 0 w 3571064"/>
              <a:gd name="connsiteY4" fmla="*/ 0 h 78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064" h="782774">
                <a:moveTo>
                  <a:pt x="0" y="0"/>
                </a:moveTo>
                <a:lnTo>
                  <a:pt x="3571064" y="0"/>
                </a:lnTo>
                <a:lnTo>
                  <a:pt x="3571064" y="782774"/>
                </a:lnTo>
                <a:lnTo>
                  <a:pt x="0" y="782774"/>
                </a:lnTo>
                <a:lnTo>
                  <a:pt x="0" y="0"/>
                </a:lnTo>
                <a:close/>
              </a:path>
            </a:pathLst>
          </a:custGeom>
          <a:solidFill>
            <a:srgbClr val="AB192D"/>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latin typeface="Verdana"/>
              </a:rPr>
              <a:t>3. Fibrin Dot Outgrowth Assay</a:t>
            </a:r>
            <a:endParaRPr lang="en-US" sz="2000" kern="1200"/>
          </a:p>
        </p:txBody>
      </p:sp>
      <p:sp>
        <p:nvSpPr>
          <p:cNvPr id="23" name="Straight Connector 22">
            <a:extLst>
              <a:ext uri="{FF2B5EF4-FFF2-40B4-BE49-F238E27FC236}">
                <a16:creationId xmlns:a16="http://schemas.microsoft.com/office/drawing/2014/main" id="{DA89E5A5-570A-AA63-A097-BF5A4EC42930}"/>
              </a:ext>
            </a:extLst>
          </p:cNvPr>
          <p:cNvSpPr/>
          <p:nvPr/>
        </p:nvSpPr>
        <p:spPr>
          <a:xfrm>
            <a:off x="6090987" y="3496758"/>
            <a:ext cx="0" cy="456618"/>
          </a:xfrm>
          <a:prstGeom prst="line">
            <a:avLst/>
          </a:prstGeom>
        </p:spPr>
        <p:style>
          <a:lnRef idx="1">
            <a:schemeClr val="accent1">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4" name="Freeform: Shape 23">
            <a:extLst>
              <a:ext uri="{FF2B5EF4-FFF2-40B4-BE49-F238E27FC236}">
                <a16:creationId xmlns:a16="http://schemas.microsoft.com/office/drawing/2014/main" id="{940FA0DE-1AC9-B9BD-F837-E535E0A19657}"/>
              </a:ext>
            </a:extLst>
          </p:cNvPr>
          <p:cNvSpPr/>
          <p:nvPr/>
        </p:nvSpPr>
        <p:spPr>
          <a:xfrm>
            <a:off x="6334469" y="4409994"/>
            <a:ext cx="3571064" cy="782774"/>
          </a:xfrm>
          <a:custGeom>
            <a:avLst/>
            <a:gdLst>
              <a:gd name="connsiteX0" fmla="*/ 0 w 3571064"/>
              <a:gd name="connsiteY0" fmla="*/ 0 h 782774"/>
              <a:gd name="connsiteX1" fmla="*/ 3571064 w 3571064"/>
              <a:gd name="connsiteY1" fmla="*/ 0 h 782774"/>
              <a:gd name="connsiteX2" fmla="*/ 3571064 w 3571064"/>
              <a:gd name="connsiteY2" fmla="*/ 782774 h 782774"/>
              <a:gd name="connsiteX3" fmla="*/ 0 w 3571064"/>
              <a:gd name="connsiteY3" fmla="*/ 782774 h 782774"/>
              <a:gd name="connsiteX4" fmla="*/ 0 w 3571064"/>
              <a:gd name="connsiteY4" fmla="*/ 0 h 78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064" h="782774">
                <a:moveTo>
                  <a:pt x="0" y="0"/>
                </a:moveTo>
                <a:lnTo>
                  <a:pt x="3571064" y="0"/>
                </a:lnTo>
                <a:lnTo>
                  <a:pt x="3571064" y="782774"/>
                </a:lnTo>
                <a:lnTo>
                  <a:pt x="0" y="782774"/>
                </a:lnTo>
                <a:lnTo>
                  <a:pt x="0" y="0"/>
                </a:lnTo>
                <a:close/>
              </a:path>
            </a:pathLst>
          </a:custGeom>
          <a:solidFill>
            <a:srgbClr val="AB192D"/>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latin typeface="Verdana"/>
              </a:rPr>
              <a:t>4. Fibrin Gel Indentation Assay</a:t>
            </a:r>
          </a:p>
        </p:txBody>
      </p:sp>
      <p:sp>
        <p:nvSpPr>
          <p:cNvPr id="26" name="Straight Connector 25">
            <a:extLst>
              <a:ext uri="{FF2B5EF4-FFF2-40B4-BE49-F238E27FC236}">
                <a16:creationId xmlns:a16="http://schemas.microsoft.com/office/drawing/2014/main" id="{D830ABDD-A79F-186B-289B-8EEFBE520C88}"/>
              </a:ext>
            </a:extLst>
          </p:cNvPr>
          <p:cNvSpPr/>
          <p:nvPr/>
        </p:nvSpPr>
        <p:spPr>
          <a:xfrm>
            <a:off x="8120001" y="3953376"/>
            <a:ext cx="0" cy="456618"/>
          </a:xfrm>
          <a:prstGeom prst="line">
            <a:avLst/>
          </a:prstGeom>
        </p:spPr>
        <p:style>
          <a:lnRef idx="1">
            <a:schemeClr val="accent1">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7" name="Rectangle 26">
            <a:extLst>
              <a:ext uri="{FF2B5EF4-FFF2-40B4-BE49-F238E27FC236}">
                <a16:creationId xmlns:a16="http://schemas.microsoft.com/office/drawing/2014/main" id="{CE1FF543-8191-6F53-8B4B-4E8F15CD8505}"/>
              </a:ext>
            </a:extLst>
          </p:cNvPr>
          <p:cNvSpPr/>
          <p:nvPr/>
        </p:nvSpPr>
        <p:spPr>
          <a:xfrm rot="2700000">
            <a:off x="6040249" y="3902638"/>
            <a:ext cx="101475" cy="101475"/>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6A5C5D93-0766-98B1-2624-C7E35D6DBDFF}"/>
              </a:ext>
            </a:extLst>
          </p:cNvPr>
          <p:cNvSpPr/>
          <p:nvPr/>
        </p:nvSpPr>
        <p:spPr>
          <a:xfrm rot="2700000">
            <a:off x="8069263" y="3902638"/>
            <a:ext cx="101475" cy="101475"/>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9" name="Freeform: Shape 28">
            <a:extLst>
              <a:ext uri="{FF2B5EF4-FFF2-40B4-BE49-F238E27FC236}">
                <a16:creationId xmlns:a16="http://schemas.microsoft.com/office/drawing/2014/main" id="{61EAB2DC-2F92-7CBE-35CE-D5CDA45E870B}"/>
              </a:ext>
            </a:extLst>
          </p:cNvPr>
          <p:cNvSpPr/>
          <p:nvPr/>
        </p:nvSpPr>
        <p:spPr>
          <a:xfrm>
            <a:off x="8363482" y="2713983"/>
            <a:ext cx="3571064" cy="782774"/>
          </a:xfrm>
          <a:custGeom>
            <a:avLst/>
            <a:gdLst>
              <a:gd name="connsiteX0" fmla="*/ 0 w 3571064"/>
              <a:gd name="connsiteY0" fmla="*/ 0 h 782774"/>
              <a:gd name="connsiteX1" fmla="*/ 3571064 w 3571064"/>
              <a:gd name="connsiteY1" fmla="*/ 0 h 782774"/>
              <a:gd name="connsiteX2" fmla="*/ 3571064 w 3571064"/>
              <a:gd name="connsiteY2" fmla="*/ 782774 h 782774"/>
              <a:gd name="connsiteX3" fmla="*/ 0 w 3571064"/>
              <a:gd name="connsiteY3" fmla="*/ 782774 h 782774"/>
              <a:gd name="connsiteX4" fmla="*/ 0 w 3571064"/>
              <a:gd name="connsiteY4" fmla="*/ 0 h 78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064" h="782774">
                <a:moveTo>
                  <a:pt x="0" y="0"/>
                </a:moveTo>
                <a:lnTo>
                  <a:pt x="3571064" y="0"/>
                </a:lnTo>
                <a:lnTo>
                  <a:pt x="3571064" y="782774"/>
                </a:lnTo>
                <a:lnTo>
                  <a:pt x="0" y="782774"/>
                </a:lnTo>
                <a:lnTo>
                  <a:pt x="0" y="0"/>
                </a:lnTo>
                <a:close/>
              </a:path>
            </a:pathLst>
          </a:custGeom>
          <a:solidFill>
            <a:srgbClr val="AB192D"/>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latin typeface="Verdana"/>
              </a:rPr>
              <a:t>5. Final </a:t>
            </a:r>
            <a:r>
              <a:rPr lang="en-US" sz="2000" b="1">
                <a:latin typeface="Verdana"/>
              </a:rPr>
              <a:t>Wound Model</a:t>
            </a:r>
            <a:endParaRPr lang="en-US" sz="2000" b="1" kern="1200">
              <a:latin typeface="Verdana"/>
            </a:endParaRPr>
          </a:p>
        </p:txBody>
      </p:sp>
      <p:sp>
        <p:nvSpPr>
          <p:cNvPr id="31" name="Straight Connector 30">
            <a:extLst>
              <a:ext uri="{FF2B5EF4-FFF2-40B4-BE49-F238E27FC236}">
                <a16:creationId xmlns:a16="http://schemas.microsoft.com/office/drawing/2014/main" id="{7D0DFFBA-62E2-DB47-8CA0-258FBDF10F02}"/>
              </a:ext>
            </a:extLst>
          </p:cNvPr>
          <p:cNvSpPr/>
          <p:nvPr/>
        </p:nvSpPr>
        <p:spPr>
          <a:xfrm>
            <a:off x="10149015" y="3496758"/>
            <a:ext cx="0" cy="456618"/>
          </a:xfrm>
          <a:prstGeom prst="line">
            <a:avLst/>
          </a:prstGeom>
        </p:spPr>
        <p:style>
          <a:lnRef idx="1">
            <a:schemeClr val="accent1">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2" name="Rectangle 31">
            <a:extLst>
              <a:ext uri="{FF2B5EF4-FFF2-40B4-BE49-F238E27FC236}">
                <a16:creationId xmlns:a16="http://schemas.microsoft.com/office/drawing/2014/main" id="{D531339A-6078-B89D-4A5D-63A21E688DC2}"/>
              </a:ext>
            </a:extLst>
          </p:cNvPr>
          <p:cNvSpPr/>
          <p:nvPr/>
        </p:nvSpPr>
        <p:spPr>
          <a:xfrm rot="2700000">
            <a:off x="10098277" y="3902638"/>
            <a:ext cx="101475" cy="101475"/>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5" name="Slide Number Placeholder 4">
            <a:extLst>
              <a:ext uri="{FF2B5EF4-FFF2-40B4-BE49-F238E27FC236}">
                <a16:creationId xmlns:a16="http://schemas.microsoft.com/office/drawing/2014/main" id="{2F8A5FDB-5324-6DB2-161A-EF023B4A1C07}"/>
              </a:ext>
            </a:extLst>
          </p:cNvPr>
          <p:cNvSpPr>
            <a:spLocks noGrp="1"/>
          </p:cNvSpPr>
          <p:nvPr>
            <p:ph type="sldNum" sz="quarter" idx="12"/>
          </p:nvPr>
        </p:nvSpPr>
        <p:spPr>
          <a:xfrm>
            <a:off x="1" y="6460235"/>
            <a:ext cx="609600" cy="394136"/>
          </a:xfrm>
        </p:spPr>
        <p:txBody>
          <a:bodyPr/>
          <a:lstStyle/>
          <a:p>
            <a:fld id="{963B0023-0CED-47F7-85AE-654F0B232C29}" type="slidenum">
              <a:rPr lang="en-US" smtClean="0"/>
              <a:pPr/>
              <a:t>11</a:t>
            </a:fld>
            <a:endParaRPr lang="en-US"/>
          </a:p>
        </p:txBody>
      </p:sp>
      <p:pic>
        <p:nvPicPr>
          <p:cNvPr id="44" name="Picture 43">
            <a:extLst>
              <a:ext uri="{FF2B5EF4-FFF2-40B4-BE49-F238E27FC236}">
                <a16:creationId xmlns:a16="http://schemas.microsoft.com/office/drawing/2014/main" id="{4F0C090F-B39C-6F58-22AD-1C6C60F0D97E}"/>
              </a:ext>
            </a:extLst>
          </p:cNvPr>
          <p:cNvPicPr>
            <a:picLocks noChangeAspect="1"/>
          </p:cNvPicPr>
          <p:nvPr>
            <p:custDataLst>
              <p:tags r:id="rId1"/>
            </p:custDataLst>
          </p:nvPr>
        </p:nvPicPr>
        <p:blipFill rotWithShape="1">
          <a:blip r:embed="rId7"/>
          <a:srcRect l="34140" t="2918" r="27442" b="77514"/>
          <a:stretch/>
        </p:blipFill>
        <p:spPr>
          <a:xfrm>
            <a:off x="2345412" y="5282498"/>
            <a:ext cx="3433122" cy="1224133"/>
          </a:xfrm>
          <a:prstGeom prst="rect">
            <a:avLst/>
          </a:prstGeom>
        </p:spPr>
      </p:pic>
      <p:pic>
        <p:nvPicPr>
          <p:cNvPr id="46" name="Picture 45">
            <a:extLst>
              <a:ext uri="{FF2B5EF4-FFF2-40B4-BE49-F238E27FC236}">
                <a16:creationId xmlns:a16="http://schemas.microsoft.com/office/drawing/2014/main" id="{02FFB635-CB72-4229-4E93-FDD9A79DBCD4}"/>
              </a:ext>
            </a:extLst>
          </p:cNvPr>
          <p:cNvPicPr>
            <a:picLocks noChangeAspect="1"/>
          </p:cNvPicPr>
          <p:nvPr>
            <p:custDataLst>
              <p:tags r:id="rId2"/>
            </p:custDataLst>
          </p:nvPr>
        </p:nvPicPr>
        <p:blipFill rotWithShape="1">
          <a:blip r:embed="rId7"/>
          <a:srcRect l="23601" t="63413" r="53333" b="6557"/>
          <a:stretch/>
        </p:blipFill>
        <p:spPr>
          <a:xfrm>
            <a:off x="7445135" y="5282498"/>
            <a:ext cx="1349732" cy="1230093"/>
          </a:xfrm>
          <a:prstGeom prst="rect">
            <a:avLst/>
          </a:prstGeom>
        </p:spPr>
      </p:pic>
      <p:pic>
        <p:nvPicPr>
          <p:cNvPr id="4" name="Picture 3" descr="A diagram of a cell&#10;&#10;Description automatically generated">
            <a:extLst>
              <a:ext uri="{FF2B5EF4-FFF2-40B4-BE49-F238E27FC236}">
                <a16:creationId xmlns:a16="http://schemas.microsoft.com/office/drawing/2014/main" id="{05B8253D-1A38-2EF3-0092-63F2470750D3}"/>
              </a:ext>
            </a:extLst>
          </p:cNvPr>
          <p:cNvPicPr>
            <a:picLocks noChangeAspect="1"/>
          </p:cNvPicPr>
          <p:nvPr/>
        </p:nvPicPr>
        <p:blipFill>
          <a:blip r:embed="rId8"/>
          <a:stretch>
            <a:fillRect/>
          </a:stretch>
        </p:blipFill>
        <p:spPr>
          <a:xfrm>
            <a:off x="9350891" y="1502228"/>
            <a:ext cx="1589189" cy="1095829"/>
          </a:xfrm>
          <a:prstGeom prst="rect">
            <a:avLst/>
          </a:prstGeom>
        </p:spPr>
      </p:pic>
      <p:pic>
        <p:nvPicPr>
          <p:cNvPr id="10" name="Picture 9">
            <a:extLst>
              <a:ext uri="{FF2B5EF4-FFF2-40B4-BE49-F238E27FC236}">
                <a16:creationId xmlns:a16="http://schemas.microsoft.com/office/drawing/2014/main" id="{90F8CA8E-CBB1-EB72-3F89-DB109B2731CA}"/>
              </a:ext>
            </a:extLst>
          </p:cNvPr>
          <p:cNvPicPr>
            <a:picLocks noChangeAspect="1"/>
          </p:cNvPicPr>
          <p:nvPr>
            <p:custDataLst>
              <p:tags r:id="rId3"/>
            </p:custDataLst>
          </p:nvPr>
        </p:nvPicPr>
        <p:blipFill rotWithShape="1">
          <a:blip r:embed="rId9"/>
          <a:srcRect l="25565" t="24108" r="26853" b="33730"/>
          <a:stretch/>
        </p:blipFill>
        <p:spPr>
          <a:xfrm>
            <a:off x="1204939" y="1661720"/>
            <a:ext cx="1500493" cy="978900"/>
          </a:xfrm>
          <a:prstGeom prst="rect">
            <a:avLst/>
          </a:prstGeom>
          <a:ln>
            <a:noFill/>
          </a:ln>
        </p:spPr>
      </p:pic>
      <p:pic>
        <p:nvPicPr>
          <p:cNvPr id="6" name="Picture 5" descr="A circular object with a brain inside&#10;&#10;Description automatically generated">
            <a:extLst>
              <a:ext uri="{FF2B5EF4-FFF2-40B4-BE49-F238E27FC236}">
                <a16:creationId xmlns:a16="http://schemas.microsoft.com/office/drawing/2014/main" id="{82A21EC8-6C84-2354-BD78-31485DBA09A4}"/>
              </a:ext>
            </a:extLst>
          </p:cNvPr>
          <p:cNvPicPr>
            <a:picLocks noChangeAspect="1"/>
          </p:cNvPicPr>
          <p:nvPr/>
        </p:nvPicPr>
        <p:blipFill>
          <a:blip r:embed="rId10"/>
          <a:stretch>
            <a:fillRect/>
          </a:stretch>
        </p:blipFill>
        <p:spPr>
          <a:xfrm>
            <a:off x="4997256" y="1366873"/>
            <a:ext cx="2094496" cy="1274076"/>
          </a:xfrm>
          <a:prstGeom prst="rect">
            <a:avLst/>
          </a:prstGeom>
        </p:spPr>
      </p:pic>
      <p:sp>
        <p:nvSpPr>
          <p:cNvPr id="7" name="Footer Placeholder 7">
            <a:extLst>
              <a:ext uri="{FF2B5EF4-FFF2-40B4-BE49-F238E27FC236}">
                <a16:creationId xmlns:a16="http://schemas.microsoft.com/office/drawing/2014/main" id="{EEA6AD7C-3890-8F85-85A8-40CE87F08D58}"/>
              </a:ext>
            </a:extLst>
          </p:cNvPr>
          <p:cNvSpPr>
            <a:spLocks noGrp="1"/>
          </p:cNvSpPr>
          <p:nvPr>
            <p:ph type="ftr" sz="quarter" idx="11"/>
          </p:nvPr>
        </p:nvSpPr>
        <p:spPr>
          <a:xfrm>
            <a:off x="419100" y="6509657"/>
            <a:ext cx="6807200" cy="304800"/>
          </a:xfrm>
        </p:spPr>
        <p:txBody>
          <a:bodyPr lIns="91440" tIns="45720" rIns="91440" bIns="45720" anchor="t"/>
          <a:lstStyle/>
          <a:p>
            <a:r>
              <a:rPr lang="en-US">
                <a:ea typeface="Verdana"/>
              </a:rPr>
              <a:t>[4] </a:t>
            </a:r>
            <a:r>
              <a:rPr lang="en-US" err="1">
                <a:ea typeface="Verdana"/>
              </a:rPr>
              <a:t>Biorender</a:t>
            </a:r>
            <a:endParaRPr lang="en-US" err="1"/>
          </a:p>
        </p:txBody>
      </p:sp>
    </p:spTree>
    <p:extLst>
      <p:ext uri="{BB962C8B-B14F-4D97-AF65-F5344CB8AC3E}">
        <p14:creationId xmlns:p14="http://schemas.microsoft.com/office/powerpoint/2010/main" val="235063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8" grpId="0" animBg="1"/>
      <p:bldP spid="21" grpId="0" animBg="1"/>
      <p:bldP spid="23" grpId="0" animBg="1"/>
      <p:bldP spid="24" grpId="0" animBg="1"/>
      <p:bldP spid="26" grpId="0" animBg="1"/>
      <p:bldP spid="29" grpId="0" animBg="1"/>
      <p:bldP spid="31" grpId="0" animBg="1"/>
    </p:bldLst>
  </p:timing>
  <p:extLst>
    <p:ext uri="{6950BFC3-D8DA-4A85-94F7-54DA5524770B}">
      <p188:commentRel xmlns:p188="http://schemas.microsoft.com/office/powerpoint/2018/8/main" r:id="rId6"/>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1C37-232F-EC81-1241-C0981EA12147}"/>
              </a:ext>
            </a:extLst>
          </p:cNvPr>
          <p:cNvSpPr>
            <a:spLocks noGrp="1"/>
          </p:cNvSpPr>
          <p:nvPr>
            <p:ph type="title"/>
          </p:nvPr>
        </p:nvSpPr>
        <p:spPr/>
        <p:txBody>
          <a:bodyPr/>
          <a:lstStyle/>
          <a:p>
            <a:r>
              <a:rPr lang="en-US">
                <a:latin typeface="Verdana"/>
                <a:ea typeface="Verdana"/>
              </a:rPr>
              <a:t>Cell Count Assay</a:t>
            </a:r>
            <a:endParaRPr lang="en-US"/>
          </a:p>
        </p:txBody>
      </p:sp>
      <p:sp>
        <p:nvSpPr>
          <p:cNvPr id="7" name="Slide Number Placeholder 6">
            <a:extLst>
              <a:ext uri="{FF2B5EF4-FFF2-40B4-BE49-F238E27FC236}">
                <a16:creationId xmlns:a16="http://schemas.microsoft.com/office/drawing/2014/main" id="{AEA58EC6-36D5-A24F-0CE8-97102D406975}"/>
              </a:ext>
            </a:extLst>
          </p:cNvPr>
          <p:cNvSpPr>
            <a:spLocks noGrp="1"/>
          </p:cNvSpPr>
          <p:nvPr>
            <p:ph type="sldNum" sz="quarter" idx="12"/>
          </p:nvPr>
        </p:nvSpPr>
        <p:spPr/>
        <p:txBody>
          <a:bodyPr/>
          <a:lstStyle/>
          <a:p>
            <a:fld id="{BFEBEB0A-9E3D-4B14-9782-E2AE3DA60D96}" type="slidenum">
              <a:rPr lang="en-US" smtClean="0"/>
              <a:pPr/>
              <a:t>12</a:t>
            </a:fld>
            <a:endParaRPr lang="en-US"/>
          </a:p>
        </p:txBody>
      </p:sp>
      <p:pic>
        <p:nvPicPr>
          <p:cNvPr id="10" name="Picture 9">
            <a:extLst>
              <a:ext uri="{FF2B5EF4-FFF2-40B4-BE49-F238E27FC236}">
                <a16:creationId xmlns:a16="http://schemas.microsoft.com/office/drawing/2014/main" id="{543BCE24-DF95-5E4E-1B09-CDE57D16C54B}"/>
              </a:ext>
            </a:extLst>
          </p:cNvPr>
          <p:cNvPicPr>
            <a:picLocks noChangeAspect="1"/>
          </p:cNvPicPr>
          <p:nvPr>
            <p:custDataLst>
              <p:tags r:id="rId1"/>
            </p:custDataLst>
          </p:nvPr>
        </p:nvPicPr>
        <p:blipFill rotWithShape="1">
          <a:blip r:embed="rId5"/>
          <a:srcRect l="25208" t="25099" r="27153" b="33000"/>
          <a:stretch/>
        </p:blipFill>
        <p:spPr>
          <a:xfrm>
            <a:off x="10539186" y="178176"/>
            <a:ext cx="1479550" cy="910931"/>
          </a:xfrm>
          <a:prstGeom prst="rect">
            <a:avLst/>
          </a:prstGeom>
          <a:ln>
            <a:noFill/>
          </a:ln>
        </p:spPr>
      </p:pic>
      <p:grpSp>
        <p:nvGrpSpPr>
          <p:cNvPr id="1024" name="Group 1023">
            <a:extLst>
              <a:ext uri="{FF2B5EF4-FFF2-40B4-BE49-F238E27FC236}">
                <a16:creationId xmlns:a16="http://schemas.microsoft.com/office/drawing/2014/main" id="{D7EB122A-F18A-F76D-BAAB-4AAA5D4306FD}"/>
              </a:ext>
            </a:extLst>
          </p:cNvPr>
          <p:cNvGrpSpPr/>
          <p:nvPr/>
        </p:nvGrpSpPr>
        <p:grpSpPr>
          <a:xfrm>
            <a:off x="965" y="6462485"/>
            <a:ext cx="12757093" cy="399143"/>
            <a:chOff x="965" y="6462485"/>
            <a:chExt cx="12757093" cy="399143"/>
          </a:xfrm>
        </p:grpSpPr>
        <p:grpSp>
          <p:nvGrpSpPr>
            <p:cNvPr id="998" name="Group 997">
              <a:extLst>
                <a:ext uri="{FF2B5EF4-FFF2-40B4-BE49-F238E27FC236}">
                  <a16:creationId xmlns:a16="http://schemas.microsoft.com/office/drawing/2014/main" id="{988D2846-D01D-D32C-A083-829383991397}"/>
                </a:ext>
              </a:extLst>
            </p:cNvPr>
            <p:cNvGrpSpPr/>
            <p:nvPr/>
          </p:nvGrpSpPr>
          <p:grpSpPr>
            <a:xfrm>
              <a:off x="965" y="6474033"/>
              <a:ext cx="12385016" cy="384801"/>
              <a:chOff x="966" y="6474033"/>
              <a:chExt cx="12385016" cy="384801"/>
            </a:xfrm>
          </p:grpSpPr>
          <p:graphicFrame>
            <p:nvGraphicFramePr>
              <p:cNvPr id="991" name="Diagram 990">
                <a:extLst>
                  <a:ext uri="{FF2B5EF4-FFF2-40B4-BE49-F238E27FC236}">
                    <a16:creationId xmlns:a16="http://schemas.microsoft.com/office/drawing/2014/main" id="{78381608-87C6-8477-6BB9-41909C8D74D5}"/>
                  </a:ext>
                </a:extLst>
              </p:cNvPr>
              <p:cNvGraphicFramePr/>
              <p:nvPr>
                <p:extLst>
                  <p:ext uri="{D42A27DB-BD31-4B8C-83A1-F6EECF244321}">
                    <p14:modId xmlns:p14="http://schemas.microsoft.com/office/powerpoint/2010/main" val="2724552033"/>
                  </p:ext>
                </p:extLst>
              </p:nvPr>
            </p:nvGraphicFramePr>
            <p:xfrm>
              <a:off x="966" y="6474033"/>
              <a:ext cx="12385016" cy="3848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6" name="Rectangle 25">
                <a:extLst>
                  <a:ext uri="{FF2B5EF4-FFF2-40B4-BE49-F238E27FC236}">
                    <a16:creationId xmlns:a16="http://schemas.microsoft.com/office/drawing/2014/main" id="{CAEF4D3E-DDBE-7DBD-A3B1-AE5619E048B9}"/>
                  </a:ext>
                </a:extLst>
              </p:cNvPr>
              <p:cNvSpPr/>
              <p:nvPr/>
            </p:nvSpPr>
            <p:spPr bwMode="auto">
              <a:xfrm>
                <a:off x="4987577" y="6567121"/>
                <a:ext cx="1980398" cy="193918"/>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Outgrowth Assay</a:t>
                </a:r>
                <a:endParaRPr lang="en-US">
                  <a:solidFill>
                    <a:schemeClr val="bg1"/>
                  </a:solidFill>
                </a:endParaRPr>
              </a:p>
            </p:txBody>
          </p:sp>
          <p:sp>
            <p:nvSpPr>
              <p:cNvPr id="207" name="Rectangle 206">
                <a:extLst>
                  <a:ext uri="{FF2B5EF4-FFF2-40B4-BE49-F238E27FC236}">
                    <a16:creationId xmlns:a16="http://schemas.microsoft.com/office/drawing/2014/main" id="{28487F80-522A-53C7-09BB-955199219048}"/>
                  </a:ext>
                </a:extLst>
              </p:cNvPr>
              <p:cNvSpPr/>
              <p:nvPr/>
            </p:nvSpPr>
            <p:spPr bwMode="auto">
              <a:xfrm>
                <a:off x="110778" y="6516323"/>
                <a:ext cx="2248912" cy="295518"/>
              </a:xfrm>
              <a:prstGeom prst="rect">
                <a:avLst/>
              </a:prstGeom>
              <a:solidFill>
                <a:srgbClr val="AB192D"/>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Cell Count Assay</a:t>
                </a:r>
                <a:endParaRPr lang="en-US"/>
              </a:p>
            </p:txBody>
          </p:sp>
          <p:sp>
            <p:nvSpPr>
              <p:cNvPr id="25" name="Rectangle 24">
                <a:extLst>
                  <a:ext uri="{FF2B5EF4-FFF2-40B4-BE49-F238E27FC236}">
                    <a16:creationId xmlns:a16="http://schemas.microsoft.com/office/drawing/2014/main" id="{81CA69D9-4255-B836-B34E-450B97DA4C96}"/>
                  </a:ext>
                </a:extLst>
              </p:cNvPr>
              <p:cNvSpPr/>
              <p:nvPr/>
            </p:nvSpPr>
            <p:spPr bwMode="auto">
              <a:xfrm>
                <a:off x="2679806" y="6516323"/>
                <a:ext cx="1980398" cy="288260"/>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Scratch Assay</a:t>
                </a:r>
                <a:endParaRPr lang="en-US">
                  <a:solidFill>
                    <a:schemeClr val="bg1"/>
                  </a:solidFill>
                </a:endParaRPr>
              </a:p>
            </p:txBody>
          </p:sp>
          <p:sp>
            <p:nvSpPr>
              <p:cNvPr id="1052" name="Rectangle 1051">
                <a:extLst>
                  <a:ext uri="{FF2B5EF4-FFF2-40B4-BE49-F238E27FC236}">
                    <a16:creationId xmlns:a16="http://schemas.microsoft.com/office/drawing/2014/main" id="{41FAA4FA-AD23-033B-3771-73A99116A62F}"/>
                  </a:ext>
                </a:extLst>
              </p:cNvPr>
              <p:cNvSpPr/>
              <p:nvPr/>
            </p:nvSpPr>
            <p:spPr bwMode="auto">
              <a:xfrm>
                <a:off x="7338891" y="6509065"/>
                <a:ext cx="2052970" cy="295516"/>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Indentation Assay</a:t>
                </a:r>
                <a:endParaRPr lang="en-US">
                  <a:solidFill>
                    <a:schemeClr val="bg1"/>
                  </a:solidFill>
                </a:endParaRPr>
              </a:p>
            </p:txBody>
          </p:sp>
          <p:sp>
            <p:nvSpPr>
              <p:cNvPr id="40" name="Rectangle 39">
                <a:extLst>
                  <a:ext uri="{FF2B5EF4-FFF2-40B4-BE49-F238E27FC236}">
                    <a16:creationId xmlns:a16="http://schemas.microsoft.com/office/drawing/2014/main" id="{6AC60B0E-6237-8ACD-3E82-DE3D139673BB}"/>
                  </a:ext>
                </a:extLst>
              </p:cNvPr>
              <p:cNvSpPr/>
              <p:nvPr/>
            </p:nvSpPr>
            <p:spPr bwMode="auto">
              <a:xfrm>
                <a:off x="9842604" y="6516321"/>
                <a:ext cx="2052970" cy="295516"/>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Wound Model</a:t>
                </a:r>
                <a:endParaRPr lang="en-US"/>
              </a:p>
            </p:txBody>
          </p:sp>
        </p:grpSp>
        <p:sp>
          <p:nvSpPr>
            <p:cNvPr id="1023" name="Rectangle 1022">
              <a:extLst>
                <a:ext uri="{FF2B5EF4-FFF2-40B4-BE49-F238E27FC236}">
                  <a16:creationId xmlns:a16="http://schemas.microsoft.com/office/drawing/2014/main" id="{60BC9491-9DD3-CB06-9C08-21B2F5991F85}"/>
                </a:ext>
              </a:extLst>
            </p:cNvPr>
            <p:cNvSpPr/>
            <p:nvPr/>
          </p:nvSpPr>
          <p:spPr bwMode="auto">
            <a:xfrm>
              <a:off x="12177486" y="6462485"/>
              <a:ext cx="580572" cy="399143"/>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rgbClr val="FFFFFF"/>
                </a:solidFill>
                <a:latin typeface="+mn-lt"/>
              </a:endParaRPr>
            </a:p>
          </p:txBody>
        </p:sp>
      </p:grpSp>
      <p:pic>
        <p:nvPicPr>
          <p:cNvPr id="20" name="Picture 19" descr="A collage of images of human cells&#10;&#10;Description automatically generated">
            <a:extLst>
              <a:ext uri="{FF2B5EF4-FFF2-40B4-BE49-F238E27FC236}">
                <a16:creationId xmlns:a16="http://schemas.microsoft.com/office/drawing/2014/main" id="{45167A1A-1744-5084-351D-08ABB05DE90F}"/>
              </a:ext>
            </a:extLst>
          </p:cNvPr>
          <p:cNvPicPr>
            <a:picLocks noChangeAspect="1"/>
          </p:cNvPicPr>
          <p:nvPr/>
        </p:nvPicPr>
        <p:blipFill>
          <a:blip r:embed="rId11"/>
          <a:stretch>
            <a:fillRect/>
          </a:stretch>
        </p:blipFill>
        <p:spPr>
          <a:xfrm>
            <a:off x="-1194159" y="7168918"/>
            <a:ext cx="5289967" cy="5054329"/>
          </a:xfrm>
          <a:prstGeom prst="rect">
            <a:avLst/>
          </a:prstGeom>
          <a:ln>
            <a:noFill/>
          </a:ln>
        </p:spPr>
      </p:pic>
      <p:sp>
        <p:nvSpPr>
          <p:cNvPr id="57" name="Freeform: Shape 56">
            <a:extLst>
              <a:ext uri="{FF2B5EF4-FFF2-40B4-BE49-F238E27FC236}">
                <a16:creationId xmlns:a16="http://schemas.microsoft.com/office/drawing/2014/main" id="{3C8AB196-2888-F219-3009-0D88551C12AB}"/>
              </a:ext>
            </a:extLst>
          </p:cNvPr>
          <p:cNvSpPr/>
          <p:nvPr/>
        </p:nvSpPr>
        <p:spPr>
          <a:xfrm>
            <a:off x="6094340" y="5227374"/>
            <a:ext cx="5247466" cy="942430"/>
          </a:xfrm>
          <a:custGeom>
            <a:avLst/>
            <a:gdLst>
              <a:gd name="connsiteX0" fmla="*/ 0 w 3571064"/>
              <a:gd name="connsiteY0" fmla="*/ 0 h 782774"/>
              <a:gd name="connsiteX1" fmla="*/ 3571064 w 3571064"/>
              <a:gd name="connsiteY1" fmla="*/ 0 h 782774"/>
              <a:gd name="connsiteX2" fmla="*/ 3571064 w 3571064"/>
              <a:gd name="connsiteY2" fmla="*/ 782774 h 782774"/>
              <a:gd name="connsiteX3" fmla="*/ 0 w 3571064"/>
              <a:gd name="connsiteY3" fmla="*/ 782774 h 782774"/>
              <a:gd name="connsiteX4" fmla="*/ 0 w 3571064"/>
              <a:gd name="connsiteY4" fmla="*/ 0 h 78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064" h="782774">
                <a:moveTo>
                  <a:pt x="0" y="0"/>
                </a:moveTo>
                <a:lnTo>
                  <a:pt x="3571064" y="0"/>
                </a:lnTo>
                <a:lnTo>
                  <a:pt x="3571064" y="782774"/>
                </a:lnTo>
                <a:lnTo>
                  <a:pt x="0" y="782774"/>
                </a:lnTo>
                <a:lnTo>
                  <a:pt x="0" y="0"/>
                </a:lnTo>
                <a:close/>
              </a:path>
            </a:pathLst>
          </a:custGeom>
          <a:ln w="38100">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101600" tIns="101600" rIns="101600" bIns="101600" numCol="1" spcCol="1270" anchor="ctr" anchorCtr="0">
            <a:noAutofit/>
          </a:bodyPr>
          <a:lstStyle/>
          <a:p>
            <a:pPr algn="ctr" defTabSz="889000">
              <a:lnSpc>
                <a:spcPct val="90000"/>
              </a:lnSpc>
              <a:spcBef>
                <a:spcPct val="0"/>
              </a:spcBef>
              <a:spcAft>
                <a:spcPct val="35000"/>
              </a:spcAft>
              <a:defRPr b="1"/>
            </a:pPr>
            <a:r>
              <a:rPr lang="en-US" sz="1600">
                <a:solidFill>
                  <a:schemeClr val="tx1"/>
                </a:solidFill>
                <a:latin typeface="Verdana"/>
              </a:rPr>
              <a:t>20.2% more</a:t>
            </a:r>
            <a:r>
              <a:rPr lang="en-US" sz="1600">
                <a:solidFill>
                  <a:srgbClr val="ED732C"/>
                </a:solidFill>
                <a:latin typeface="Verdana"/>
              </a:rPr>
              <a:t> NHF</a:t>
            </a:r>
            <a:r>
              <a:rPr lang="en-US" sz="1600">
                <a:solidFill>
                  <a:schemeClr val="tx1"/>
                </a:solidFill>
                <a:latin typeface="Verdana"/>
              </a:rPr>
              <a:t> than </a:t>
            </a:r>
            <a:r>
              <a:rPr lang="en-US" sz="1600" err="1">
                <a:solidFill>
                  <a:srgbClr val="1E5E7E"/>
                </a:solidFill>
                <a:latin typeface="Verdana"/>
              </a:rPr>
              <a:t>cEDS</a:t>
            </a:r>
            <a:r>
              <a:rPr lang="en-US" sz="1600">
                <a:solidFill>
                  <a:srgbClr val="1E5E7E"/>
                </a:solidFill>
                <a:latin typeface="Verdana"/>
              </a:rPr>
              <a:t> </a:t>
            </a:r>
            <a:r>
              <a:rPr lang="en-US" sz="1600">
                <a:solidFill>
                  <a:schemeClr val="tx1"/>
                </a:solidFill>
                <a:latin typeface="Verdana"/>
              </a:rPr>
              <a:t>cells</a:t>
            </a:r>
            <a:r>
              <a:rPr lang="en-US" sz="1600">
                <a:solidFill>
                  <a:srgbClr val="1E5E7E"/>
                </a:solidFill>
                <a:latin typeface="Verdana"/>
              </a:rPr>
              <a:t> </a:t>
            </a:r>
            <a:r>
              <a:rPr lang="en-US" sz="1600">
                <a:solidFill>
                  <a:schemeClr val="tx1"/>
                </a:solidFill>
                <a:latin typeface="Verdana"/>
              </a:rPr>
              <a:t>each day over a 5 day period </a:t>
            </a:r>
            <a:endParaRPr lang="en-US" sz="1600">
              <a:solidFill>
                <a:schemeClr val="tx1"/>
              </a:solidFill>
              <a:latin typeface="Verdana"/>
              <a:ea typeface="Verdana"/>
            </a:endParaRPr>
          </a:p>
        </p:txBody>
      </p:sp>
      <p:sp>
        <p:nvSpPr>
          <p:cNvPr id="60" name="TextBox 59">
            <a:extLst>
              <a:ext uri="{FF2B5EF4-FFF2-40B4-BE49-F238E27FC236}">
                <a16:creationId xmlns:a16="http://schemas.microsoft.com/office/drawing/2014/main" id="{A4E901B9-7BB3-AD3F-94C8-D235B67B635D}"/>
              </a:ext>
            </a:extLst>
          </p:cNvPr>
          <p:cNvSpPr txBox="1"/>
          <p:nvPr/>
        </p:nvSpPr>
        <p:spPr>
          <a:xfrm>
            <a:off x="6359254" y="4798261"/>
            <a:ext cx="4717638" cy="553998"/>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400">
                <a:ea typeface="Verdana"/>
              </a:rPr>
              <a:t>No statistical significance (t-test, p &lt; 0.05), n = 3</a:t>
            </a:r>
            <a:endParaRPr lang="en-US" sz="1400"/>
          </a:p>
          <a:p>
            <a:pPr marL="285750" indent="-285750">
              <a:buFont typeface="Arial"/>
              <a:buChar char="•"/>
            </a:pPr>
            <a:endParaRPr lang="en-US" sz="1600">
              <a:ea typeface="Verdana"/>
            </a:endParaRPr>
          </a:p>
        </p:txBody>
      </p:sp>
      <p:sp>
        <p:nvSpPr>
          <p:cNvPr id="12" name="Slide Number Placeholder 4">
            <a:extLst>
              <a:ext uri="{FF2B5EF4-FFF2-40B4-BE49-F238E27FC236}">
                <a16:creationId xmlns:a16="http://schemas.microsoft.com/office/drawing/2014/main" id="{D3EC7548-CE5A-ABC6-EB58-A9E0E7F04D23}"/>
              </a:ext>
            </a:extLst>
          </p:cNvPr>
          <p:cNvSpPr txBox="1">
            <a:spLocks/>
          </p:cNvSpPr>
          <p:nvPr/>
        </p:nvSpPr>
        <p:spPr>
          <a:xfrm>
            <a:off x="13856" y="6078246"/>
            <a:ext cx="609600" cy="39413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B0023-0CED-47F7-85AE-654F0B232C29}" type="slidenum">
              <a:rPr lang="en-US" smtClean="0"/>
              <a:pPr/>
              <a:t>12</a:t>
            </a:fld>
            <a:endParaRPr lang="en-US"/>
          </a:p>
        </p:txBody>
      </p:sp>
      <p:pic>
        <p:nvPicPr>
          <p:cNvPr id="39" name="Picture 38" descr="A collage of images of cells&#10;&#10;Description automatically generated">
            <a:extLst>
              <a:ext uri="{FF2B5EF4-FFF2-40B4-BE49-F238E27FC236}">
                <a16:creationId xmlns:a16="http://schemas.microsoft.com/office/drawing/2014/main" id="{8860DCAA-987E-621B-ABE8-3F5B372B11B1}"/>
              </a:ext>
            </a:extLst>
          </p:cNvPr>
          <p:cNvPicPr>
            <a:picLocks noChangeAspect="1"/>
          </p:cNvPicPr>
          <p:nvPr/>
        </p:nvPicPr>
        <p:blipFill>
          <a:blip r:embed="rId12"/>
          <a:stretch>
            <a:fillRect/>
          </a:stretch>
        </p:blipFill>
        <p:spPr>
          <a:xfrm>
            <a:off x="284619" y="1574800"/>
            <a:ext cx="5056788" cy="4569883"/>
          </a:xfrm>
          <a:prstGeom prst="rect">
            <a:avLst/>
          </a:prstGeom>
          <a:ln>
            <a:solidFill>
              <a:schemeClr val="bg1"/>
            </a:solidFill>
          </a:ln>
        </p:spPr>
      </p:pic>
      <p:pic>
        <p:nvPicPr>
          <p:cNvPr id="11" name="Picture 10" descr="A graph of different types of seeding&#10;&#10;Description automatically generated">
            <a:extLst>
              <a:ext uri="{FF2B5EF4-FFF2-40B4-BE49-F238E27FC236}">
                <a16:creationId xmlns:a16="http://schemas.microsoft.com/office/drawing/2014/main" id="{5906C84F-3613-8D47-2B24-70952EC3E717}"/>
              </a:ext>
            </a:extLst>
          </p:cNvPr>
          <p:cNvPicPr>
            <a:picLocks noChangeAspect="1"/>
          </p:cNvPicPr>
          <p:nvPr/>
        </p:nvPicPr>
        <p:blipFill>
          <a:blip r:embed="rId13"/>
          <a:stretch>
            <a:fillRect/>
          </a:stretch>
        </p:blipFill>
        <p:spPr>
          <a:xfrm>
            <a:off x="6799696" y="1578428"/>
            <a:ext cx="3835894" cy="3202215"/>
          </a:xfrm>
          <a:prstGeom prst="rect">
            <a:avLst/>
          </a:prstGeom>
        </p:spPr>
      </p:pic>
    </p:spTree>
    <p:extLst>
      <p:ext uri="{BB962C8B-B14F-4D97-AF65-F5344CB8AC3E}">
        <p14:creationId xmlns:p14="http://schemas.microsoft.com/office/powerpoint/2010/main" val="249286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4FFEC37-60A2-80AC-3F8A-70EF3603B8FC}"/>
              </a:ext>
            </a:extLst>
          </p:cNvPr>
          <p:cNvSpPr>
            <a:spLocks noGrp="1"/>
          </p:cNvSpPr>
          <p:nvPr>
            <p:ph type="title"/>
          </p:nvPr>
        </p:nvSpPr>
        <p:spPr>
          <a:xfrm>
            <a:off x="609600" y="351367"/>
            <a:ext cx="10972800" cy="800100"/>
          </a:xfrm>
        </p:spPr>
        <p:txBody>
          <a:bodyPr anchor="b">
            <a:normAutofit/>
          </a:bodyPr>
          <a:lstStyle/>
          <a:p>
            <a:r>
              <a:rPr lang="en-US">
                <a:latin typeface="Verdana"/>
                <a:ea typeface="Verdana"/>
              </a:rPr>
              <a:t>Monolayer Scratch Assay</a:t>
            </a:r>
          </a:p>
        </p:txBody>
      </p:sp>
      <p:sp>
        <p:nvSpPr>
          <p:cNvPr id="7" name="Slide Number Placeholder 6">
            <a:extLst>
              <a:ext uri="{FF2B5EF4-FFF2-40B4-BE49-F238E27FC236}">
                <a16:creationId xmlns:a16="http://schemas.microsoft.com/office/drawing/2014/main" id="{6FED8B20-16F7-93C9-EB04-33ED1CF07624}"/>
              </a:ext>
            </a:extLst>
          </p:cNvPr>
          <p:cNvSpPr>
            <a:spLocks noGrp="1"/>
          </p:cNvSpPr>
          <p:nvPr>
            <p:ph type="sldNum" sz="quarter" idx="12"/>
          </p:nvPr>
        </p:nvSpPr>
        <p:spPr>
          <a:xfrm>
            <a:off x="1" y="6387664"/>
            <a:ext cx="609600" cy="394136"/>
          </a:xfrm>
        </p:spPr>
        <p:txBody>
          <a:bodyPr anchor="ctr">
            <a:normAutofit/>
          </a:bodyPr>
          <a:lstStyle/>
          <a:p>
            <a:pPr>
              <a:spcAft>
                <a:spcPts val="600"/>
              </a:spcAft>
            </a:pPr>
            <a:fld id="{BFEBEB0A-9E3D-4B14-9782-E2AE3DA60D96}" type="slidenum">
              <a:rPr lang="en-US" smtClean="0"/>
              <a:pPr>
                <a:spcAft>
                  <a:spcPts val="600"/>
                </a:spcAft>
              </a:pPr>
              <a:t>13</a:t>
            </a:fld>
            <a:endParaRPr lang="en-US"/>
          </a:p>
        </p:txBody>
      </p:sp>
      <p:pic>
        <p:nvPicPr>
          <p:cNvPr id="4" name="Picture 3">
            <a:extLst>
              <a:ext uri="{FF2B5EF4-FFF2-40B4-BE49-F238E27FC236}">
                <a16:creationId xmlns:a16="http://schemas.microsoft.com/office/drawing/2014/main" id="{DA6F4F2F-6F83-413D-B63C-96740ABB128D}"/>
              </a:ext>
            </a:extLst>
          </p:cNvPr>
          <p:cNvPicPr>
            <a:picLocks noChangeAspect="1"/>
          </p:cNvPicPr>
          <p:nvPr>
            <p:custDataLst>
              <p:tags r:id="rId1"/>
            </p:custDataLst>
          </p:nvPr>
        </p:nvPicPr>
        <p:blipFill rotWithShape="1">
          <a:blip r:embed="rId4"/>
          <a:srcRect l="34140" t="2918" r="27442" b="77514"/>
          <a:stretch/>
        </p:blipFill>
        <p:spPr>
          <a:xfrm>
            <a:off x="8680898" y="28327"/>
            <a:ext cx="3433122" cy="1224133"/>
          </a:xfrm>
          <a:prstGeom prst="rect">
            <a:avLst/>
          </a:prstGeom>
        </p:spPr>
      </p:pic>
      <p:grpSp>
        <p:nvGrpSpPr>
          <p:cNvPr id="46" name="Group 45">
            <a:extLst>
              <a:ext uri="{FF2B5EF4-FFF2-40B4-BE49-F238E27FC236}">
                <a16:creationId xmlns:a16="http://schemas.microsoft.com/office/drawing/2014/main" id="{9E27B805-C7C8-4CAF-A12C-3F3BF3BC61FC}"/>
              </a:ext>
            </a:extLst>
          </p:cNvPr>
          <p:cNvGrpSpPr/>
          <p:nvPr/>
        </p:nvGrpSpPr>
        <p:grpSpPr>
          <a:xfrm>
            <a:off x="965" y="6462485"/>
            <a:ext cx="12757093" cy="399143"/>
            <a:chOff x="965" y="6462485"/>
            <a:chExt cx="12757093" cy="399143"/>
          </a:xfrm>
        </p:grpSpPr>
        <p:grpSp>
          <p:nvGrpSpPr>
            <p:cNvPr id="38" name="Group 37">
              <a:extLst>
                <a:ext uri="{FF2B5EF4-FFF2-40B4-BE49-F238E27FC236}">
                  <a16:creationId xmlns:a16="http://schemas.microsoft.com/office/drawing/2014/main" id="{A09AA956-9184-768B-74D6-B9D86C09EF11}"/>
                </a:ext>
              </a:extLst>
            </p:cNvPr>
            <p:cNvGrpSpPr/>
            <p:nvPr/>
          </p:nvGrpSpPr>
          <p:grpSpPr>
            <a:xfrm>
              <a:off x="965" y="6474033"/>
              <a:ext cx="12385016" cy="384801"/>
              <a:chOff x="966" y="6474033"/>
              <a:chExt cx="12385016" cy="384801"/>
            </a:xfrm>
          </p:grpSpPr>
          <p:graphicFrame>
            <p:nvGraphicFramePr>
              <p:cNvPr id="40" name="Diagram 39">
                <a:extLst>
                  <a:ext uri="{FF2B5EF4-FFF2-40B4-BE49-F238E27FC236}">
                    <a16:creationId xmlns:a16="http://schemas.microsoft.com/office/drawing/2014/main" id="{92BA09B3-AF0B-1FF2-CCFE-3436BEA1943D}"/>
                  </a:ext>
                </a:extLst>
              </p:cNvPr>
              <p:cNvGraphicFramePr/>
              <p:nvPr>
                <p:extLst>
                  <p:ext uri="{D42A27DB-BD31-4B8C-83A1-F6EECF244321}">
                    <p14:modId xmlns:p14="http://schemas.microsoft.com/office/powerpoint/2010/main" val="2253314165"/>
                  </p:ext>
                </p:extLst>
              </p:nvPr>
            </p:nvGraphicFramePr>
            <p:xfrm>
              <a:off x="966" y="6474033"/>
              <a:ext cx="12385016" cy="3848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1" name="Rectangle 40">
                <a:extLst>
                  <a:ext uri="{FF2B5EF4-FFF2-40B4-BE49-F238E27FC236}">
                    <a16:creationId xmlns:a16="http://schemas.microsoft.com/office/drawing/2014/main" id="{CCC3E134-6618-3E1F-6865-957AC1CABA4C}"/>
                  </a:ext>
                </a:extLst>
              </p:cNvPr>
              <p:cNvSpPr/>
              <p:nvPr/>
            </p:nvSpPr>
            <p:spPr bwMode="auto">
              <a:xfrm>
                <a:off x="4987577" y="6567121"/>
                <a:ext cx="1980398" cy="193918"/>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Outgrowth Assay</a:t>
                </a:r>
                <a:endParaRPr lang="en-US">
                  <a:solidFill>
                    <a:schemeClr val="bg1"/>
                  </a:solidFill>
                </a:endParaRPr>
              </a:p>
            </p:txBody>
          </p:sp>
          <p:sp>
            <p:nvSpPr>
              <p:cNvPr id="42" name="Rectangle 41">
                <a:extLst>
                  <a:ext uri="{FF2B5EF4-FFF2-40B4-BE49-F238E27FC236}">
                    <a16:creationId xmlns:a16="http://schemas.microsoft.com/office/drawing/2014/main" id="{17ECB90C-A10B-FA6C-17B6-27E7166A558F}"/>
                  </a:ext>
                </a:extLst>
              </p:cNvPr>
              <p:cNvSpPr/>
              <p:nvPr/>
            </p:nvSpPr>
            <p:spPr bwMode="auto">
              <a:xfrm>
                <a:off x="110778" y="6516323"/>
                <a:ext cx="2248912" cy="295518"/>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Cell Count Assay</a:t>
                </a:r>
                <a:endParaRPr lang="en-US"/>
              </a:p>
            </p:txBody>
          </p:sp>
          <p:sp>
            <p:nvSpPr>
              <p:cNvPr id="43" name="Rectangle 42">
                <a:extLst>
                  <a:ext uri="{FF2B5EF4-FFF2-40B4-BE49-F238E27FC236}">
                    <a16:creationId xmlns:a16="http://schemas.microsoft.com/office/drawing/2014/main" id="{D5456B09-B24F-9089-B400-8577FB9E9260}"/>
                  </a:ext>
                </a:extLst>
              </p:cNvPr>
              <p:cNvSpPr/>
              <p:nvPr/>
            </p:nvSpPr>
            <p:spPr bwMode="auto">
              <a:xfrm>
                <a:off x="2679806" y="6516323"/>
                <a:ext cx="1980398" cy="288260"/>
              </a:xfrm>
              <a:prstGeom prst="rect">
                <a:avLst/>
              </a:prstGeom>
              <a:solidFill>
                <a:srgbClr val="AB192D"/>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Scratch Assay</a:t>
                </a:r>
                <a:endParaRPr lang="en-US">
                  <a:solidFill>
                    <a:schemeClr val="bg1"/>
                  </a:solidFill>
                </a:endParaRPr>
              </a:p>
            </p:txBody>
          </p:sp>
          <p:sp>
            <p:nvSpPr>
              <p:cNvPr id="44" name="Rectangle 43">
                <a:extLst>
                  <a:ext uri="{FF2B5EF4-FFF2-40B4-BE49-F238E27FC236}">
                    <a16:creationId xmlns:a16="http://schemas.microsoft.com/office/drawing/2014/main" id="{886E8236-A88A-E6EA-E271-EF710F3450F8}"/>
                  </a:ext>
                </a:extLst>
              </p:cNvPr>
              <p:cNvSpPr/>
              <p:nvPr/>
            </p:nvSpPr>
            <p:spPr bwMode="auto">
              <a:xfrm>
                <a:off x="7338891" y="6509065"/>
                <a:ext cx="2052970" cy="295516"/>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Indentation Assay</a:t>
                </a:r>
                <a:endParaRPr lang="en-US">
                  <a:solidFill>
                    <a:schemeClr val="bg1"/>
                  </a:solidFill>
                </a:endParaRPr>
              </a:p>
            </p:txBody>
          </p:sp>
          <p:sp>
            <p:nvSpPr>
              <p:cNvPr id="45" name="Rectangle 44">
                <a:extLst>
                  <a:ext uri="{FF2B5EF4-FFF2-40B4-BE49-F238E27FC236}">
                    <a16:creationId xmlns:a16="http://schemas.microsoft.com/office/drawing/2014/main" id="{E4964543-8B42-F2E4-8968-D9F6C7C3AF58}"/>
                  </a:ext>
                </a:extLst>
              </p:cNvPr>
              <p:cNvSpPr/>
              <p:nvPr/>
            </p:nvSpPr>
            <p:spPr bwMode="auto">
              <a:xfrm>
                <a:off x="9842604" y="6516321"/>
                <a:ext cx="2052970" cy="295516"/>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Wound Model</a:t>
                </a:r>
                <a:endParaRPr lang="en-US"/>
              </a:p>
            </p:txBody>
          </p:sp>
        </p:grpSp>
        <p:sp>
          <p:nvSpPr>
            <p:cNvPr id="39" name="Rectangle 38">
              <a:extLst>
                <a:ext uri="{FF2B5EF4-FFF2-40B4-BE49-F238E27FC236}">
                  <a16:creationId xmlns:a16="http://schemas.microsoft.com/office/drawing/2014/main" id="{88C2A22F-F6AC-DAFC-5FE7-48C9E45AA3B1}"/>
                </a:ext>
              </a:extLst>
            </p:cNvPr>
            <p:cNvSpPr/>
            <p:nvPr/>
          </p:nvSpPr>
          <p:spPr bwMode="auto">
            <a:xfrm>
              <a:off x="12177486" y="6462485"/>
              <a:ext cx="580572" cy="399143"/>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rgbClr val="FFFFFF"/>
                </a:solidFill>
                <a:latin typeface="+mn-lt"/>
              </a:endParaRPr>
            </a:p>
          </p:txBody>
        </p:sp>
      </p:grpSp>
      <p:sp>
        <p:nvSpPr>
          <p:cNvPr id="28" name="Freeform: Shape 27">
            <a:extLst>
              <a:ext uri="{FF2B5EF4-FFF2-40B4-BE49-F238E27FC236}">
                <a16:creationId xmlns:a16="http://schemas.microsoft.com/office/drawing/2014/main" id="{B565457F-E3F3-2AE8-AB1D-D284E563247F}"/>
              </a:ext>
            </a:extLst>
          </p:cNvPr>
          <p:cNvSpPr/>
          <p:nvPr/>
        </p:nvSpPr>
        <p:spPr>
          <a:xfrm>
            <a:off x="5682286" y="5556775"/>
            <a:ext cx="6135769" cy="735446"/>
          </a:xfrm>
          <a:custGeom>
            <a:avLst/>
            <a:gdLst>
              <a:gd name="connsiteX0" fmla="*/ 0 w 3571064"/>
              <a:gd name="connsiteY0" fmla="*/ 0 h 782774"/>
              <a:gd name="connsiteX1" fmla="*/ 3571064 w 3571064"/>
              <a:gd name="connsiteY1" fmla="*/ 0 h 782774"/>
              <a:gd name="connsiteX2" fmla="*/ 3571064 w 3571064"/>
              <a:gd name="connsiteY2" fmla="*/ 782774 h 782774"/>
              <a:gd name="connsiteX3" fmla="*/ 0 w 3571064"/>
              <a:gd name="connsiteY3" fmla="*/ 782774 h 782774"/>
              <a:gd name="connsiteX4" fmla="*/ 0 w 3571064"/>
              <a:gd name="connsiteY4" fmla="*/ 0 h 78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064" h="782774">
                <a:moveTo>
                  <a:pt x="0" y="0"/>
                </a:moveTo>
                <a:lnTo>
                  <a:pt x="3571064" y="0"/>
                </a:lnTo>
                <a:lnTo>
                  <a:pt x="3571064" y="782774"/>
                </a:lnTo>
                <a:lnTo>
                  <a:pt x="0" y="782774"/>
                </a:lnTo>
                <a:lnTo>
                  <a:pt x="0" y="0"/>
                </a:lnTo>
                <a:close/>
              </a:path>
            </a:pathLst>
          </a:custGeom>
          <a:noFill/>
          <a:ln w="38100"/>
        </p:spPr>
        <p:style>
          <a:lnRef idx="2">
            <a:schemeClr val="accent1"/>
          </a:lnRef>
          <a:fillRef idx="1">
            <a:schemeClr val="lt1"/>
          </a:fillRef>
          <a:effectRef idx="0">
            <a:schemeClr val="accent1"/>
          </a:effectRef>
          <a:fontRef idx="minor">
            <a:schemeClr val="dk1"/>
          </a:fontRef>
        </p:style>
        <p:txBody>
          <a:bodyPr spcFirstLastPara="0" vert="horz" wrap="square" lIns="101600" tIns="101600" rIns="101600" bIns="101600" numCol="1" spcCol="1270" anchor="ctr" anchorCtr="0">
            <a:noAutofit/>
          </a:bodyPr>
          <a:lstStyle/>
          <a:p>
            <a:pPr algn="ctr" defTabSz="889000">
              <a:lnSpc>
                <a:spcPct val="90000"/>
              </a:lnSpc>
              <a:spcBef>
                <a:spcPct val="0"/>
              </a:spcBef>
              <a:spcAft>
                <a:spcPct val="35000"/>
              </a:spcAft>
              <a:defRPr b="1"/>
            </a:pPr>
            <a:r>
              <a:rPr lang="en-US" sz="1600">
                <a:solidFill>
                  <a:schemeClr val="tx1"/>
                </a:solidFill>
                <a:latin typeface="Verdana"/>
              </a:rPr>
              <a:t>80% wound closure of both </a:t>
            </a:r>
            <a:r>
              <a:rPr lang="en-US" sz="1600">
                <a:solidFill>
                  <a:srgbClr val="ED732C"/>
                </a:solidFill>
                <a:latin typeface="Verdana"/>
              </a:rPr>
              <a:t>NHF</a:t>
            </a:r>
            <a:r>
              <a:rPr lang="en-US" sz="1600">
                <a:solidFill>
                  <a:schemeClr val="tx1"/>
                </a:solidFill>
                <a:latin typeface="Verdana"/>
              </a:rPr>
              <a:t> and </a:t>
            </a:r>
            <a:r>
              <a:rPr lang="en-US" sz="1600">
                <a:solidFill>
                  <a:srgbClr val="1E5E7E"/>
                </a:solidFill>
                <a:latin typeface="Verdana"/>
              </a:rPr>
              <a:t>cEDS </a:t>
            </a:r>
            <a:r>
              <a:rPr lang="en-US" sz="1600">
                <a:solidFill>
                  <a:schemeClr val="tx1"/>
                </a:solidFill>
                <a:latin typeface="Verdana"/>
              </a:rPr>
              <a:t>cell monolayers over 24hr period </a:t>
            </a:r>
            <a:endParaRPr lang="en-US" sz="1600">
              <a:solidFill>
                <a:schemeClr val="tx1"/>
              </a:solidFill>
              <a:latin typeface="Verdana"/>
              <a:ea typeface="Verdana"/>
            </a:endParaRPr>
          </a:p>
        </p:txBody>
      </p:sp>
      <p:sp>
        <p:nvSpPr>
          <p:cNvPr id="22" name="TextBox 21">
            <a:extLst>
              <a:ext uri="{FF2B5EF4-FFF2-40B4-BE49-F238E27FC236}">
                <a16:creationId xmlns:a16="http://schemas.microsoft.com/office/drawing/2014/main" id="{69720F1B-585A-6467-E466-0B0E828A4720}"/>
              </a:ext>
            </a:extLst>
          </p:cNvPr>
          <p:cNvSpPr txBox="1"/>
          <p:nvPr/>
        </p:nvSpPr>
        <p:spPr>
          <a:xfrm>
            <a:off x="5589217" y="5153556"/>
            <a:ext cx="716883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ea typeface="Verdana"/>
              </a:rPr>
              <a:t>Statistical significance observed between cell types between hours 2 through 16 (t-test, p &lt; 0.05), n = 8 (</a:t>
            </a:r>
            <a:r>
              <a:rPr lang="en-US" sz="800" err="1">
                <a:ea typeface="Verdana"/>
              </a:rPr>
              <a:t>cEDS</a:t>
            </a:r>
            <a:r>
              <a:rPr lang="en-US" sz="800" dirty="0">
                <a:ea typeface="Verdana"/>
              </a:rPr>
              <a:t>), n = 9 (NHF)</a:t>
            </a:r>
            <a:endParaRPr lang="en-US" sz="800">
              <a:ea typeface="Verdana"/>
            </a:endParaRPr>
          </a:p>
        </p:txBody>
      </p:sp>
      <p:pic>
        <p:nvPicPr>
          <p:cNvPr id="3" name="Picture 2">
            <a:extLst>
              <a:ext uri="{FF2B5EF4-FFF2-40B4-BE49-F238E27FC236}">
                <a16:creationId xmlns:a16="http://schemas.microsoft.com/office/drawing/2014/main" id="{F9AE5311-AFC6-94C5-626D-F875A92B11C6}"/>
              </a:ext>
            </a:extLst>
          </p:cNvPr>
          <p:cNvPicPr>
            <a:picLocks noChangeAspect="1"/>
          </p:cNvPicPr>
          <p:nvPr/>
        </p:nvPicPr>
        <p:blipFill rotWithShape="1">
          <a:blip r:embed="rId10"/>
          <a:srcRect l="554" r="-324" b="-1232"/>
          <a:stretch/>
        </p:blipFill>
        <p:spPr>
          <a:xfrm>
            <a:off x="101137" y="7285792"/>
            <a:ext cx="5293215" cy="4484275"/>
          </a:xfrm>
          <a:prstGeom prst="rect">
            <a:avLst/>
          </a:prstGeom>
        </p:spPr>
      </p:pic>
      <p:sp>
        <p:nvSpPr>
          <p:cNvPr id="12" name="Slide Number Placeholder 4">
            <a:extLst>
              <a:ext uri="{FF2B5EF4-FFF2-40B4-BE49-F238E27FC236}">
                <a16:creationId xmlns:a16="http://schemas.microsoft.com/office/drawing/2014/main" id="{3DBB273C-E626-B7EE-D521-C2D38F8B5122}"/>
              </a:ext>
            </a:extLst>
          </p:cNvPr>
          <p:cNvSpPr txBox="1">
            <a:spLocks/>
          </p:cNvSpPr>
          <p:nvPr/>
        </p:nvSpPr>
        <p:spPr>
          <a:xfrm>
            <a:off x="13856" y="6124428"/>
            <a:ext cx="609600" cy="39413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B0023-0CED-47F7-85AE-654F0B232C29}" type="slidenum">
              <a:rPr lang="en-US" smtClean="0"/>
              <a:pPr/>
              <a:t>13</a:t>
            </a:fld>
            <a:endParaRPr lang="en-US"/>
          </a:p>
        </p:txBody>
      </p:sp>
      <p:pic>
        <p:nvPicPr>
          <p:cNvPr id="33" name="Picture 32" descr="A collage of images of cells&#10;&#10;Description automatically generated">
            <a:extLst>
              <a:ext uri="{FF2B5EF4-FFF2-40B4-BE49-F238E27FC236}">
                <a16:creationId xmlns:a16="http://schemas.microsoft.com/office/drawing/2014/main" id="{4EE71629-0EF6-F9D8-69FD-07FA71087796}"/>
              </a:ext>
            </a:extLst>
          </p:cNvPr>
          <p:cNvPicPr>
            <a:picLocks noChangeAspect="1"/>
          </p:cNvPicPr>
          <p:nvPr/>
        </p:nvPicPr>
        <p:blipFill rotWithShape="1">
          <a:blip r:embed="rId11"/>
          <a:srcRect l="-1480" t="257" r="1903" b="257"/>
          <a:stretch/>
        </p:blipFill>
        <p:spPr>
          <a:xfrm>
            <a:off x="208560" y="1593849"/>
            <a:ext cx="5192053" cy="4220653"/>
          </a:xfrm>
          <a:prstGeom prst="rect">
            <a:avLst/>
          </a:prstGeom>
          <a:ln>
            <a:solidFill>
              <a:schemeClr val="bg1"/>
            </a:solidFill>
          </a:ln>
        </p:spPr>
      </p:pic>
      <p:pic>
        <p:nvPicPr>
          <p:cNvPr id="11" name="Picture 10" descr="A graph of cell type and number of cell type&#10;&#10;Description automatically generated">
            <a:extLst>
              <a:ext uri="{FF2B5EF4-FFF2-40B4-BE49-F238E27FC236}">
                <a16:creationId xmlns:a16="http://schemas.microsoft.com/office/drawing/2014/main" id="{2AEEFDD5-EFFF-BF34-5388-F4C9A09238CA}"/>
              </a:ext>
            </a:extLst>
          </p:cNvPr>
          <p:cNvPicPr>
            <a:picLocks noChangeAspect="1"/>
          </p:cNvPicPr>
          <p:nvPr/>
        </p:nvPicPr>
        <p:blipFill>
          <a:blip r:embed="rId12"/>
          <a:stretch>
            <a:fillRect/>
          </a:stretch>
        </p:blipFill>
        <p:spPr>
          <a:xfrm>
            <a:off x="6644347" y="1514928"/>
            <a:ext cx="4210092" cy="3637644"/>
          </a:xfrm>
          <a:prstGeom prst="rect">
            <a:avLst/>
          </a:prstGeom>
        </p:spPr>
      </p:pic>
    </p:spTree>
    <p:extLst>
      <p:ext uri="{BB962C8B-B14F-4D97-AF65-F5344CB8AC3E}">
        <p14:creationId xmlns:p14="http://schemas.microsoft.com/office/powerpoint/2010/main" val="59752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Group 189">
            <a:extLst>
              <a:ext uri="{FF2B5EF4-FFF2-40B4-BE49-F238E27FC236}">
                <a16:creationId xmlns:a16="http://schemas.microsoft.com/office/drawing/2014/main" id="{1C12EBFA-D3CA-8239-5C9E-DDEDDDD36DDF}"/>
              </a:ext>
            </a:extLst>
          </p:cNvPr>
          <p:cNvGrpSpPr/>
          <p:nvPr/>
        </p:nvGrpSpPr>
        <p:grpSpPr>
          <a:xfrm>
            <a:off x="8822245" y="1346617"/>
            <a:ext cx="2678554" cy="5245308"/>
            <a:chOff x="10271294" y="1265420"/>
            <a:chExt cx="2678554" cy="5245308"/>
          </a:xfrm>
        </p:grpSpPr>
        <p:pic>
          <p:nvPicPr>
            <p:cNvPr id="86" name="Picture 85" descr="A white device with blue arrows&#10;&#10;Description automatically generated">
              <a:extLst>
                <a:ext uri="{FF2B5EF4-FFF2-40B4-BE49-F238E27FC236}">
                  <a16:creationId xmlns:a16="http://schemas.microsoft.com/office/drawing/2014/main" id="{A3FD53BB-D478-4531-BB03-F60C49EBD794}"/>
                </a:ext>
              </a:extLst>
            </p:cNvPr>
            <p:cNvPicPr>
              <a:picLocks noChangeAspect="1"/>
            </p:cNvPicPr>
            <p:nvPr/>
          </p:nvPicPr>
          <p:blipFill>
            <a:blip r:embed="rId4"/>
            <a:stretch>
              <a:fillRect/>
            </a:stretch>
          </p:blipFill>
          <p:spPr>
            <a:xfrm>
              <a:off x="10271294" y="1265420"/>
              <a:ext cx="2392366" cy="5245308"/>
            </a:xfrm>
            <a:prstGeom prst="rect">
              <a:avLst/>
            </a:prstGeom>
          </p:spPr>
        </p:pic>
        <p:sp>
          <p:nvSpPr>
            <p:cNvPr id="3" name="Rectangle 2">
              <a:extLst>
                <a:ext uri="{FF2B5EF4-FFF2-40B4-BE49-F238E27FC236}">
                  <a16:creationId xmlns:a16="http://schemas.microsoft.com/office/drawing/2014/main" id="{3DB010E5-A302-0BFD-434C-92876009ED45}"/>
                </a:ext>
              </a:extLst>
            </p:cNvPr>
            <p:cNvSpPr/>
            <p:nvPr/>
          </p:nvSpPr>
          <p:spPr bwMode="auto">
            <a:xfrm>
              <a:off x="11086874" y="3937320"/>
              <a:ext cx="1316334" cy="2519049"/>
            </a:xfrm>
            <a:prstGeom prst="rect">
              <a:avLst/>
            </a:prstGeom>
            <a:solidFill>
              <a:schemeClr val="bg1"/>
            </a:solidFill>
            <a:ln w="12700" cap="sq" algn="ctr">
              <a:solidFill>
                <a:schemeClr val="bg1"/>
              </a:solidFill>
              <a:miter lim="800000"/>
              <a:headEnd/>
              <a:tailEnd/>
            </a:ln>
            <a:effectLst/>
          </p:spPr>
          <p:txBody>
            <a:bodyPr wrap="none" rtlCol="0" anchor="ctr"/>
            <a:lstStyle/>
            <a:p>
              <a:pPr algn="ctr"/>
              <a:endParaRPr lang="en-US" sz="1600">
                <a:solidFill>
                  <a:schemeClr val="bg1"/>
                </a:solidFill>
                <a:latin typeface="+mn-lt"/>
              </a:endParaRPr>
            </a:p>
          </p:txBody>
        </p:sp>
        <p:pic>
          <p:nvPicPr>
            <p:cNvPr id="2" name="Picture 1">
              <a:extLst>
                <a:ext uri="{FF2B5EF4-FFF2-40B4-BE49-F238E27FC236}">
                  <a16:creationId xmlns:a16="http://schemas.microsoft.com/office/drawing/2014/main" id="{B41F211D-285A-B9B9-D884-E515CECB41BF}"/>
                </a:ext>
              </a:extLst>
            </p:cNvPr>
            <p:cNvPicPr>
              <a:picLocks noChangeAspect="1"/>
            </p:cNvPicPr>
            <p:nvPr>
              <p:custDataLst>
                <p:tags r:id="rId1"/>
              </p:custDataLst>
            </p:nvPr>
          </p:nvPicPr>
          <p:blipFill rotWithShape="1">
            <a:blip r:embed="rId5"/>
            <a:srcRect l="23601" t="63413" r="53333" b="6557"/>
            <a:stretch/>
          </p:blipFill>
          <p:spPr>
            <a:xfrm>
              <a:off x="10538699" y="4078814"/>
              <a:ext cx="2411149" cy="2197427"/>
            </a:xfrm>
            <a:prstGeom prst="rect">
              <a:avLst/>
            </a:prstGeom>
          </p:spPr>
        </p:pic>
      </p:grpSp>
      <p:pic>
        <p:nvPicPr>
          <p:cNvPr id="88" name="Picture 87">
            <a:extLst>
              <a:ext uri="{FF2B5EF4-FFF2-40B4-BE49-F238E27FC236}">
                <a16:creationId xmlns:a16="http://schemas.microsoft.com/office/drawing/2014/main" id="{F7E39F59-D37D-48EF-27FF-757593C3E728}"/>
              </a:ext>
            </a:extLst>
          </p:cNvPr>
          <p:cNvPicPr>
            <a:picLocks noChangeAspect="1"/>
          </p:cNvPicPr>
          <p:nvPr/>
        </p:nvPicPr>
        <p:blipFill rotWithShape="1">
          <a:blip r:embed="rId6"/>
          <a:srcRect l="6855" t="5124" r="6048" b="7597"/>
          <a:stretch/>
        </p:blipFill>
        <p:spPr>
          <a:xfrm rot="5400000">
            <a:off x="6770761" y="2950835"/>
            <a:ext cx="1572295" cy="1801706"/>
          </a:xfrm>
          <a:prstGeom prst="rect">
            <a:avLst/>
          </a:prstGeom>
          <a:ln w="76200">
            <a:solidFill>
              <a:srgbClr val="92D050"/>
            </a:solidFill>
          </a:ln>
        </p:spPr>
      </p:pic>
      <p:pic>
        <p:nvPicPr>
          <p:cNvPr id="89" name="Picture 88" descr="A white tray with pink circles&#10;&#10;Description automatically generated">
            <a:extLst>
              <a:ext uri="{FF2B5EF4-FFF2-40B4-BE49-F238E27FC236}">
                <a16:creationId xmlns:a16="http://schemas.microsoft.com/office/drawing/2014/main" id="{DD83097B-C309-B666-95B0-E3CD18A89425}"/>
              </a:ext>
            </a:extLst>
          </p:cNvPr>
          <p:cNvPicPr>
            <a:picLocks noChangeAspect="1"/>
          </p:cNvPicPr>
          <p:nvPr/>
        </p:nvPicPr>
        <p:blipFill>
          <a:blip r:embed="rId7"/>
          <a:stretch>
            <a:fillRect/>
          </a:stretch>
        </p:blipFill>
        <p:spPr>
          <a:xfrm>
            <a:off x="3394116" y="3094912"/>
            <a:ext cx="2024253" cy="1497770"/>
          </a:xfrm>
          <a:prstGeom prst="rect">
            <a:avLst/>
          </a:prstGeom>
          <a:ln>
            <a:noFill/>
          </a:ln>
        </p:spPr>
      </p:pic>
      <p:pic>
        <p:nvPicPr>
          <p:cNvPr id="90" name="Picture 89" descr="A diagram of a test tube and test tube&#10;&#10;Description automatically generated">
            <a:extLst>
              <a:ext uri="{FF2B5EF4-FFF2-40B4-BE49-F238E27FC236}">
                <a16:creationId xmlns:a16="http://schemas.microsoft.com/office/drawing/2014/main" id="{524FABAF-906B-325F-4C58-070053B3D5E2}"/>
              </a:ext>
            </a:extLst>
          </p:cNvPr>
          <p:cNvPicPr>
            <a:picLocks noChangeAspect="1"/>
          </p:cNvPicPr>
          <p:nvPr/>
        </p:nvPicPr>
        <p:blipFill>
          <a:blip r:embed="rId8"/>
          <a:stretch>
            <a:fillRect/>
          </a:stretch>
        </p:blipFill>
        <p:spPr>
          <a:xfrm>
            <a:off x="1127292" y="1608945"/>
            <a:ext cx="2057400" cy="4114800"/>
          </a:xfrm>
          <a:prstGeom prst="rect">
            <a:avLst/>
          </a:prstGeom>
          <a:ln>
            <a:noFill/>
          </a:ln>
        </p:spPr>
      </p:pic>
      <p:sp>
        <p:nvSpPr>
          <p:cNvPr id="14" name="Title 1">
            <a:extLst>
              <a:ext uri="{FF2B5EF4-FFF2-40B4-BE49-F238E27FC236}">
                <a16:creationId xmlns:a16="http://schemas.microsoft.com/office/drawing/2014/main" id="{64FFEC37-60A2-80AC-3F8A-70EF3603B8FC}"/>
              </a:ext>
            </a:extLst>
          </p:cNvPr>
          <p:cNvSpPr>
            <a:spLocks noGrp="1"/>
          </p:cNvSpPr>
          <p:nvPr>
            <p:ph type="title"/>
          </p:nvPr>
        </p:nvSpPr>
        <p:spPr>
          <a:xfrm>
            <a:off x="609600" y="351367"/>
            <a:ext cx="10972800" cy="800100"/>
          </a:xfrm>
        </p:spPr>
        <p:txBody>
          <a:bodyPr/>
          <a:lstStyle/>
          <a:p>
            <a:r>
              <a:rPr lang="en-US">
                <a:latin typeface="Verdana"/>
                <a:ea typeface="Verdana"/>
              </a:rPr>
              <a:t>Fabrication of a 3D </a:t>
            </a:r>
            <a:r>
              <a:rPr lang="en-US" i="1">
                <a:latin typeface="Verdana"/>
                <a:ea typeface="Verdana"/>
              </a:rPr>
              <a:t>In Vitro </a:t>
            </a:r>
            <a:r>
              <a:rPr lang="en-US">
                <a:latin typeface="Verdana"/>
                <a:ea typeface="Verdana"/>
              </a:rPr>
              <a:t>Fibrin Gel Model</a:t>
            </a:r>
            <a:endParaRPr lang="en-US"/>
          </a:p>
        </p:txBody>
      </p:sp>
      <p:sp>
        <p:nvSpPr>
          <p:cNvPr id="7" name="Slide Number Placeholder 6">
            <a:extLst>
              <a:ext uri="{FF2B5EF4-FFF2-40B4-BE49-F238E27FC236}">
                <a16:creationId xmlns:a16="http://schemas.microsoft.com/office/drawing/2014/main" id="{6FED8B20-16F7-93C9-EB04-33ED1CF07624}"/>
              </a:ext>
            </a:extLst>
          </p:cNvPr>
          <p:cNvSpPr>
            <a:spLocks noGrp="1"/>
          </p:cNvSpPr>
          <p:nvPr>
            <p:ph type="sldNum" sz="quarter" idx="12"/>
          </p:nvPr>
        </p:nvSpPr>
        <p:spPr>
          <a:xfrm>
            <a:off x="1" y="6387664"/>
            <a:ext cx="609600" cy="394136"/>
          </a:xfrm>
        </p:spPr>
        <p:txBody>
          <a:bodyPr anchor="ctr">
            <a:normAutofit/>
          </a:bodyPr>
          <a:lstStyle/>
          <a:p>
            <a:pPr>
              <a:spcAft>
                <a:spcPts val="600"/>
              </a:spcAft>
            </a:pPr>
            <a:fld id="{BFEBEB0A-9E3D-4B14-9782-E2AE3DA60D96}" type="slidenum">
              <a:rPr lang="en-US" smtClean="0"/>
              <a:pPr>
                <a:spcAft>
                  <a:spcPts val="600"/>
                </a:spcAft>
              </a:pPr>
              <a:t>14</a:t>
            </a:fld>
            <a:endParaRPr lang="en-US"/>
          </a:p>
        </p:txBody>
      </p:sp>
      <p:grpSp>
        <p:nvGrpSpPr>
          <p:cNvPr id="132" name="Group 131">
            <a:extLst>
              <a:ext uri="{FF2B5EF4-FFF2-40B4-BE49-F238E27FC236}">
                <a16:creationId xmlns:a16="http://schemas.microsoft.com/office/drawing/2014/main" id="{DE52757C-185A-A680-BE74-65AA7D3BD436}"/>
              </a:ext>
            </a:extLst>
          </p:cNvPr>
          <p:cNvGrpSpPr/>
          <p:nvPr/>
        </p:nvGrpSpPr>
        <p:grpSpPr>
          <a:xfrm>
            <a:off x="965" y="6462485"/>
            <a:ext cx="12757093" cy="399143"/>
            <a:chOff x="965" y="6462485"/>
            <a:chExt cx="12757093" cy="399143"/>
          </a:xfrm>
        </p:grpSpPr>
        <p:grpSp>
          <p:nvGrpSpPr>
            <p:cNvPr id="124" name="Group 123">
              <a:extLst>
                <a:ext uri="{FF2B5EF4-FFF2-40B4-BE49-F238E27FC236}">
                  <a16:creationId xmlns:a16="http://schemas.microsoft.com/office/drawing/2014/main" id="{62DE2740-CC59-481E-37F9-4E49E2730502}"/>
                </a:ext>
              </a:extLst>
            </p:cNvPr>
            <p:cNvGrpSpPr/>
            <p:nvPr/>
          </p:nvGrpSpPr>
          <p:grpSpPr>
            <a:xfrm>
              <a:off x="965" y="6474033"/>
              <a:ext cx="12385016" cy="384801"/>
              <a:chOff x="966" y="6474033"/>
              <a:chExt cx="12385016" cy="384801"/>
            </a:xfrm>
          </p:grpSpPr>
          <p:graphicFrame>
            <p:nvGraphicFramePr>
              <p:cNvPr id="126" name="Diagram 125">
                <a:extLst>
                  <a:ext uri="{FF2B5EF4-FFF2-40B4-BE49-F238E27FC236}">
                    <a16:creationId xmlns:a16="http://schemas.microsoft.com/office/drawing/2014/main" id="{1065F25A-5E80-BF59-AEAE-902A22BCE0E8}"/>
                  </a:ext>
                </a:extLst>
              </p:cNvPr>
              <p:cNvGraphicFramePr/>
              <p:nvPr>
                <p:extLst>
                  <p:ext uri="{D42A27DB-BD31-4B8C-83A1-F6EECF244321}">
                    <p14:modId xmlns:p14="http://schemas.microsoft.com/office/powerpoint/2010/main" val="2799187968"/>
                  </p:ext>
                </p:extLst>
              </p:nvPr>
            </p:nvGraphicFramePr>
            <p:xfrm>
              <a:off x="966" y="6474033"/>
              <a:ext cx="12385016" cy="38480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27" name="Rectangle 126">
                <a:extLst>
                  <a:ext uri="{FF2B5EF4-FFF2-40B4-BE49-F238E27FC236}">
                    <a16:creationId xmlns:a16="http://schemas.microsoft.com/office/drawing/2014/main" id="{9715E2B1-93AF-524B-1E44-C124614D9824}"/>
                  </a:ext>
                </a:extLst>
              </p:cNvPr>
              <p:cNvSpPr/>
              <p:nvPr/>
            </p:nvSpPr>
            <p:spPr bwMode="auto">
              <a:xfrm>
                <a:off x="4987577" y="6567121"/>
                <a:ext cx="1980398" cy="193918"/>
              </a:xfrm>
              <a:prstGeom prst="rect">
                <a:avLst/>
              </a:prstGeom>
              <a:solidFill>
                <a:srgbClr val="AB192D"/>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Outgrowth Assay</a:t>
                </a:r>
                <a:endParaRPr lang="en-US">
                  <a:solidFill>
                    <a:schemeClr val="bg1"/>
                  </a:solidFill>
                </a:endParaRPr>
              </a:p>
            </p:txBody>
          </p:sp>
          <p:sp>
            <p:nvSpPr>
              <p:cNvPr id="128" name="Rectangle 127">
                <a:extLst>
                  <a:ext uri="{FF2B5EF4-FFF2-40B4-BE49-F238E27FC236}">
                    <a16:creationId xmlns:a16="http://schemas.microsoft.com/office/drawing/2014/main" id="{9C9260D6-6618-BFD3-312F-9625E0DA8716}"/>
                  </a:ext>
                </a:extLst>
              </p:cNvPr>
              <p:cNvSpPr/>
              <p:nvPr/>
            </p:nvSpPr>
            <p:spPr bwMode="auto">
              <a:xfrm>
                <a:off x="110778" y="6516323"/>
                <a:ext cx="2248912" cy="295518"/>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Cell Count Assay</a:t>
                </a:r>
                <a:endParaRPr lang="en-US"/>
              </a:p>
            </p:txBody>
          </p:sp>
          <p:sp>
            <p:nvSpPr>
              <p:cNvPr id="129" name="Rectangle 128">
                <a:extLst>
                  <a:ext uri="{FF2B5EF4-FFF2-40B4-BE49-F238E27FC236}">
                    <a16:creationId xmlns:a16="http://schemas.microsoft.com/office/drawing/2014/main" id="{157B1BD1-1DE7-3FF1-247B-35DA8725DF56}"/>
                  </a:ext>
                </a:extLst>
              </p:cNvPr>
              <p:cNvSpPr/>
              <p:nvPr/>
            </p:nvSpPr>
            <p:spPr bwMode="auto">
              <a:xfrm>
                <a:off x="2679806" y="6516323"/>
                <a:ext cx="1980398" cy="288260"/>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Scratch Assay</a:t>
                </a:r>
                <a:endParaRPr lang="en-US">
                  <a:solidFill>
                    <a:schemeClr val="bg1"/>
                  </a:solidFill>
                </a:endParaRPr>
              </a:p>
            </p:txBody>
          </p:sp>
          <p:sp>
            <p:nvSpPr>
              <p:cNvPr id="130" name="Rectangle 129">
                <a:extLst>
                  <a:ext uri="{FF2B5EF4-FFF2-40B4-BE49-F238E27FC236}">
                    <a16:creationId xmlns:a16="http://schemas.microsoft.com/office/drawing/2014/main" id="{A80B8B0C-42B2-72EA-9309-5457F1D0B15C}"/>
                  </a:ext>
                </a:extLst>
              </p:cNvPr>
              <p:cNvSpPr/>
              <p:nvPr/>
            </p:nvSpPr>
            <p:spPr bwMode="auto">
              <a:xfrm>
                <a:off x="7338891" y="6509065"/>
                <a:ext cx="2052970" cy="295516"/>
              </a:xfrm>
              <a:prstGeom prst="rect">
                <a:avLst/>
              </a:prstGeom>
              <a:solidFill>
                <a:srgbClr val="AB192D"/>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Indentation Assay</a:t>
                </a:r>
                <a:endParaRPr lang="en-US">
                  <a:solidFill>
                    <a:schemeClr val="bg1"/>
                  </a:solidFill>
                </a:endParaRPr>
              </a:p>
            </p:txBody>
          </p:sp>
          <p:sp>
            <p:nvSpPr>
              <p:cNvPr id="131" name="Rectangle 130">
                <a:extLst>
                  <a:ext uri="{FF2B5EF4-FFF2-40B4-BE49-F238E27FC236}">
                    <a16:creationId xmlns:a16="http://schemas.microsoft.com/office/drawing/2014/main" id="{4F46D14F-5CB2-7BAF-189D-F86E7F7936C8}"/>
                  </a:ext>
                </a:extLst>
              </p:cNvPr>
              <p:cNvSpPr/>
              <p:nvPr/>
            </p:nvSpPr>
            <p:spPr bwMode="auto">
              <a:xfrm>
                <a:off x="9842604" y="6516321"/>
                <a:ext cx="2052970" cy="295516"/>
              </a:xfrm>
              <a:prstGeom prst="rect">
                <a:avLst/>
              </a:prstGeom>
              <a:solidFill>
                <a:srgbClr val="AB192D"/>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Wound Model</a:t>
                </a:r>
                <a:endParaRPr lang="en-US"/>
              </a:p>
            </p:txBody>
          </p:sp>
        </p:grpSp>
        <p:sp>
          <p:nvSpPr>
            <p:cNvPr id="125" name="Rectangle 124">
              <a:extLst>
                <a:ext uri="{FF2B5EF4-FFF2-40B4-BE49-F238E27FC236}">
                  <a16:creationId xmlns:a16="http://schemas.microsoft.com/office/drawing/2014/main" id="{DFAEB330-1258-49B1-483A-4AF191FD2D60}"/>
                </a:ext>
              </a:extLst>
            </p:cNvPr>
            <p:cNvSpPr/>
            <p:nvPr/>
          </p:nvSpPr>
          <p:spPr bwMode="auto">
            <a:xfrm>
              <a:off x="12177486" y="6462485"/>
              <a:ext cx="580572" cy="399143"/>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rgbClr val="FFFFFF"/>
                </a:solidFill>
                <a:latin typeface="+mn-lt"/>
              </a:endParaRPr>
            </a:p>
          </p:txBody>
        </p:sp>
      </p:grpSp>
      <p:pic>
        <p:nvPicPr>
          <p:cNvPr id="26" name="Picture 25">
            <a:extLst>
              <a:ext uri="{FF2B5EF4-FFF2-40B4-BE49-F238E27FC236}">
                <a16:creationId xmlns:a16="http://schemas.microsoft.com/office/drawing/2014/main" id="{C34CFDFB-78A4-6E42-24D7-0D5C7AD3E309}"/>
              </a:ext>
            </a:extLst>
          </p:cNvPr>
          <p:cNvPicPr>
            <a:picLocks noChangeAspect="1"/>
          </p:cNvPicPr>
          <p:nvPr/>
        </p:nvPicPr>
        <p:blipFill rotWithShape="1">
          <a:blip r:embed="rId14"/>
          <a:srcRect t="10311" r="99" b="6475"/>
          <a:stretch/>
        </p:blipFill>
        <p:spPr>
          <a:xfrm>
            <a:off x="1236315" y="7225250"/>
            <a:ext cx="9083343" cy="5297098"/>
          </a:xfrm>
          <a:prstGeom prst="rect">
            <a:avLst/>
          </a:prstGeom>
        </p:spPr>
      </p:pic>
      <p:sp>
        <p:nvSpPr>
          <p:cNvPr id="8" name="TextBox 7">
            <a:extLst>
              <a:ext uri="{FF2B5EF4-FFF2-40B4-BE49-F238E27FC236}">
                <a16:creationId xmlns:a16="http://schemas.microsoft.com/office/drawing/2014/main" id="{10BF4BE8-A133-063A-C5A5-D6FF15F496AE}"/>
              </a:ext>
            </a:extLst>
          </p:cNvPr>
          <p:cNvSpPr txBox="1"/>
          <p:nvPr/>
        </p:nvSpPr>
        <p:spPr>
          <a:xfrm>
            <a:off x="1117355" y="3573930"/>
            <a:ext cx="8689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Verdana"/>
              </a:rPr>
              <a:t>NHF/cEDS</a:t>
            </a:r>
          </a:p>
        </p:txBody>
      </p:sp>
      <p:sp>
        <p:nvSpPr>
          <p:cNvPr id="18" name="TextBox 17">
            <a:extLst>
              <a:ext uri="{FF2B5EF4-FFF2-40B4-BE49-F238E27FC236}">
                <a16:creationId xmlns:a16="http://schemas.microsoft.com/office/drawing/2014/main" id="{A7F367E5-29E0-4DC4-7317-6FFEB957340E}"/>
              </a:ext>
            </a:extLst>
          </p:cNvPr>
          <p:cNvSpPr txBox="1"/>
          <p:nvPr/>
        </p:nvSpPr>
        <p:spPr>
          <a:xfrm>
            <a:off x="1732633" y="1917558"/>
            <a:ext cx="19410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Verdana"/>
              </a:rPr>
              <a:t>CaCl</a:t>
            </a:r>
            <a:r>
              <a:rPr lang="en-US" sz="1000" baseline="-25000">
                <a:ea typeface="Verdana"/>
              </a:rPr>
              <a:t>2</a:t>
            </a:r>
            <a:r>
              <a:rPr lang="en-US" sz="1000">
                <a:ea typeface="Verdana"/>
              </a:rPr>
              <a:t>/Thrombin 4U/200µL</a:t>
            </a:r>
          </a:p>
        </p:txBody>
      </p:sp>
      <p:sp>
        <p:nvSpPr>
          <p:cNvPr id="19" name="TextBox 18">
            <a:extLst>
              <a:ext uri="{FF2B5EF4-FFF2-40B4-BE49-F238E27FC236}">
                <a16:creationId xmlns:a16="http://schemas.microsoft.com/office/drawing/2014/main" id="{10C797D3-A3F0-52FE-EAC0-30EC28A337A8}"/>
              </a:ext>
            </a:extLst>
          </p:cNvPr>
          <p:cNvSpPr txBox="1"/>
          <p:nvPr/>
        </p:nvSpPr>
        <p:spPr>
          <a:xfrm>
            <a:off x="1233692" y="5551640"/>
            <a:ext cx="1578625" cy="2520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Verdana"/>
              </a:rPr>
              <a:t>Fibrinogen 10 mg/mL</a:t>
            </a:r>
            <a:endParaRPr lang="en-US" sz="1000"/>
          </a:p>
        </p:txBody>
      </p:sp>
      <p:sp>
        <p:nvSpPr>
          <p:cNvPr id="20" name="TextBox 19">
            <a:extLst>
              <a:ext uri="{FF2B5EF4-FFF2-40B4-BE49-F238E27FC236}">
                <a16:creationId xmlns:a16="http://schemas.microsoft.com/office/drawing/2014/main" id="{29960CE1-7F3F-5326-5C35-413190BD18F9}"/>
              </a:ext>
            </a:extLst>
          </p:cNvPr>
          <p:cNvSpPr txBox="1"/>
          <p:nvPr/>
        </p:nvSpPr>
        <p:spPr>
          <a:xfrm>
            <a:off x="3577143" y="4552868"/>
            <a:ext cx="16716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ea typeface="Verdana"/>
              </a:rPr>
              <a:t>Full Gel Polymerization after 30 min</a:t>
            </a:r>
            <a:endParaRPr lang="en-US"/>
          </a:p>
        </p:txBody>
      </p:sp>
      <p:sp>
        <p:nvSpPr>
          <p:cNvPr id="24" name="TextBox 23">
            <a:extLst>
              <a:ext uri="{FF2B5EF4-FFF2-40B4-BE49-F238E27FC236}">
                <a16:creationId xmlns:a16="http://schemas.microsoft.com/office/drawing/2014/main" id="{E7AE9E24-48DE-A9E5-7EF4-63BC87FF2F79}"/>
              </a:ext>
            </a:extLst>
          </p:cNvPr>
          <p:cNvSpPr txBox="1"/>
          <p:nvPr/>
        </p:nvSpPr>
        <p:spPr>
          <a:xfrm>
            <a:off x="6700380" y="4753556"/>
            <a:ext cx="16716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ea typeface="Verdana"/>
              </a:rPr>
              <a:t>Gel Wound Induction &amp; Non-Wounded Gels</a:t>
            </a:r>
            <a:endParaRPr lang="en-US"/>
          </a:p>
        </p:txBody>
      </p:sp>
      <p:sp>
        <p:nvSpPr>
          <p:cNvPr id="25" name="TextBox 24">
            <a:extLst>
              <a:ext uri="{FF2B5EF4-FFF2-40B4-BE49-F238E27FC236}">
                <a16:creationId xmlns:a16="http://schemas.microsoft.com/office/drawing/2014/main" id="{921B4693-1C0E-B656-4C8B-46C9A79CD90A}"/>
              </a:ext>
            </a:extLst>
          </p:cNvPr>
          <p:cNvSpPr txBox="1"/>
          <p:nvPr/>
        </p:nvSpPr>
        <p:spPr>
          <a:xfrm>
            <a:off x="9434845" y="3717585"/>
            <a:ext cx="223010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Verdana"/>
              </a:rPr>
              <a:t>Image &amp; Indentation Analysis</a:t>
            </a:r>
            <a:endParaRPr lang="en-US"/>
          </a:p>
        </p:txBody>
      </p:sp>
      <p:sp>
        <p:nvSpPr>
          <p:cNvPr id="15" name="Slide Number Placeholder 4">
            <a:extLst>
              <a:ext uri="{FF2B5EF4-FFF2-40B4-BE49-F238E27FC236}">
                <a16:creationId xmlns:a16="http://schemas.microsoft.com/office/drawing/2014/main" id="{CEA04D13-4090-D1C4-347E-C50320F3FF3F}"/>
              </a:ext>
            </a:extLst>
          </p:cNvPr>
          <p:cNvSpPr txBox="1">
            <a:spLocks/>
          </p:cNvSpPr>
          <p:nvPr/>
        </p:nvSpPr>
        <p:spPr>
          <a:xfrm>
            <a:off x="13856" y="6078246"/>
            <a:ext cx="609600" cy="39413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B0023-0CED-47F7-85AE-654F0B232C29}" type="slidenum">
              <a:rPr lang="en-US" smtClean="0"/>
              <a:pPr/>
              <a:t>14</a:t>
            </a:fld>
            <a:endParaRPr lang="en-US"/>
          </a:p>
        </p:txBody>
      </p:sp>
      <p:pic>
        <p:nvPicPr>
          <p:cNvPr id="87" name="Picture 86" descr="A blue arrow pointing to the right&#10;&#10;Description automatically generated">
            <a:extLst>
              <a:ext uri="{FF2B5EF4-FFF2-40B4-BE49-F238E27FC236}">
                <a16:creationId xmlns:a16="http://schemas.microsoft.com/office/drawing/2014/main" id="{C8C053CC-5644-B2B4-E411-162CA59278CE}"/>
              </a:ext>
            </a:extLst>
          </p:cNvPr>
          <p:cNvPicPr>
            <a:picLocks noChangeAspect="1"/>
          </p:cNvPicPr>
          <p:nvPr/>
        </p:nvPicPr>
        <p:blipFill>
          <a:blip r:embed="rId15"/>
          <a:stretch>
            <a:fillRect/>
          </a:stretch>
        </p:blipFill>
        <p:spPr>
          <a:xfrm>
            <a:off x="5577497" y="3573279"/>
            <a:ext cx="685176" cy="536210"/>
          </a:xfrm>
          <a:prstGeom prst="rect">
            <a:avLst/>
          </a:prstGeom>
          <a:ln>
            <a:noFill/>
          </a:ln>
        </p:spPr>
      </p:pic>
      <p:sp>
        <p:nvSpPr>
          <p:cNvPr id="4" name="TextBox 3">
            <a:extLst>
              <a:ext uri="{FF2B5EF4-FFF2-40B4-BE49-F238E27FC236}">
                <a16:creationId xmlns:a16="http://schemas.microsoft.com/office/drawing/2014/main" id="{4303F9EA-841F-7314-31D8-2DD5EAFE8377}"/>
              </a:ext>
            </a:extLst>
          </p:cNvPr>
          <p:cNvSpPr txBox="1"/>
          <p:nvPr/>
        </p:nvSpPr>
        <p:spPr>
          <a:xfrm>
            <a:off x="5366874" y="3427600"/>
            <a:ext cx="1028179" cy="540949"/>
          </a:xfrm>
          <a:prstGeom prst="rect">
            <a:avLst/>
          </a:prstGeom>
          <a:noFill/>
        </p:spPr>
        <p:txBody>
          <a:bodyPr wrap="square" lIns="91440" tIns="45720" rIns="91440" bIns="45720" rtlCol="0" anchor="t">
            <a:noAutofit/>
          </a:bodyPr>
          <a:lstStyle/>
          <a:p>
            <a:pPr algn="ctr"/>
            <a:r>
              <a:rPr lang="en-US" sz="1200"/>
              <a:t>24 </a:t>
            </a:r>
            <a:r>
              <a:rPr lang="en-US" sz="1200" err="1"/>
              <a:t>hrs</a:t>
            </a:r>
            <a:endParaRPr lang="en-US" sz="1200"/>
          </a:p>
        </p:txBody>
      </p:sp>
      <p:sp>
        <p:nvSpPr>
          <p:cNvPr id="28" name="Footer Placeholder 7">
            <a:extLst>
              <a:ext uri="{FF2B5EF4-FFF2-40B4-BE49-F238E27FC236}">
                <a16:creationId xmlns:a16="http://schemas.microsoft.com/office/drawing/2014/main" id="{305C041A-ADE5-8040-1FAF-A4DEA65C26DF}"/>
              </a:ext>
            </a:extLst>
          </p:cNvPr>
          <p:cNvSpPr>
            <a:spLocks noGrp="1"/>
          </p:cNvSpPr>
          <p:nvPr>
            <p:ph type="ftr" sz="quarter" idx="11"/>
          </p:nvPr>
        </p:nvSpPr>
        <p:spPr>
          <a:xfrm>
            <a:off x="609600" y="6092371"/>
            <a:ext cx="6807200" cy="304800"/>
          </a:xfrm>
        </p:spPr>
        <p:txBody>
          <a:bodyPr lIns="91440" tIns="45720" rIns="91440" bIns="45720" anchor="t"/>
          <a:lstStyle/>
          <a:p>
            <a:r>
              <a:rPr lang="en-US">
                <a:ea typeface="Verdana"/>
              </a:rPr>
              <a:t>[4] </a:t>
            </a:r>
            <a:r>
              <a:rPr lang="en-US" err="1">
                <a:ea typeface="Verdana"/>
              </a:rPr>
              <a:t>Biorender</a:t>
            </a:r>
            <a:endParaRPr lang="en-US" err="1"/>
          </a:p>
        </p:txBody>
      </p:sp>
    </p:spTree>
    <p:extLst>
      <p:ext uri="{BB962C8B-B14F-4D97-AF65-F5344CB8AC3E}">
        <p14:creationId xmlns:p14="http://schemas.microsoft.com/office/powerpoint/2010/main" val="30282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9" grpId="0"/>
      <p:bldP spid="20" grpId="0"/>
      <p:bldP spid="24" grpId="0"/>
      <p:bldP spid="25"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descr="A collage of images of human cells&#10;&#10;Description automatically generated">
            <a:extLst>
              <a:ext uri="{FF2B5EF4-FFF2-40B4-BE49-F238E27FC236}">
                <a16:creationId xmlns:a16="http://schemas.microsoft.com/office/drawing/2014/main" id="{5E966597-15AA-BE35-7DE5-0CAA59094A65}"/>
              </a:ext>
            </a:extLst>
          </p:cNvPr>
          <p:cNvPicPr>
            <a:picLocks noGrp="1" noChangeAspect="1"/>
          </p:cNvPicPr>
          <p:nvPr>
            <p:ph sz="half" idx="2"/>
          </p:nvPr>
        </p:nvPicPr>
        <p:blipFill rotWithShape="1">
          <a:blip r:embed="rId4"/>
          <a:srcRect l="1198" t="2220" r="1183" b="3505"/>
          <a:stretch/>
        </p:blipFill>
        <p:spPr>
          <a:xfrm>
            <a:off x="674579" y="1522357"/>
            <a:ext cx="5819783" cy="4622669"/>
          </a:xfrm>
        </p:spPr>
      </p:pic>
      <p:sp>
        <p:nvSpPr>
          <p:cNvPr id="2" name="Title 1">
            <a:extLst>
              <a:ext uri="{FF2B5EF4-FFF2-40B4-BE49-F238E27FC236}">
                <a16:creationId xmlns:a16="http://schemas.microsoft.com/office/drawing/2014/main" id="{627EB613-DE3E-3CE4-E568-18732AC07C40}"/>
              </a:ext>
            </a:extLst>
          </p:cNvPr>
          <p:cNvSpPr>
            <a:spLocks noGrp="1"/>
          </p:cNvSpPr>
          <p:nvPr>
            <p:ph type="title"/>
          </p:nvPr>
        </p:nvSpPr>
        <p:spPr/>
        <p:txBody>
          <a:bodyPr/>
          <a:lstStyle/>
          <a:p>
            <a:r>
              <a:rPr lang="en-US">
                <a:latin typeface="Verdana"/>
                <a:ea typeface="Verdana"/>
              </a:rPr>
              <a:t>Fibrin Dot Outgrowth Assay</a:t>
            </a:r>
            <a:endParaRPr lang="en-US"/>
          </a:p>
        </p:txBody>
      </p:sp>
      <p:sp>
        <p:nvSpPr>
          <p:cNvPr id="5" name="Slide Number Placeholder 4">
            <a:extLst>
              <a:ext uri="{FF2B5EF4-FFF2-40B4-BE49-F238E27FC236}">
                <a16:creationId xmlns:a16="http://schemas.microsoft.com/office/drawing/2014/main" id="{525836A9-C102-7984-C124-5266E5F276C1}"/>
              </a:ext>
            </a:extLst>
          </p:cNvPr>
          <p:cNvSpPr>
            <a:spLocks noGrp="1"/>
          </p:cNvSpPr>
          <p:nvPr>
            <p:ph type="sldNum" sz="quarter" idx="12"/>
          </p:nvPr>
        </p:nvSpPr>
        <p:spPr/>
        <p:txBody>
          <a:bodyPr/>
          <a:lstStyle/>
          <a:p>
            <a:fld id="{BFEBEB0A-9E3D-4B14-9782-E2AE3DA60D96}" type="slidenum">
              <a:rPr lang="en-US" smtClean="0"/>
              <a:pPr/>
              <a:t>15</a:t>
            </a:fld>
            <a:endParaRPr lang="en-US"/>
          </a:p>
        </p:txBody>
      </p:sp>
      <p:grpSp>
        <p:nvGrpSpPr>
          <p:cNvPr id="34" name="Group 33">
            <a:extLst>
              <a:ext uri="{FF2B5EF4-FFF2-40B4-BE49-F238E27FC236}">
                <a16:creationId xmlns:a16="http://schemas.microsoft.com/office/drawing/2014/main" id="{F45C85B8-8494-A88A-B67C-5D5E060D52B2}"/>
              </a:ext>
            </a:extLst>
          </p:cNvPr>
          <p:cNvGrpSpPr/>
          <p:nvPr/>
        </p:nvGrpSpPr>
        <p:grpSpPr>
          <a:xfrm>
            <a:off x="965" y="6462485"/>
            <a:ext cx="12757093" cy="399143"/>
            <a:chOff x="965" y="6462485"/>
            <a:chExt cx="12757093" cy="399143"/>
          </a:xfrm>
        </p:grpSpPr>
        <p:grpSp>
          <p:nvGrpSpPr>
            <p:cNvPr id="26" name="Group 25">
              <a:extLst>
                <a:ext uri="{FF2B5EF4-FFF2-40B4-BE49-F238E27FC236}">
                  <a16:creationId xmlns:a16="http://schemas.microsoft.com/office/drawing/2014/main" id="{D90A663B-37E8-0BF9-1B99-2EB6DD5A58C2}"/>
                </a:ext>
              </a:extLst>
            </p:cNvPr>
            <p:cNvGrpSpPr/>
            <p:nvPr/>
          </p:nvGrpSpPr>
          <p:grpSpPr>
            <a:xfrm>
              <a:off x="965" y="6474033"/>
              <a:ext cx="12385016" cy="384801"/>
              <a:chOff x="966" y="6474033"/>
              <a:chExt cx="12385016" cy="384801"/>
            </a:xfrm>
          </p:grpSpPr>
          <p:graphicFrame>
            <p:nvGraphicFramePr>
              <p:cNvPr id="28" name="Diagram 27">
                <a:extLst>
                  <a:ext uri="{FF2B5EF4-FFF2-40B4-BE49-F238E27FC236}">
                    <a16:creationId xmlns:a16="http://schemas.microsoft.com/office/drawing/2014/main" id="{B7656BD0-23C6-E8DC-54F7-C62C17649E49}"/>
                  </a:ext>
                </a:extLst>
              </p:cNvPr>
              <p:cNvGraphicFramePr/>
              <p:nvPr>
                <p:extLst>
                  <p:ext uri="{D42A27DB-BD31-4B8C-83A1-F6EECF244321}">
                    <p14:modId xmlns:p14="http://schemas.microsoft.com/office/powerpoint/2010/main" val="3139829104"/>
                  </p:ext>
                </p:extLst>
              </p:nvPr>
            </p:nvGraphicFramePr>
            <p:xfrm>
              <a:off x="966" y="6474033"/>
              <a:ext cx="12385016" cy="3848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9" name="Rectangle 28">
                <a:extLst>
                  <a:ext uri="{FF2B5EF4-FFF2-40B4-BE49-F238E27FC236}">
                    <a16:creationId xmlns:a16="http://schemas.microsoft.com/office/drawing/2014/main" id="{2B6945F1-39BC-7682-A664-177EDB149133}"/>
                  </a:ext>
                </a:extLst>
              </p:cNvPr>
              <p:cNvSpPr/>
              <p:nvPr/>
            </p:nvSpPr>
            <p:spPr bwMode="auto">
              <a:xfrm>
                <a:off x="4987577" y="6567121"/>
                <a:ext cx="1980398" cy="193918"/>
              </a:xfrm>
              <a:prstGeom prst="rect">
                <a:avLst/>
              </a:prstGeom>
              <a:solidFill>
                <a:srgbClr val="AB192D"/>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Outgrowth Assay</a:t>
                </a:r>
                <a:endParaRPr lang="en-US">
                  <a:solidFill>
                    <a:schemeClr val="bg1"/>
                  </a:solidFill>
                </a:endParaRPr>
              </a:p>
            </p:txBody>
          </p:sp>
          <p:sp>
            <p:nvSpPr>
              <p:cNvPr id="30" name="Rectangle 29">
                <a:extLst>
                  <a:ext uri="{FF2B5EF4-FFF2-40B4-BE49-F238E27FC236}">
                    <a16:creationId xmlns:a16="http://schemas.microsoft.com/office/drawing/2014/main" id="{C1EC1609-B4D1-108A-EA7C-0692E4F64F23}"/>
                  </a:ext>
                </a:extLst>
              </p:cNvPr>
              <p:cNvSpPr/>
              <p:nvPr/>
            </p:nvSpPr>
            <p:spPr bwMode="auto">
              <a:xfrm>
                <a:off x="110778" y="6516323"/>
                <a:ext cx="2248912" cy="295518"/>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Cell Count Assay</a:t>
                </a:r>
                <a:endParaRPr lang="en-US"/>
              </a:p>
            </p:txBody>
          </p:sp>
          <p:sp>
            <p:nvSpPr>
              <p:cNvPr id="31" name="Rectangle 30">
                <a:extLst>
                  <a:ext uri="{FF2B5EF4-FFF2-40B4-BE49-F238E27FC236}">
                    <a16:creationId xmlns:a16="http://schemas.microsoft.com/office/drawing/2014/main" id="{797060F1-46D1-88AF-D3B0-18769314A0B9}"/>
                  </a:ext>
                </a:extLst>
              </p:cNvPr>
              <p:cNvSpPr/>
              <p:nvPr/>
            </p:nvSpPr>
            <p:spPr bwMode="auto">
              <a:xfrm>
                <a:off x="2679806" y="6516323"/>
                <a:ext cx="1980398" cy="288260"/>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Scratch Assay</a:t>
                </a:r>
                <a:endParaRPr lang="en-US">
                  <a:solidFill>
                    <a:schemeClr val="bg1"/>
                  </a:solidFill>
                </a:endParaRPr>
              </a:p>
            </p:txBody>
          </p:sp>
          <p:sp>
            <p:nvSpPr>
              <p:cNvPr id="32" name="Rectangle 31">
                <a:extLst>
                  <a:ext uri="{FF2B5EF4-FFF2-40B4-BE49-F238E27FC236}">
                    <a16:creationId xmlns:a16="http://schemas.microsoft.com/office/drawing/2014/main" id="{04B9E011-EAE7-65C4-8BFB-7DC519FDEA27}"/>
                  </a:ext>
                </a:extLst>
              </p:cNvPr>
              <p:cNvSpPr/>
              <p:nvPr/>
            </p:nvSpPr>
            <p:spPr bwMode="auto">
              <a:xfrm>
                <a:off x="7338891" y="6509065"/>
                <a:ext cx="2052970" cy="295516"/>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Indentation Assay</a:t>
                </a:r>
                <a:endParaRPr lang="en-US">
                  <a:solidFill>
                    <a:schemeClr val="bg1"/>
                  </a:solidFill>
                </a:endParaRPr>
              </a:p>
            </p:txBody>
          </p:sp>
          <p:sp>
            <p:nvSpPr>
              <p:cNvPr id="33" name="Rectangle 32">
                <a:extLst>
                  <a:ext uri="{FF2B5EF4-FFF2-40B4-BE49-F238E27FC236}">
                    <a16:creationId xmlns:a16="http://schemas.microsoft.com/office/drawing/2014/main" id="{504CEDFD-AED2-CC9D-41EC-E49BCFCF7F97}"/>
                  </a:ext>
                </a:extLst>
              </p:cNvPr>
              <p:cNvSpPr/>
              <p:nvPr/>
            </p:nvSpPr>
            <p:spPr bwMode="auto">
              <a:xfrm>
                <a:off x="9842604" y="6516321"/>
                <a:ext cx="2052970" cy="295516"/>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Wound Model</a:t>
                </a:r>
                <a:endParaRPr lang="en-US"/>
              </a:p>
            </p:txBody>
          </p:sp>
        </p:grpSp>
        <p:sp>
          <p:nvSpPr>
            <p:cNvPr id="27" name="Rectangle 26">
              <a:extLst>
                <a:ext uri="{FF2B5EF4-FFF2-40B4-BE49-F238E27FC236}">
                  <a16:creationId xmlns:a16="http://schemas.microsoft.com/office/drawing/2014/main" id="{A4992CA7-0F80-20CA-0128-132D45ACD710}"/>
                </a:ext>
              </a:extLst>
            </p:cNvPr>
            <p:cNvSpPr/>
            <p:nvPr/>
          </p:nvSpPr>
          <p:spPr bwMode="auto">
            <a:xfrm>
              <a:off x="12177486" y="6462485"/>
              <a:ext cx="580572" cy="399143"/>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rgbClr val="FFFFFF"/>
                </a:solidFill>
                <a:latin typeface="+mn-lt"/>
              </a:endParaRPr>
            </a:p>
          </p:txBody>
        </p:sp>
      </p:grpSp>
      <p:sp>
        <p:nvSpPr>
          <p:cNvPr id="23" name="Arrow: Right 22">
            <a:extLst>
              <a:ext uri="{FF2B5EF4-FFF2-40B4-BE49-F238E27FC236}">
                <a16:creationId xmlns:a16="http://schemas.microsoft.com/office/drawing/2014/main" id="{6957E9DC-A137-8CCA-1A7F-76C95ACCEA5F}"/>
              </a:ext>
            </a:extLst>
          </p:cNvPr>
          <p:cNvSpPr/>
          <p:nvPr/>
        </p:nvSpPr>
        <p:spPr bwMode="auto">
          <a:xfrm rot="14010854">
            <a:off x="5734336" y="4886019"/>
            <a:ext cx="369570" cy="306565"/>
          </a:xfrm>
          <a:prstGeom prst="rightArrow">
            <a:avLst/>
          </a:prstGeom>
          <a:solidFill>
            <a:srgbClr val="FFFF00"/>
          </a:solidFill>
          <a:ln w="12700" cap="sq" algn="ctr">
            <a:solidFill>
              <a:srgbClr val="FFFF00"/>
            </a:solidFill>
            <a:miter lim="800000"/>
            <a:headEnd/>
            <a:tailEnd/>
          </a:ln>
          <a:effectLst/>
        </p:spPr>
        <p:txBody>
          <a:bodyPr wrap="none" rtlCol="0" anchor="ctr"/>
          <a:lstStyle/>
          <a:p>
            <a:pPr algn="ctr"/>
            <a:endParaRPr lang="en-US" sz="1600">
              <a:solidFill>
                <a:schemeClr val="bg1"/>
              </a:solidFill>
              <a:latin typeface="+mn-lt"/>
            </a:endParaRPr>
          </a:p>
        </p:txBody>
      </p:sp>
      <p:sp>
        <p:nvSpPr>
          <p:cNvPr id="35" name="Arrow: Right 34">
            <a:extLst>
              <a:ext uri="{FF2B5EF4-FFF2-40B4-BE49-F238E27FC236}">
                <a16:creationId xmlns:a16="http://schemas.microsoft.com/office/drawing/2014/main" id="{502558C8-D059-4683-C84E-FF5AA3CC1445}"/>
              </a:ext>
            </a:extLst>
          </p:cNvPr>
          <p:cNvSpPr/>
          <p:nvPr/>
        </p:nvSpPr>
        <p:spPr bwMode="auto">
          <a:xfrm rot="17096428">
            <a:off x="5167320" y="5049972"/>
            <a:ext cx="369570" cy="306565"/>
          </a:xfrm>
          <a:prstGeom prst="rightArrow">
            <a:avLst/>
          </a:prstGeom>
          <a:solidFill>
            <a:srgbClr val="FFFF00"/>
          </a:solidFill>
          <a:ln w="12700" cap="sq" algn="ctr">
            <a:solidFill>
              <a:srgbClr val="FFFF00"/>
            </a:solidFill>
            <a:miter lim="800000"/>
            <a:headEnd/>
            <a:tailEnd/>
          </a:ln>
          <a:effectLst/>
        </p:spPr>
        <p:txBody>
          <a:bodyPr wrap="none" rtlCol="0" anchor="ctr"/>
          <a:lstStyle/>
          <a:p>
            <a:pPr algn="ctr"/>
            <a:endParaRPr lang="en-US" sz="1600">
              <a:solidFill>
                <a:schemeClr val="bg1"/>
              </a:solidFill>
              <a:latin typeface="+mn-lt"/>
            </a:endParaRPr>
          </a:p>
        </p:txBody>
      </p:sp>
      <p:sp>
        <p:nvSpPr>
          <p:cNvPr id="38" name="Arrow: Right 37">
            <a:extLst>
              <a:ext uri="{FF2B5EF4-FFF2-40B4-BE49-F238E27FC236}">
                <a16:creationId xmlns:a16="http://schemas.microsoft.com/office/drawing/2014/main" id="{7003025C-A980-EA1E-4AE5-26167B469AB3}"/>
              </a:ext>
            </a:extLst>
          </p:cNvPr>
          <p:cNvSpPr/>
          <p:nvPr/>
        </p:nvSpPr>
        <p:spPr bwMode="auto">
          <a:xfrm rot="6495837">
            <a:off x="2102150" y="5010854"/>
            <a:ext cx="369570" cy="306565"/>
          </a:xfrm>
          <a:prstGeom prst="rightArrow">
            <a:avLst/>
          </a:prstGeom>
          <a:solidFill>
            <a:srgbClr val="FFFF00"/>
          </a:solidFill>
          <a:ln w="12700" cap="sq" algn="ctr">
            <a:solidFill>
              <a:srgbClr val="FFFF00"/>
            </a:solidFill>
            <a:miter lim="800000"/>
            <a:headEnd/>
            <a:tailEnd/>
          </a:ln>
          <a:effectLst/>
        </p:spPr>
        <p:txBody>
          <a:bodyPr wrap="none" rtlCol="0" anchor="ctr"/>
          <a:lstStyle/>
          <a:p>
            <a:pPr algn="ctr"/>
            <a:endParaRPr lang="en-US" sz="1600">
              <a:solidFill>
                <a:schemeClr val="bg1"/>
              </a:solidFill>
              <a:latin typeface="+mn-lt"/>
            </a:endParaRPr>
          </a:p>
        </p:txBody>
      </p:sp>
      <p:sp>
        <p:nvSpPr>
          <p:cNvPr id="41" name="Arrow: Right 40">
            <a:extLst>
              <a:ext uri="{FF2B5EF4-FFF2-40B4-BE49-F238E27FC236}">
                <a16:creationId xmlns:a16="http://schemas.microsoft.com/office/drawing/2014/main" id="{DECCA4A1-7BA2-BA1D-7AEC-5785EB85CE92}"/>
              </a:ext>
            </a:extLst>
          </p:cNvPr>
          <p:cNvSpPr/>
          <p:nvPr/>
        </p:nvSpPr>
        <p:spPr bwMode="auto">
          <a:xfrm rot="6495837">
            <a:off x="3281748" y="5125732"/>
            <a:ext cx="369570" cy="306565"/>
          </a:xfrm>
          <a:prstGeom prst="rightArrow">
            <a:avLst/>
          </a:prstGeom>
          <a:solidFill>
            <a:srgbClr val="FFFF00"/>
          </a:solidFill>
          <a:ln w="12700" cap="sq" algn="ctr">
            <a:solidFill>
              <a:srgbClr val="FFFF00"/>
            </a:solidFill>
            <a:miter lim="800000"/>
            <a:headEnd/>
            <a:tailEnd/>
          </a:ln>
          <a:effectLst/>
        </p:spPr>
        <p:txBody>
          <a:bodyPr wrap="none" rtlCol="0" anchor="ctr"/>
          <a:lstStyle/>
          <a:p>
            <a:pPr algn="ctr"/>
            <a:endParaRPr lang="en-US" sz="1600">
              <a:solidFill>
                <a:schemeClr val="bg1"/>
              </a:solidFill>
              <a:latin typeface="+mn-lt"/>
            </a:endParaRPr>
          </a:p>
        </p:txBody>
      </p:sp>
      <p:sp>
        <p:nvSpPr>
          <p:cNvPr id="42" name="Freeform: Shape 41">
            <a:extLst>
              <a:ext uri="{FF2B5EF4-FFF2-40B4-BE49-F238E27FC236}">
                <a16:creationId xmlns:a16="http://schemas.microsoft.com/office/drawing/2014/main" id="{AEF7F75D-BA0C-E064-EAAD-16BA754677EC}"/>
              </a:ext>
            </a:extLst>
          </p:cNvPr>
          <p:cNvSpPr/>
          <p:nvPr/>
        </p:nvSpPr>
        <p:spPr>
          <a:xfrm>
            <a:off x="7058587" y="3004177"/>
            <a:ext cx="4518799" cy="1804260"/>
          </a:xfrm>
          <a:custGeom>
            <a:avLst/>
            <a:gdLst>
              <a:gd name="connsiteX0" fmla="*/ 0 w 3571064"/>
              <a:gd name="connsiteY0" fmla="*/ 0 h 782774"/>
              <a:gd name="connsiteX1" fmla="*/ 3571064 w 3571064"/>
              <a:gd name="connsiteY1" fmla="*/ 0 h 782774"/>
              <a:gd name="connsiteX2" fmla="*/ 3571064 w 3571064"/>
              <a:gd name="connsiteY2" fmla="*/ 782774 h 782774"/>
              <a:gd name="connsiteX3" fmla="*/ 0 w 3571064"/>
              <a:gd name="connsiteY3" fmla="*/ 782774 h 782774"/>
              <a:gd name="connsiteX4" fmla="*/ 0 w 3571064"/>
              <a:gd name="connsiteY4" fmla="*/ 0 h 78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064" h="782774">
                <a:moveTo>
                  <a:pt x="0" y="0"/>
                </a:moveTo>
                <a:lnTo>
                  <a:pt x="3571064" y="0"/>
                </a:lnTo>
                <a:lnTo>
                  <a:pt x="3571064" y="782774"/>
                </a:lnTo>
                <a:lnTo>
                  <a:pt x="0" y="782774"/>
                </a:lnTo>
                <a:lnTo>
                  <a:pt x="0" y="0"/>
                </a:lnTo>
                <a:close/>
              </a:path>
            </a:pathLst>
          </a:custGeom>
          <a:ln w="38100"/>
        </p:spPr>
        <p:style>
          <a:lnRef idx="2">
            <a:schemeClr val="accent1"/>
          </a:lnRef>
          <a:fillRef idx="1">
            <a:schemeClr val="lt1"/>
          </a:fillRef>
          <a:effectRef idx="0">
            <a:schemeClr val="accent1"/>
          </a:effectRef>
          <a:fontRef idx="minor">
            <a:schemeClr val="dk1"/>
          </a:fontRef>
        </p:style>
        <p:txBody>
          <a:bodyPr spcFirstLastPara="0" vert="horz" wrap="square" lIns="101600" tIns="101600" rIns="101600" bIns="101600" numCol="1" spcCol="1270" anchor="ctr" anchorCtr="0">
            <a:noAutofit/>
          </a:bodyPr>
          <a:lstStyle/>
          <a:p>
            <a:pPr algn="ctr" defTabSz="889000">
              <a:lnSpc>
                <a:spcPct val="90000"/>
              </a:lnSpc>
              <a:spcBef>
                <a:spcPct val="0"/>
              </a:spcBef>
              <a:spcAft>
                <a:spcPct val="35000"/>
              </a:spcAft>
              <a:defRPr b="1"/>
            </a:pPr>
            <a:r>
              <a:rPr lang="en-US" sz="2400">
                <a:solidFill>
                  <a:srgbClr val="F77127"/>
                </a:solidFill>
              </a:rPr>
              <a:t>NHF </a:t>
            </a:r>
            <a:r>
              <a:rPr lang="en-US" sz="2400">
                <a:solidFill>
                  <a:schemeClr val="tx1"/>
                </a:solidFill>
              </a:rPr>
              <a:t>and</a:t>
            </a:r>
            <a:r>
              <a:rPr lang="en-US" sz="2400">
                <a:solidFill>
                  <a:srgbClr val="F77127"/>
                </a:solidFill>
              </a:rPr>
              <a:t> </a:t>
            </a:r>
            <a:r>
              <a:rPr lang="en-US" sz="2400" err="1">
                <a:solidFill>
                  <a:schemeClr val="accent3"/>
                </a:solidFill>
                <a:latin typeface="Verdana"/>
              </a:rPr>
              <a:t>cEDS</a:t>
            </a:r>
            <a:r>
              <a:rPr lang="en-US" sz="2400">
                <a:solidFill>
                  <a:schemeClr val="tx1"/>
                </a:solidFill>
                <a:latin typeface="Verdana"/>
              </a:rPr>
              <a:t> cells showed cell outgrowth from gel by day 5</a:t>
            </a:r>
            <a:endParaRPr lang="en-US" sz="2400">
              <a:solidFill>
                <a:schemeClr val="tx1"/>
              </a:solidFill>
              <a:latin typeface="Verdana"/>
              <a:ea typeface="Verdana"/>
            </a:endParaRPr>
          </a:p>
        </p:txBody>
      </p:sp>
      <p:sp>
        <p:nvSpPr>
          <p:cNvPr id="12" name="Slide Number Placeholder 4">
            <a:extLst>
              <a:ext uri="{FF2B5EF4-FFF2-40B4-BE49-F238E27FC236}">
                <a16:creationId xmlns:a16="http://schemas.microsoft.com/office/drawing/2014/main" id="{C778CF25-1FAD-6252-1E29-417E4793E7D3}"/>
              </a:ext>
            </a:extLst>
          </p:cNvPr>
          <p:cNvSpPr txBox="1">
            <a:spLocks/>
          </p:cNvSpPr>
          <p:nvPr/>
        </p:nvSpPr>
        <p:spPr>
          <a:xfrm>
            <a:off x="13856" y="6078246"/>
            <a:ext cx="609600" cy="39413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B0023-0CED-47F7-85AE-654F0B232C29}" type="slidenum">
              <a:rPr lang="en-US" smtClean="0"/>
              <a:pPr/>
              <a:t>15</a:t>
            </a:fld>
            <a:endParaRPr lang="en-US"/>
          </a:p>
        </p:txBody>
      </p:sp>
      <p:sp>
        <p:nvSpPr>
          <p:cNvPr id="3" name="Freeform: Shape 2">
            <a:extLst>
              <a:ext uri="{FF2B5EF4-FFF2-40B4-BE49-F238E27FC236}">
                <a16:creationId xmlns:a16="http://schemas.microsoft.com/office/drawing/2014/main" id="{DF1908F4-CE7E-82BC-3819-F4F2D26D81BF}"/>
              </a:ext>
            </a:extLst>
          </p:cNvPr>
          <p:cNvSpPr/>
          <p:nvPr/>
        </p:nvSpPr>
        <p:spPr bwMode="auto">
          <a:xfrm>
            <a:off x="1202635" y="1890091"/>
            <a:ext cx="2498035" cy="960862"/>
          </a:xfrm>
          <a:custGeom>
            <a:avLst/>
            <a:gdLst>
              <a:gd name="connsiteX0" fmla="*/ 0 w 2498035"/>
              <a:gd name="connsiteY0" fmla="*/ 0 h 960862"/>
              <a:gd name="connsiteX1" fmla="*/ 240195 w 2498035"/>
              <a:gd name="connsiteY1" fmla="*/ 230257 h 960862"/>
              <a:gd name="connsiteX2" fmla="*/ 326335 w 2498035"/>
              <a:gd name="connsiteY2" fmla="*/ 349526 h 960862"/>
              <a:gd name="connsiteX3" fmla="*/ 417443 w 2498035"/>
              <a:gd name="connsiteY3" fmla="*/ 382657 h 960862"/>
              <a:gd name="connsiteX4" fmla="*/ 482048 w 2498035"/>
              <a:gd name="connsiteY4" fmla="*/ 467139 h 960862"/>
              <a:gd name="connsiteX5" fmla="*/ 508552 w 2498035"/>
              <a:gd name="connsiteY5" fmla="*/ 548309 h 960862"/>
              <a:gd name="connsiteX6" fmla="*/ 601317 w 2498035"/>
              <a:gd name="connsiteY6" fmla="*/ 649357 h 960862"/>
              <a:gd name="connsiteX7" fmla="*/ 833230 w 2498035"/>
              <a:gd name="connsiteY7" fmla="*/ 757031 h 960862"/>
              <a:gd name="connsiteX8" fmla="*/ 929308 w 2498035"/>
              <a:gd name="connsiteY8" fmla="*/ 844826 h 960862"/>
              <a:gd name="connsiteX9" fmla="*/ 1101587 w 2498035"/>
              <a:gd name="connsiteY9" fmla="*/ 930966 h 960862"/>
              <a:gd name="connsiteX10" fmla="*/ 1338469 w 2498035"/>
              <a:gd name="connsiteY10" fmla="*/ 960783 h 960862"/>
              <a:gd name="connsiteX11" fmla="*/ 1444487 w 2498035"/>
              <a:gd name="connsiteY11" fmla="*/ 934279 h 960862"/>
              <a:gd name="connsiteX12" fmla="*/ 1570382 w 2498035"/>
              <a:gd name="connsiteY12" fmla="*/ 808383 h 960862"/>
              <a:gd name="connsiteX13" fmla="*/ 1794013 w 2498035"/>
              <a:gd name="connsiteY13" fmla="*/ 753718 h 960862"/>
              <a:gd name="connsiteX14" fmla="*/ 2002735 w 2498035"/>
              <a:gd name="connsiteY14" fmla="*/ 740466 h 960862"/>
              <a:gd name="connsiteX15" fmla="*/ 2201517 w 2498035"/>
              <a:gd name="connsiteY15" fmla="*/ 803413 h 960862"/>
              <a:gd name="connsiteX16" fmla="*/ 2400300 w 2498035"/>
              <a:gd name="connsiteY16" fmla="*/ 886239 h 960862"/>
              <a:gd name="connsiteX17" fmla="*/ 2498035 w 2498035"/>
              <a:gd name="connsiteY17" fmla="*/ 871331 h 96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98035" h="960862">
                <a:moveTo>
                  <a:pt x="0" y="0"/>
                </a:moveTo>
                <a:cubicBezTo>
                  <a:pt x="92903" y="86001"/>
                  <a:pt x="185806" y="172003"/>
                  <a:pt x="240195" y="230257"/>
                </a:cubicBezTo>
                <a:cubicBezTo>
                  <a:pt x="294584" y="288511"/>
                  <a:pt x="296794" y="324126"/>
                  <a:pt x="326335" y="349526"/>
                </a:cubicBezTo>
                <a:cubicBezTo>
                  <a:pt x="355876" y="374926"/>
                  <a:pt x="391491" y="363055"/>
                  <a:pt x="417443" y="382657"/>
                </a:cubicBezTo>
                <a:cubicBezTo>
                  <a:pt x="443395" y="402259"/>
                  <a:pt x="466863" y="439530"/>
                  <a:pt x="482048" y="467139"/>
                </a:cubicBezTo>
                <a:cubicBezTo>
                  <a:pt x="497233" y="494748"/>
                  <a:pt x="488674" y="517939"/>
                  <a:pt x="508552" y="548309"/>
                </a:cubicBezTo>
                <a:cubicBezTo>
                  <a:pt x="528430" y="578679"/>
                  <a:pt x="547204" y="614570"/>
                  <a:pt x="601317" y="649357"/>
                </a:cubicBezTo>
                <a:cubicBezTo>
                  <a:pt x="655430" y="684144"/>
                  <a:pt x="778565" y="724453"/>
                  <a:pt x="833230" y="757031"/>
                </a:cubicBezTo>
                <a:cubicBezTo>
                  <a:pt x="887895" y="789609"/>
                  <a:pt x="884582" y="815837"/>
                  <a:pt x="929308" y="844826"/>
                </a:cubicBezTo>
                <a:cubicBezTo>
                  <a:pt x="974034" y="873815"/>
                  <a:pt x="1033394" y="911640"/>
                  <a:pt x="1101587" y="930966"/>
                </a:cubicBezTo>
                <a:cubicBezTo>
                  <a:pt x="1169780" y="950292"/>
                  <a:pt x="1281319" y="960231"/>
                  <a:pt x="1338469" y="960783"/>
                </a:cubicBezTo>
                <a:cubicBezTo>
                  <a:pt x="1395619" y="961335"/>
                  <a:pt x="1405835" y="959679"/>
                  <a:pt x="1444487" y="934279"/>
                </a:cubicBezTo>
                <a:cubicBezTo>
                  <a:pt x="1483139" y="908879"/>
                  <a:pt x="1512128" y="838476"/>
                  <a:pt x="1570382" y="808383"/>
                </a:cubicBezTo>
                <a:cubicBezTo>
                  <a:pt x="1628636" y="778290"/>
                  <a:pt x="1721954" y="765037"/>
                  <a:pt x="1794013" y="753718"/>
                </a:cubicBezTo>
                <a:cubicBezTo>
                  <a:pt x="1866072" y="742399"/>
                  <a:pt x="1934818" y="732183"/>
                  <a:pt x="2002735" y="740466"/>
                </a:cubicBezTo>
                <a:cubicBezTo>
                  <a:pt x="2070652" y="748749"/>
                  <a:pt x="2135256" y="779118"/>
                  <a:pt x="2201517" y="803413"/>
                </a:cubicBezTo>
                <a:cubicBezTo>
                  <a:pt x="2267778" y="827708"/>
                  <a:pt x="2350880" y="874919"/>
                  <a:pt x="2400300" y="886239"/>
                </a:cubicBezTo>
                <a:cubicBezTo>
                  <a:pt x="2449720" y="897559"/>
                  <a:pt x="2473877" y="884445"/>
                  <a:pt x="2498035" y="871331"/>
                </a:cubicBezTo>
              </a:path>
            </a:pathLst>
          </a:custGeom>
          <a:noFill/>
          <a:ln w="12700" cap="sq" algn="ctr">
            <a:solidFill>
              <a:schemeClr val="tx1"/>
            </a:solidFill>
            <a:prstDash val="sysDash"/>
            <a:miter lim="800000"/>
            <a:headEnd/>
            <a:tailEnd/>
          </a:ln>
          <a:effectLst/>
        </p:spPr>
        <p:txBody>
          <a:bodyPr rtlCol="0" anchor="ctr"/>
          <a:lstStyle/>
          <a:p>
            <a:pPr algn="ctr"/>
            <a:endParaRPr lang="en-US"/>
          </a:p>
        </p:txBody>
      </p:sp>
      <p:sp>
        <p:nvSpPr>
          <p:cNvPr id="4" name="Freeform: Shape 3">
            <a:extLst>
              <a:ext uri="{FF2B5EF4-FFF2-40B4-BE49-F238E27FC236}">
                <a16:creationId xmlns:a16="http://schemas.microsoft.com/office/drawing/2014/main" id="{606A245C-2619-F69E-523E-730AC7DFA8EC}"/>
              </a:ext>
            </a:extLst>
          </p:cNvPr>
          <p:cNvSpPr/>
          <p:nvPr/>
        </p:nvSpPr>
        <p:spPr bwMode="auto">
          <a:xfrm>
            <a:off x="1207604" y="3460474"/>
            <a:ext cx="2488096" cy="1069406"/>
          </a:xfrm>
          <a:custGeom>
            <a:avLst/>
            <a:gdLst>
              <a:gd name="connsiteX0" fmla="*/ 0 w 2488096"/>
              <a:gd name="connsiteY0" fmla="*/ 0 h 1069406"/>
              <a:gd name="connsiteX1" fmla="*/ 147431 w 2488096"/>
              <a:gd name="connsiteY1" fmla="*/ 129209 h 1069406"/>
              <a:gd name="connsiteX2" fmla="*/ 311426 w 2488096"/>
              <a:gd name="connsiteY2" fmla="*/ 246822 h 1069406"/>
              <a:gd name="connsiteX3" fmla="*/ 417444 w 2488096"/>
              <a:gd name="connsiteY3" fmla="*/ 361122 h 1069406"/>
              <a:gd name="connsiteX4" fmla="*/ 495300 w 2488096"/>
              <a:gd name="connsiteY4" fmla="*/ 475422 h 1069406"/>
              <a:gd name="connsiteX5" fmla="*/ 612913 w 2488096"/>
              <a:gd name="connsiteY5" fmla="*/ 515178 h 1069406"/>
              <a:gd name="connsiteX6" fmla="*/ 660953 w 2488096"/>
              <a:gd name="connsiteY6" fmla="*/ 649356 h 1069406"/>
              <a:gd name="connsiteX7" fmla="*/ 881270 w 2488096"/>
              <a:gd name="connsiteY7" fmla="*/ 795130 h 1069406"/>
              <a:gd name="connsiteX8" fmla="*/ 998883 w 2488096"/>
              <a:gd name="connsiteY8" fmla="*/ 848139 h 1069406"/>
              <a:gd name="connsiteX9" fmla="*/ 1222513 w 2488096"/>
              <a:gd name="connsiteY9" fmla="*/ 1013791 h 1069406"/>
              <a:gd name="connsiteX10" fmla="*/ 1381539 w 2488096"/>
              <a:gd name="connsiteY10" fmla="*/ 1063487 h 1069406"/>
              <a:gd name="connsiteX11" fmla="*/ 1575353 w 2488096"/>
              <a:gd name="connsiteY11" fmla="*/ 1060174 h 1069406"/>
              <a:gd name="connsiteX12" fmla="*/ 1689653 w 2488096"/>
              <a:gd name="connsiteY12" fmla="*/ 988943 h 1069406"/>
              <a:gd name="connsiteX13" fmla="*/ 1787387 w 2488096"/>
              <a:gd name="connsiteY13" fmla="*/ 922683 h 1069406"/>
              <a:gd name="connsiteX14" fmla="*/ 1976231 w 2488096"/>
              <a:gd name="connsiteY14" fmla="*/ 871330 h 1069406"/>
              <a:gd name="connsiteX15" fmla="*/ 2175013 w 2488096"/>
              <a:gd name="connsiteY15" fmla="*/ 877956 h 1069406"/>
              <a:gd name="connsiteX16" fmla="*/ 2423492 w 2488096"/>
              <a:gd name="connsiteY16" fmla="*/ 939248 h 1069406"/>
              <a:gd name="connsiteX17" fmla="*/ 2476500 w 2488096"/>
              <a:gd name="connsiteY17" fmla="*/ 964096 h 1069406"/>
              <a:gd name="connsiteX18" fmla="*/ 2488096 w 2488096"/>
              <a:gd name="connsiteY18" fmla="*/ 970722 h 106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88096" h="1069406">
                <a:moveTo>
                  <a:pt x="0" y="0"/>
                </a:moveTo>
                <a:cubicBezTo>
                  <a:pt x="47763" y="44036"/>
                  <a:pt x="95527" y="88072"/>
                  <a:pt x="147431" y="129209"/>
                </a:cubicBezTo>
                <a:cubicBezTo>
                  <a:pt x="199335" y="170346"/>
                  <a:pt x="266424" y="208170"/>
                  <a:pt x="311426" y="246822"/>
                </a:cubicBezTo>
                <a:cubicBezTo>
                  <a:pt x="356428" y="285474"/>
                  <a:pt x="386798" y="323022"/>
                  <a:pt x="417444" y="361122"/>
                </a:cubicBezTo>
                <a:cubicBezTo>
                  <a:pt x="448090" y="399222"/>
                  <a:pt x="462722" y="449746"/>
                  <a:pt x="495300" y="475422"/>
                </a:cubicBezTo>
                <a:cubicBezTo>
                  <a:pt x="527878" y="501098"/>
                  <a:pt x="585304" y="486189"/>
                  <a:pt x="612913" y="515178"/>
                </a:cubicBezTo>
                <a:cubicBezTo>
                  <a:pt x="640522" y="544167"/>
                  <a:pt x="616227" y="602697"/>
                  <a:pt x="660953" y="649356"/>
                </a:cubicBezTo>
                <a:cubicBezTo>
                  <a:pt x="705679" y="696015"/>
                  <a:pt x="824948" y="762000"/>
                  <a:pt x="881270" y="795130"/>
                </a:cubicBezTo>
                <a:cubicBezTo>
                  <a:pt x="937592" y="828260"/>
                  <a:pt x="942009" y="811695"/>
                  <a:pt x="998883" y="848139"/>
                </a:cubicBezTo>
                <a:cubicBezTo>
                  <a:pt x="1055757" y="884583"/>
                  <a:pt x="1158737" y="977900"/>
                  <a:pt x="1222513" y="1013791"/>
                </a:cubicBezTo>
                <a:cubicBezTo>
                  <a:pt x="1286289" y="1049682"/>
                  <a:pt x="1322732" y="1055757"/>
                  <a:pt x="1381539" y="1063487"/>
                </a:cubicBezTo>
                <a:cubicBezTo>
                  <a:pt x="1440346" y="1071218"/>
                  <a:pt x="1524001" y="1072598"/>
                  <a:pt x="1575353" y="1060174"/>
                </a:cubicBezTo>
                <a:cubicBezTo>
                  <a:pt x="1626705" y="1047750"/>
                  <a:pt x="1654314" y="1011858"/>
                  <a:pt x="1689653" y="988943"/>
                </a:cubicBezTo>
                <a:cubicBezTo>
                  <a:pt x="1724992" y="966028"/>
                  <a:pt x="1739624" y="942285"/>
                  <a:pt x="1787387" y="922683"/>
                </a:cubicBezTo>
                <a:cubicBezTo>
                  <a:pt x="1835150" y="903081"/>
                  <a:pt x="1911627" y="878784"/>
                  <a:pt x="1976231" y="871330"/>
                </a:cubicBezTo>
                <a:cubicBezTo>
                  <a:pt x="2040835" y="863876"/>
                  <a:pt x="2100470" y="866636"/>
                  <a:pt x="2175013" y="877956"/>
                </a:cubicBezTo>
                <a:cubicBezTo>
                  <a:pt x="2249557" y="889276"/>
                  <a:pt x="2373244" y="924891"/>
                  <a:pt x="2423492" y="939248"/>
                </a:cubicBezTo>
                <a:cubicBezTo>
                  <a:pt x="2473740" y="953605"/>
                  <a:pt x="2465733" y="958850"/>
                  <a:pt x="2476500" y="964096"/>
                </a:cubicBezTo>
                <a:cubicBezTo>
                  <a:pt x="2487267" y="969342"/>
                  <a:pt x="2487681" y="970032"/>
                  <a:pt x="2488096" y="970722"/>
                </a:cubicBezTo>
              </a:path>
            </a:pathLst>
          </a:custGeom>
          <a:noFill/>
          <a:ln w="12700" cap="sq" algn="ctr">
            <a:solidFill>
              <a:schemeClr val="tx1"/>
            </a:solidFill>
            <a:prstDash val="sysDash"/>
            <a:miter lim="800000"/>
            <a:headEnd/>
            <a:tailEnd/>
          </a:ln>
          <a:effectLst/>
        </p:spPr>
        <p:txBody>
          <a:bodyPr rtlCol="0" anchor="ctr"/>
          <a:lstStyle/>
          <a:p>
            <a:pPr algn="ctr"/>
            <a:endParaRPr lang="en-US"/>
          </a:p>
        </p:txBody>
      </p:sp>
      <p:sp>
        <p:nvSpPr>
          <p:cNvPr id="6" name="Freeform: Shape 5">
            <a:extLst>
              <a:ext uri="{FF2B5EF4-FFF2-40B4-BE49-F238E27FC236}">
                <a16:creationId xmlns:a16="http://schemas.microsoft.com/office/drawing/2014/main" id="{494A302A-01FF-DFBE-4482-44A116A3FF5C}"/>
              </a:ext>
            </a:extLst>
          </p:cNvPr>
          <p:cNvSpPr/>
          <p:nvPr/>
        </p:nvSpPr>
        <p:spPr bwMode="auto">
          <a:xfrm>
            <a:off x="1214230" y="4891709"/>
            <a:ext cx="2497210" cy="1064165"/>
          </a:xfrm>
          <a:custGeom>
            <a:avLst/>
            <a:gdLst>
              <a:gd name="connsiteX0" fmla="*/ 0 w 2497210"/>
              <a:gd name="connsiteY0" fmla="*/ 0 h 1064165"/>
              <a:gd name="connsiteX1" fmla="*/ 152400 w 2497210"/>
              <a:gd name="connsiteY1" fmla="*/ 144117 h 1064165"/>
              <a:gd name="connsiteX2" fmla="*/ 240196 w 2497210"/>
              <a:gd name="connsiteY2" fmla="*/ 226943 h 1064165"/>
              <a:gd name="connsiteX3" fmla="*/ 347870 w 2497210"/>
              <a:gd name="connsiteY3" fmla="*/ 303143 h 1064165"/>
              <a:gd name="connsiteX4" fmla="*/ 462170 w 2497210"/>
              <a:gd name="connsiteY4" fmla="*/ 457200 h 1064165"/>
              <a:gd name="connsiteX5" fmla="*/ 525118 w 2497210"/>
              <a:gd name="connsiteY5" fmla="*/ 477078 h 1064165"/>
              <a:gd name="connsiteX6" fmla="*/ 584753 w 2497210"/>
              <a:gd name="connsiteY6" fmla="*/ 549965 h 1064165"/>
              <a:gd name="connsiteX7" fmla="*/ 621196 w 2497210"/>
              <a:gd name="connsiteY7" fmla="*/ 665921 h 1064165"/>
              <a:gd name="connsiteX8" fmla="*/ 722244 w 2497210"/>
              <a:gd name="connsiteY8" fmla="*/ 747091 h 1064165"/>
              <a:gd name="connsiteX9" fmla="*/ 882927 w 2497210"/>
              <a:gd name="connsiteY9" fmla="*/ 849795 h 1064165"/>
              <a:gd name="connsiteX10" fmla="*/ 1045266 w 2497210"/>
              <a:gd name="connsiteY10" fmla="*/ 939248 h 1064165"/>
              <a:gd name="connsiteX11" fmla="*/ 1192696 w 2497210"/>
              <a:gd name="connsiteY11" fmla="*/ 1013791 h 1064165"/>
              <a:gd name="connsiteX12" fmla="*/ 1379883 w 2497210"/>
              <a:gd name="connsiteY12" fmla="*/ 1053548 h 1064165"/>
              <a:gd name="connsiteX13" fmla="*/ 1492527 w 2497210"/>
              <a:gd name="connsiteY13" fmla="*/ 1058517 h 1064165"/>
              <a:gd name="connsiteX14" fmla="*/ 1643270 w 2497210"/>
              <a:gd name="connsiteY14" fmla="*/ 982317 h 1064165"/>
              <a:gd name="connsiteX15" fmla="*/ 1663148 w 2497210"/>
              <a:gd name="connsiteY15" fmla="*/ 935934 h 1064165"/>
              <a:gd name="connsiteX16" fmla="*/ 1782418 w 2497210"/>
              <a:gd name="connsiteY16" fmla="*/ 866361 h 1064165"/>
              <a:gd name="connsiteX17" fmla="*/ 2037522 w 2497210"/>
              <a:gd name="connsiteY17" fmla="*/ 831574 h 1064165"/>
              <a:gd name="connsiteX18" fmla="*/ 2244587 w 2497210"/>
              <a:gd name="connsiteY18" fmla="*/ 853108 h 1064165"/>
              <a:gd name="connsiteX19" fmla="*/ 2317474 w 2497210"/>
              <a:gd name="connsiteY19" fmla="*/ 896178 h 1064165"/>
              <a:gd name="connsiteX20" fmla="*/ 2383735 w 2497210"/>
              <a:gd name="connsiteY20" fmla="*/ 917713 h 1064165"/>
              <a:gd name="connsiteX21" fmla="*/ 2415209 w 2497210"/>
              <a:gd name="connsiteY21" fmla="*/ 902804 h 1064165"/>
              <a:gd name="connsiteX22" fmla="*/ 2449996 w 2497210"/>
              <a:gd name="connsiteY22" fmla="*/ 929308 h 1064165"/>
              <a:gd name="connsiteX23" fmla="*/ 2493066 w 2497210"/>
              <a:gd name="connsiteY23" fmla="*/ 962439 h 1064165"/>
              <a:gd name="connsiteX24" fmla="*/ 2493066 w 2497210"/>
              <a:gd name="connsiteY24" fmla="*/ 967408 h 106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97210" h="1064165">
                <a:moveTo>
                  <a:pt x="0" y="0"/>
                </a:moveTo>
                <a:lnTo>
                  <a:pt x="152400" y="144117"/>
                </a:lnTo>
                <a:cubicBezTo>
                  <a:pt x="192433" y="181941"/>
                  <a:pt x="207618" y="200439"/>
                  <a:pt x="240196" y="226943"/>
                </a:cubicBezTo>
                <a:cubicBezTo>
                  <a:pt x="272774" y="253447"/>
                  <a:pt x="310874" y="264767"/>
                  <a:pt x="347870" y="303143"/>
                </a:cubicBezTo>
                <a:cubicBezTo>
                  <a:pt x="384866" y="341519"/>
                  <a:pt x="432629" y="428211"/>
                  <a:pt x="462170" y="457200"/>
                </a:cubicBezTo>
                <a:cubicBezTo>
                  <a:pt x="491711" y="486189"/>
                  <a:pt x="504688" y="461617"/>
                  <a:pt x="525118" y="477078"/>
                </a:cubicBezTo>
                <a:cubicBezTo>
                  <a:pt x="545549" y="492539"/>
                  <a:pt x="568740" y="518491"/>
                  <a:pt x="584753" y="549965"/>
                </a:cubicBezTo>
                <a:cubicBezTo>
                  <a:pt x="600766" y="581439"/>
                  <a:pt x="598281" y="633067"/>
                  <a:pt x="621196" y="665921"/>
                </a:cubicBezTo>
                <a:cubicBezTo>
                  <a:pt x="644111" y="698775"/>
                  <a:pt x="678622" y="716445"/>
                  <a:pt x="722244" y="747091"/>
                </a:cubicBezTo>
                <a:cubicBezTo>
                  <a:pt x="765866" y="777737"/>
                  <a:pt x="829090" y="817769"/>
                  <a:pt x="882927" y="849795"/>
                </a:cubicBezTo>
                <a:cubicBezTo>
                  <a:pt x="936764" y="881821"/>
                  <a:pt x="993638" y="911915"/>
                  <a:pt x="1045266" y="939248"/>
                </a:cubicBezTo>
                <a:cubicBezTo>
                  <a:pt x="1096894" y="966581"/>
                  <a:pt x="1136927" y="994741"/>
                  <a:pt x="1192696" y="1013791"/>
                </a:cubicBezTo>
                <a:cubicBezTo>
                  <a:pt x="1248465" y="1032841"/>
                  <a:pt x="1329911" y="1046094"/>
                  <a:pt x="1379883" y="1053548"/>
                </a:cubicBezTo>
                <a:cubicBezTo>
                  <a:pt x="1429855" y="1061002"/>
                  <a:pt x="1448629" y="1070389"/>
                  <a:pt x="1492527" y="1058517"/>
                </a:cubicBezTo>
                <a:cubicBezTo>
                  <a:pt x="1536425" y="1046645"/>
                  <a:pt x="1614833" y="1002747"/>
                  <a:pt x="1643270" y="982317"/>
                </a:cubicBezTo>
                <a:cubicBezTo>
                  <a:pt x="1671707" y="961887"/>
                  <a:pt x="1639957" y="955260"/>
                  <a:pt x="1663148" y="935934"/>
                </a:cubicBezTo>
                <a:cubicBezTo>
                  <a:pt x="1686339" y="916608"/>
                  <a:pt x="1720022" y="883754"/>
                  <a:pt x="1782418" y="866361"/>
                </a:cubicBezTo>
                <a:cubicBezTo>
                  <a:pt x="1844814" y="848968"/>
                  <a:pt x="1960494" y="833783"/>
                  <a:pt x="2037522" y="831574"/>
                </a:cubicBezTo>
                <a:cubicBezTo>
                  <a:pt x="2114550" y="829365"/>
                  <a:pt x="2197928" y="842341"/>
                  <a:pt x="2244587" y="853108"/>
                </a:cubicBezTo>
                <a:cubicBezTo>
                  <a:pt x="2291246" y="863875"/>
                  <a:pt x="2294283" y="885411"/>
                  <a:pt x="2317474" y="896178"/>
                </a:cubicBezTo>
                <a:cubicBezTo>
                  <a:pt x="2340665" y="906945"/>
                  <a:pt x="2367446" y="916609"/>
                  <a:pt x="2383735" y="917713"/>
                </a:cubicBezTo>
                <a:cubicBezTo>
                  <a:pt x="2400024" y="918817"/>
                  <a:pt x="2404166" y="900872"/>
                  <a:pt x="2415209" y="902804"/>
                </a:cubicBezTo>
                <a:cubicBezTo>
                  <a:pt x="2426252" y="904736"/>
                  <a:pt x="2437020" y="919369"/>
                  <a:pt x="2449996" y="929308"/>
                </a:cubicBezTo>
                <a:cubicBezTo>
                  <a:pt x="2462972" y="939247"/>
                  <a:pt x="2485888" y="956089"/>
                  <a:pt x="2493066" y="962439"/>
                </a:cubicBezTo>
                <a:cubicBezTo>
                  <a:pt x="2500244" y="968789"/>
                  <a:pt x="2496655" y="968098"/>
                  <a:pt x="2493066" y="967408"/>
                </a:cubicBezTo>
              </a:path>
            </a:pathLst>
          </a:custGeom>
          <a:noFill/>
          <a:ln w="12700" cap="sq" algn="ctr">
            <a:solidFill>
              <a:schemeClr val="tx1"/>
            </a:solidFill>
            <a:prstDash val="sysDash"/>
            <a:miter lim="800000"/>
            <a:headEnd/>
            <a:tailEnd/>
          </a:ln>
          <a:effectLst/>
        </p:spPr>
        <p:txBody>
          <a:bodyPr rtlCol="0" anchor="ctr"/>
          <a:lstStyle/>
          <a:p>
            <a:pPr algn="ctr"/>
            <a:endParaRPr lang="en-US"/>
          </a:p>
        </p:txBody>
      </p:sp>
      <p:sp>
        <p:nvSpPr>
          <p:cNvPr id="8" name="Freeform: Shape 7">
            <a:extLst>
              <a:ext uri="{FF2B5EF4-FFF2-40B4-BE49-F238E27FC236}">
                <a16:creationId xmlns:a16="http://schemas.microsoft.com/office/drawing/2014/main" id="{E9E880F0-6D4A-6252-426A-E5CD6B8E4A56}"/>
              </a:ext>
            </a:extLst>
          </p:cNvPr>
          <p:cNvSpPr/>
          <p:nvPr/>
        </p:nvSpPr>
        <p:spPr bwMode="auto">
          <a:xfrm>
            <a:off x="4037466" y="1733524"/>
            <a:ext cx="1299215" cy="1395729"/>
          </a:xfrm>
          <a:custGeom>
            <a:avLst/>
            <a:gdLst>
              <a:gd name="connsiteX0" fmla="*/ 1299215 w 1299215"/>
              <a:gd name="connsiteY0" fmla="*/ 0 h 1395729"/>
              <a:gd name="connsiteX1" fmla="*/ 1259620 w 1299215"/>
              <a:gd name="connsiteY1" fmla="*/ 51969 h 1395729"/>
              <a:gd name="connsiteX2" fmla="*/ 1238585 w 1299215"/>
              <a:gd name="connsiteY2" fmla="*/ 134871 h 1395729"/>
              <a:gd name="connsiteX3" fmla="*/ 1175480 w 1299215"/>
              <a:gd name="connsiteY3" fmla="*/ 191789 h 1395729"/>
              <a:gd name="connsiteX4" fmla="*/ 1057932 w 1299215"/>
              <a:gd name="connsiteY4" fmla="*/ 317999 h 1395729"/>
              <a:gd name="connsiteX5" fmla="*/ 930485 w 1299215"/>
              <a:gd name="connsiteY5" fmla="*/ 426885 h 1395729"/>
              <a:gd name="connsiteX6" fmla="*/ 882229 w 1299215"/>
              <a:gd name="connsiteY6" fmla="*/ 502363 h 1395729"/>
              <a:gd name="connsiteX7" fmla="*/ 796852 w 1299215"/>
              <a:gd name="connsiteY7" fmla="*/ 626098 h 1395729"/>
              <a:gd name="connsiteX8" fmla="*/ 760969 w 1299215"/>
              <a:gd name="connsiteY8" fmla="*/ 717662 h 1395729"/>
              <a:gd name="connsiteX9" fmla="*/ 668168 w 1299215"/>
              <a:gd name="connsiteY9" fmla="*/ 757257 h 1395729"/>
              <a:gd name="connsiteX10" fmla="*/ 465243 w 1299215"/>
              <a:gd name="connsiteY10" fmla="*/ 1008439 h 1395729"/>
              <a:gd name="connsiteX11" fmla="*/ 342745 w 1299215"/>
              <a:gd name="connsiteY11" fmla="*/ 1129699 h 1395729"/>
              <a:gd name="connsiteX12" fmla="*/ 181890 w 1299215"/>
              <a:gd name="connsiteY12" fmla="*/ 1241060 h 1395729"/>
              <a:gd name="connsiteX13" fmla="*/ 70529 w 1299215"/>
              <a:gd name="connsiteY13" fmla="*/ 1307877 h 1395729"/>
              <a:gd name="connsiteX14" fmla="*/ 0 w 1299215"/>
              <a:gd name="connsiteY14" fmla="*/ 1395729 h 139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9215" h="1395729">
                <a:moveTo>
                  <a:pt x="1299215" y="0"/>
                </a:moveTo>
                <a:cubicBezTo>
                  <a:pt x="1284470" y="14745"/>
                  <a:pt x="1269725" y="29491"/>
                  <a:pt x="1259620" y="51969"/>
                </a:cubicBezTo>
                <a:cubicBezTo>
                  <a:pt x="1249515" y="74448"/>
                  <a:pt x="1252608" y="111568"/>
                  <a:pt x="1238585" y="134871"/>
                </a:cubicBezTo>
                <a:cubicBezTo>
                  <a:pt x="1224562" y="158174"/>
                  <a:pt x="1205589" y="161268"/>
                  <a:pt x="1175480" y="191789"/>
                </a:cubicBezTo>
                <a:cubicBezTo>
                  <a:pt x="1145371" y="222310"/>
                  <a:pt x="1098765" y="278816"/>
                  <a:pt x="1057932" y="317999"/>
                </a:cubicBezTo>
                <a:cubicBezTo>
                  <a:pt x="1017099" y="357182"/>
                  <a:pt x="959769" y="396158"/>
                  <a:pt x="930485" y="426885"/>
                </a:cubicBezTo>
                <a:cubicBezTo>
                  <a:pt x="901201" y="457612"/>
                  <a:pt x="904501" y="469161"/>
                  <a:pt x="882229" y="502363"/>
                </a:cubicBezTo>
                <a:cubicBezTo>
                  <a:pt x="859957" y="535565"/>
                  <a:pt x="817062" y="590215"/>
                  <a:pt x="796852" y="626098"/>
                </a:cubicBezTo>
                <a:cubicBezTo>
                  <a:pt x="776642" y="661981"/>
                  <a:pt x="782416" y="695802"/>
                  <a:pt x="760969" y="717662"/>
                </a:cubicBezTo>
                <a:cubicBezTo>
                  <a:pt x="739522" y="739522"/>
                  <a:pt x="717456" y="708794"/>
                  <a:pt x="668168" y="757257"/>
                </a:cubicBezTo>
                <a:cubicBezTo>
                  <a:pt x="618880" y="805720"/>
                  <a:pt x="519480" y="946365"/>
                  <a:pt x="465243" y="1008439"/>
                </a:cubicBezTo>
                <a:cubicBezTo>
                  <a:pt x="411006" y="1070513"/>
                  <a:pt x="389970" y="1090929"/>
                  <a:pt x="342745" y="1129699"/>
                </a:cubicBezTo>
                <a:cubicBezTo>
                  <a:pt x="295520" y="1168469"/>
                  <a:pt x="227259" y="1211364"/>
                  <a:pt x="181890" y="1241060"/>
                </a:cubicBezTo>
                <a:cubicBezTo>
                  <a:pt x="136521" y="1270756"/>
                  <a:pt x="100844" y="1282099"/>
                  <a:pt x="70529" y="1307877"/>
                </a:cubicBezTo>
                <a:cubicBezTo>
                  <a:pt x="40214" y="1333655"/>
                  <a:pt x="10724" y="1377994"/>
                  <a:pt x="0" y="1395729"/>
                </a:cubicBezTo>
              </a:path>
            </a:pathLst>
          </a:custGeom>
          <a:noFill/>
          <a:ln w="12700" cap="sq" algn="ctr">
            <a:solidFill>
              <a:schemeClr val="tx1"/>
            </a:solidFill>
            <a:prstDash val="sysDash"/>
            <a:miter lim="800000"/>
            <a:headEnd/>
            <a:tailEnd/>
          </a:ln>
          <a:effectLst/>
        </p:spPr>
        <p:txBody>
          <a:bodyPr rtlCol="0" anchor="ctr"/>
          <a:lstStyle/>
          <a:p>
            <a:pPr algn="ctr"/>
            <a:endParaRPr lang="en-US"/>
          </a:p>
        </p:txBody>
      </p:sp>
      <p:sp>
        <p:nvSpPr>
          <p:cNvPr id="9" name="Freeform: Shape 8">
            <a:extLst>
              <a:ext uri="{FF2B5EF4-FFF2-40B4-BE49-F238E27FC236}">
                <a16:creationId xmlns:a16="http://schemas.microsoft.com/office/drawing/2014/main" id="{4FD08B84-5165-360F-84F0-9364F1E9CDEF}"/>
              </a:ext>
            </a:extLst>
          </p:cNvPr>
          <p:cNvSpPr/>
          <p:nvPr/>
        </p:nvSpPr>
        <p:spPr bwMode="auto">
          <a:xfrm>
            <a:off x="4099333" y="3201019"/>
            <a:ext cx="1267044" cy="1410576"/>
          </a:xfrm>
          <a:custGeom>
            <a:avLst/>
            <a:gdLst>
              <a:gd name="connsiteX0" fmla="*/ 1267044 w 1267044"/>
              <a:gd name="connsiteY0" fmla="*/ 0 h 1410576"/>
              <a:gd name="connsiteX1" fmla="*/ 1185379 w 1267044"/>
              <a:gd name="connsiteY1" fmla="*/ 84139 h 1410576"/>
              <a:gd name="connsiteX2" fmla="*/ 1092578 w 1267044"/>
              <a:gd name="connsiteY2" fmla="*/ 164567 h 1410576"/>
              <a:gd name="connsiteX3" fmla="*/ 1002252 w 1267044"/>
              <a:gd name="connsiteY3" fmla="*/ 256131 h 1410576"/>
              <a:gd name="connsiteX4" fmla="*/ 884704 w 1267044"/>
              <a:gd name="connsiteY4" fmla="*/ 347694 h 1410576"/>
              <a:gd name="connsiteX5" fmla="*/ 833973 w 1267044"/>
              <a:gd name="connsiteY5" fmla="*/ 423173 h 1410576"/>
              <a:gd name="connsiteX6" fmla="*/ 798089 w 1267044"/>
              <a:gd name="connsiteY6" fmla="*/ 523398 h 1410576"/>
              <a:gd name="connsiteX7" fmla="*/ 671880 w 1267044"/>
              <a:gd name="connsiteY7" fmla="*/ 675592 h 1410576"/>
              <a:gd name="connsiteX8" fmla="*/ 588978 w 1267044"/>
              <a:gd name="connsiteY8" fmla="*/ 753544 h 1410576"/>
              <a:gd name="connsiteX9" fmla="*/ 491227 w 1267044"/>
              <a:gd name="connsiteY9" fmla="*/ 832735 h 1410576"/>
              <a:gd name="connsiteX10" fmla="*/ 425648 w 1267044"/>
              <a:gd name="connsiteY10" fmla="*/ 916874 h 1410576"/>
              <a:gd name="connsiteX11" fmla="*/ 296964 w 1267044"/>
              <a:gd name="connsiteY11" fmla="*/ 1108663 h 1410576"/>
              <a:gd name="connsiteX12" fmla="*/ 232622 w 1267044"/>
              <a:gd name="connsiteY12" fmla="*/ 1171768 h 1410576"/>
              <a:gd name="connsiteX13" fmla="*/ 186840 w 1267044"/>
              <a:gd name="connsiteY13" fmla="*/ 1226211 h 1410576"/>
              <a:gd name="connsiteX14" fmla="*/ 68054 w 1267044"/>
              <a:gd name="connsiteY14" fmla="*/ 1352421 h 1410576"/>
              <a:gd name="connsiteX15" fmla="*/ 0 w 1267044"/>
              <a:gd name="connsiteY15" fmla="*/ 1410576 h 141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7044" h="1410576">
                <a:moveTo>
                  <a:pt x="1267044" y="0"/>
                </a:moveTo>
                <a:cubicBezTo>
                  <a:pt x="1240750" y="28355"/>
                  <a:pt x="1214457" y="56711"/>
                  <a:pt x="1185379" y="84139"/>
                </a:cubicBezTo>
                <a:cubicBezTo>
                  <a:pt x="1156301" y="111567"/>
                  <a:pt x="1123099" y="135902"/>
                  <a:pt x="1092578" y="164567"/>
                </a:cubicBezTo>
                <a:cubicBezTo>
                  <a:pt x="1062057" y="193232"/>
                  <a:pt x="1036898" y="225610"/>
                  <a:pt x="1002252" y="256131"/>
                </a:cubicBezTo>
                <a:cubicBezTo>
                  <a:pt x="967606" y="286652"/>
                  <a:pt x="912750" y="319854"/>
                  <a:pt x="884704" y="347694"/>
                </a:cubicBezTo>
                <a:cubicBezTo>
                  <a:pt x="856658" y="375534"/>
                  <a:pt x="848409" y="393889"/>
                  <a:pt x="833973" y="423173"/>
                </a:cubicBezTo>
                <a:cubicBezTo>
                  <a:pt x="819537" y="452457"/>
                  <a:pt x="825104" y="481328"/>
                  <a:pt x="798089" y="523398"/>
                </a:cubicBezTo>
                <a:cubicBezTo>
                  <a:pt x="771073" y="565468"/>
                  <a:pt x="706732" y="637234"/>
                  <a:pt x="671880" y="675592"/>
                </a:cubicBezTo>
                <a:cubicBezTo>
                  <a:pt x="637028" y="713950"/>
                  <a:pt x="619087" y="727354"/>
                  <a:pt x="588978" y="753544"/>
                </a:cubicBezTo>
                <a:cubicBezTo>
                  <a:pt x="558869" y="779734"/>
                  <a:pt x="518449" y="805513"/>
                  <a:pt x="491227" y="832735"/>
                </a:cubicBezTo>
                <a:cubicBezTo>
                  <a:pt x="464005" y="859957"/>
                  <a:pt x="458025" y="870886"/>
                  <a:pt x="425648" y="916874"/>
                </a:cubicBezTo>
                <a:cubicBezTo>
                  <a:pt x="393271" y="962862"/>
                  <a:pt x="329135" y="1066181"/>
                  <a:pt x="296964" y="1108663"/>
                </a:cubicBezTo>
                <a:cubicBezTo>
                  <a:pt x="264793" y="1151145"/>
                  <a:pt x="250976" y="1152177"/>
                  <a:pt x="232622" y="1171768"/>
                </a:cubicBezTo>
                <a:cubicBezTo>
                  <a:pt x="214268" y="1191359"/>
                  <a:pt x="214268" y="1196102"/>
                  <a:pt x="186840" y="1226211"/>
                </a:cubicBezTo>
                <a:cubicBezTo>
                  <a:pt x="159412" y="1256320"/>
                  <a:pt x="99194" y="1321694"/>
                  <a:pt x="68054" y="1352421"/>
                </a:cubicBezTo>
                <a:cubicBezTo>
                  <a:pt x="36914" y="1383148"/>
                  <a:pt x="18457" y="1396862"/>
                  <a:pt x="0" y="1410576"/>
                </a:cubicBezTo>
              </a:path>
            </a:pathLst>
          </a:custGeom>
          <a:noFill/>
          <a:ln w="12700" cap="sq" algn="ctr">
            <a:solidFill>
              <a:schemeClr val="tx1"/>
            </a:solidFill>
            <a:prstDash val="sysDash"/>
            <a:miter lim="800000"/>
            <a:headEnd/>
            <a:tailEnd/>
          </a:ln>
          <a:effectLst/>
        </p:spPr>
        <p:txBody>
          <a:bodyPr rtlCol="0" anchor="ctr"/>
          <a:lstStyle/>
          <a:p>
            <a:pPr algn="ctr"/>
            <a:endParaRPr lang="en-US"/>
          </a:p>
        </p:txBody>
      </p:sp>
      <p:sp>
        <p:nvSpPr>
          <p:cNvPr id="10" name="Freeform: Shape 9">
            <a:extLst>
              <a:ext uri="{FF2B5EF4-FFF2-40B4-BE49-F238E27FC236}">
                <a16:creationId xmlns:a16="http://schemas.microsoft.com/office/drawing/2014/main" id="{E5A14F7F-D377-9754-6F66-C6354C3753C8}"/>
              </a:ext>
            </a:extLst>
          </p:cNvPr>
          <p:cNvSpPr/>
          <p:nvPr/>
        </p:nvSpPr>
        <p:spPr bwMode="auto">
          <a:xfrm>
            <a:off x="4220593" y="4674700"/>
            <a:ext cx="1274468" cy="1416763"/>
          </a:xfrm>
          <a:custGeom>
            <a:avLst/>
            <a:gdLst>
              <a:gd name="connsiteX0" fmla="*/ 0 w 1274468"/>
              <a:gd name="connsiteY0" fmla="*/ 1416763 h 1416763"/>
              <a:gd name="connsiteX1" fmla="*/ 82903 w 1274468"/>
              <a:gd name="connsiteY1" fmla="*/ 1326437 h 1416763"/>
              <a:gd name="connsiteX2" fmla="*/ 200451 w 1274468"/>
              <a:gd name="connsiteY2" fmla="*/ 1231161 h 1416763"/>
              <a:gd name="connsiteX3" fmla="*/ 258606 w 1274468"/>
              <a:gd name="connsiteY3" fmla="*/ 1130936 h 1416763"/>
              <a:gd name="connsiteX4" fmla="*/ 341508 w 1274468"/>
              <a:gd name="connsiteY4" fmla="*/ 994827 h 1416763"/>
              <a:gd name="connsiteX5" fmla="*/ 515974 w 1274468"/>
              <a:gd name="connsiteY5" fmla="*/ 838922 h 1416763"/>
              <a:gd name="connsiteX6" fmla="*/ 690440 w 1274468"/>
              <a:gd name="connsiteY6" fmla="*/ 645895 h 1416763"/>
              <a:gd name="connsiteX7" fmla="*/ 788191 w 1274468"/>
              <a:gd name="connsiteY7" fmla="*/ 470192 h 1416763"/>
              <a:gd name="connsiteX8" fmla="*/ 1076493 w 1274468"/>
              <a:gd name="connsiteY8" fmla="*/ 235096 h 1416763"/>
              <a:gd name="connsiteX9" fmla="*/ 1274468 w 1274468"/>
              <a:gd name="connsiteY9" fmla="*/ 0 h 141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4468" h="1416763">
                <a:moveTo>
                  <a:pt x="0" y="1416763"/>
                </a:moveTo>
                <a:cubicBezTo>
                  <a:pt x="24747" y="1387067"/>
                  <a:pt x="49495" y="1357371"/>
                  <a:pt x="82903" y="1326437"/>
                </a:cubicBezTo>
                <a:cubicBezTo>
                  <a:pt x="116312" y="1295503"/>
                  <a:pt x="171167" y="1263744"/>
                  <a:pt x="200451" y="1231161"/>
                </a:cubicBezTo>
                <a:cubicBezTo>
                  <a:pt x="229735" y="1198578"/>
                  <a:pt x="235097" y="1170325"/>
                  <a:pt x="258606" y="1130936"/>
                </a:cubicBezTo>
                <a:cubicBezTo>
                  <a:pt x="282115" y="1091547"/>
                  <a:pt x="298613" y="1043496"/>
                  <a:pt x="341508" y="994827"/>
                </a:cubicBezTo>
                <a:cubicBezTo>
                  <a:pt x="384403" y="946158"/>
                  <a:pt x="457819" y="897077"/>
                  <a:pt x="515974" y="838922"/>
                </a:cubicBezTo>
                <a:cubicBezTo>
                  <a:pt x="574129" y="780767"/>
                  <a:pt x="645071" y="707350"/>
                  <a:pt x="690440" y="645895"/>
                </a:cubicBezTo>
                <a:cubicBezTo>
                  <a:pt x="735810" y="584440"/>
                  <a:pt x="723849" y="538659"/>
                  <a:pt x="788191" y="470192"/>
                </a:cubicBezTo>
                <a:cubicBezTo>
                  <a:pt x="852533" y="401725"/>
                  <a:pt x="995447" y="313461"/>
                  <a:pt x="1076493" y="235096"/>
                </a:cubicBezTo>
                <a:cubicBezTo>
                  <a:pt x="1157539" y="156731"/>
                  <a:pt x="1236523" y="31140"/>
                  <a:pt x="1274468" y="0"/>
                </a:cubicBezTo>
              </a:path>
            </a:pathLst>
          </a:custGeom>
          <a:noFill/>
          <a:ln w="12700" cap="sq" algn="ctr">
            <a:solidFill>
              <a:schemeClr val="tx1"/>
            </a:solidFill>
            <a:prstDash val="sysDash"/>
            <a:miter lim="800000"/>
            <a:headEnd/>
            <a:tailEnd/>
          </a:ln>
          <a:effectLst/>
        </p:spPr>
        <p:txBody>
          <a:bodyPr rtlCol="0" anchor="ctr"/>
          <a:lstStyle/>
          <a:p>
            <a:pPr algn="ctr"/>
            <a:endParaRPr lang="en-US"/>
          </a:p>
        </p:txBody>
      </p:sp>
      <p:sp>
        <p:nvSpPr>
          <p:cNvPr id="13" name="Rectangle 12">
            <a:extLst>
              <a:ext uri="{FF2B5EF4-FFF2-40B4-BE49-F238E27FC236}">
                <a16:creationId xmlns:a16="http://schemas.microsoft.com/office/drawing/2014/main" id="{74327D68-6F5C-E6C5-3A33-6FAC44D07D87}"/>
              </a:ext>
            </a:extLst>
          </p:cNvPr>
          <p:cNvSpPr/>
          <p:nvPr/>
        </p:nvSpPr>
        <p:spPr bwMode="auto">
          <a:xfrm>
            <a:off x="1106805" y="1825943"/>
            <a:ext cx="95830" cy="235267"/>
          </a:xfrm>
          <a:prstGeom prst="rect">
            <a:avLst/>
          </a:prstGeom>
          <a:solidFill>
            <a:schemeClr val="bg1"/>
          </a:solidFill>
          <a:ln w="12700" cap="sq" algn="ctr">
            <a:solidFill>
              <a:schemeClr val="bg1"/>
            </a:solidFill>
            <a:miter lim="800000"/>
            <a:headEnd/>
            <a:tailEnd/>
          </a:ln>
          <a:effectLst/>
        </p:spPr>
        <p:txBody>
          <a:bodyPr wrap="none" rtlCol="0" anchor="ctr"/>
          <a:lstStyle/>
          <a:p>
            <a:pPr algn="ctr"/>
            <a:endParaRPr lang="en-US" sz="1600">
              <a:solidFill>
                <a:schemeClr val="bg1"/>
              </a:solidFill>
              <a:latin typeface="+mn-lt"/>
            </a:endParaRPr>
          </a:p>
        </p:txBody>
      </p:sp>
      <p:sp>
        <p:nvSpPr>
          <p:cNvPr id="14" name="Rectangle 13">
            <a:extLst>
              <a:ext uri="{FF2B5EF4-FFF2-40B4-BE49-F238E27FC236}">
                <a16:creationId xmlns:a16="http://schemas.microsoft.com/office/drawing/2014/main" id="{87EA0EFC-CEDA-4818-9702-4102EBC6BE6D}"/>
              </a:ext>
            </a:extLst>
          </p:cNvPr>
          <p:cNvSpPr/>
          <p:nvPr/>
        </p:nvSpPr>
        <p:spPr bwMode="auto">
          <a:xfrm>
            <a:off x="1105190" y="3340046"/>
            <a:ext cx="95830" cy="235267"/>
          </a:xfrm>
          <a:prstGeom prst="rect">
            <a:avLst/>
          </a:prstGeom>
          <a:solidFill>
            <a:schemeClr val="bg1"/>
          </a:solidFill>
          <a:ln w="12700" cap="sq" algn="ctr">
            <a:solidFill>
              <a:schemeClr val="bg1"/>
            </a:solidFill>
            <a:miter lim="800000"/>
            <a:headEnd/>
            <a:tailEnd/>
          </a:ln>
          <a:effectLst/>
        </p:spPr>
        <p:txBody>
          <a:bodyPr wrap="none" rtlCol="0" anchor="ctr"/>
          <a:lstStyle/>
          <a:p>
            <a:pPr algn="ctr"/>
            <a:endParaRPr lang="en-US" sz="1600">
              <a:solidFill>
                <a:schemeClr val="bg1"/>
              </a:solidFill>
              <a:latin typeface="+mn-lt"/>
            </a:endParaRPr>
          </a:p>
        </p:txBody>
      </p:sp>
      <p:sp>
        <p:nvSpPr>
          <p:cNvPr id="15" name="Rectangle 14">
            <a:extLst>
              <a:ext uri="{FF2B5EF4-FFF2-40B4-BE49-F238E27FC236}">
                <a16:creationId xmlns:a16="http://schemas.microsoft.com/office/drawing/2014/main" id="{626073EF-3231-184C-7152-FF5DAA2479EF}"/>
              </a:ext>
            </a:extLst>
          </p:cNvPr>
          <p:cNvSpPr/>
          <p:nvPr/>
        </p:nvSpPr>
        <p:spPr bwMode="auto">
          <a:xfrm>
            <a:off x="1111774" y="4796791"/>
            <a:ext cx="95830" cy="235267"/>
          </a:xfrm>
          <a:prstGeom prst="rect">
            <a:avLst/>
          </a:prstGeom>
          <a:solidFill>
            <a:schemeClr val="bg1"/>
          </a:solidFill>
          <a:ln w="12700" cap="sq" algn="ctr">
            <a:solidFill>
              <a:schemeClr val="bg1"/>
            </a:solidFill>
            <a:miter lim="800000"/>
            <a:headEnd/>
            <a:tailEnd/>
          </a:ln>
          <a:effectLst/>
        </p:spPr>
        <p:txBody>
          <a:bodyPr wrap="none" rtlCol="0" anchor="ctr"/>
          <a:lstStyle/>
          <a:p>
            <a:pPr algn="ctr"/>
            <a:endParaRPr lang="en-US" sz="1600">
              <a:solidFill>
                <a:schemeClr val="bg1"/>
              </a:solidFill>
              <a:latin typeface="+mn-lt"/>
            </a:endParaRPr>
          </a:p>
        </p:txBody>
      </p:sp>
      <p:sp>
        <p:nvSpPr>
          <p:cNvPr id="16" name="Rectangle 15">
            <a:extLst>
              <a:ext uri="{FF2B5EF4-FFF2-40B4-BE49-F238E27FC236}">
                <a16:creationId xmlns:a16="http://schemas.microsoft.com/office/drawing/2014/main" id="{BDB3168F-C517-0A1C-EB1F-03B732B875BB}"/>
              </a:ext>
            </a:extLst>
          </p:cNvPr>
          <p:cNvSpPr/>
          <p:nvPr/>
        </p:nvSpPr>
        <p:spPr bwMode="auto">
          <a:xfrm rot="5400000">
            <a:off x="3993158" y="3045887"/>
            <a:ext cx="45719" cy="235267"/>
          </a:xfrm>
          <a:prstGeom prst="rect">
            <a:avLst/>
          </a:prstGeom>
          <a:solidFill>
            <a:schemeClr val="bg1"/>
          </a:solidFill>
          <a:ln w="12700" cap="sq" algn="ctr">
            <a:solidFill>
              <a:schemeClr val="bg1"/>
            </a:solidFill>
            <a:miter lim="800000"/>
            <a:headEnd/>
            <a:tailEnd/>
          </a:ln>
          <a:effectLst/>
        </p:spPr>
        <p:txBody>
          <a:bodyPr wrap="none" rtlCol="0" anchor="ctr"/>
          <a:lstStyle/>
          <a:p>
            <a:pPr algn="ctr"/>
            <a:endParaRPr lang="en-US" sz="1600">
              <a:solidFill>
                <a:schemeClr val="bg1"/>
              </a:solidFill>
              <a:latin typeface="+mn-lt"/>
            </a:endParaRPr>
          </a:p>
        </p:txBody>
      </p:sp>
      <p:sp>
        <p:nvSpPr>
          <p:cNvPr id="17" name="Rectangle 16">
            <a:extLst>
              <a:ext uri="{FF2B5EF4-FFF2-40B4-BE49-F238E27FC236}">
                <a16:creationId xmlns:a16="http://schemas.microsoft.com/office/drawing/2014/main" id="{801D631C-CB2B-E491-8167-BF9788763F9A}"/>
              </a:ext>
            </a:extLst>
          </p:cNvPr>
          <p:cNvSpPr/>
          <p:nvPr/>
        </p:nvSpPr>
        <p:spPr bwMode="auto">
          <a:xfrm rot="5400000">
            <a:off x="5343517" y="3047502"/>
            <a:ext cx="45719" cy="235267"/>
          </a:xfrm>
          <a:prstGeom prst="rect">
            <a:avLst/>
          </a:prstGeom>
          <a:solidFill>
            <a:schemeClr val="bg1"/>
          </a:solidFill>
          <a:ln w="12700" cap="sq" algn="ctr">
            <a:solidFill>
              <a:schemeClr val="bg1"/>
            </a:solidFill>
            <a:miter lim="800000"/>
            <a:headEnd/>
            <a:tailEnd/>
          </a:ln>
          <a:effectLst/>
        </p:spPr>
        <p:txBody>
          <a:bodyPr wrap="none" rtlCol="0" anchor="ctr"/>
          <a:lstStyle/>
          <a:p>
            <a:pPr algn="ctr"/>
            <a:endParaRPr lang="en-US" sz="1600">
              <a:solidFill>
                <a:schemeClr val="bg1"/>
              </a:solidFill>
              <a:latin typeface="+mn-lt"/>
            </a:endParaRPr>
          </a:p>
        </p:txBody>
      </p:sp>
      <p:sp>
        <p:nvSpPr>
          <p:cNvPr id="18" name="Rectangle 17">
            <a:extLst>
              <a:ext uri="{FF2B5EF4-FFF2-40B4-BE49-F238E27FC236}">
                <a16:creationId xmlns:a16="http://schemas.microsoft.com/office/drawing/2014/main" id="{5427C4E6-C648-997E-0778-4C02D732B445}"/>
              </a:ext>
            </a:extLst>
          </p:cNvPr>
          <p:cNvSpPr/>
          <p:nvPr/>
        </p:nvSpPr>
        <p:spPr bwMode="auto">
          <a:xfrm rot="5400000">
            <a:off x="4097457" y="4522861"/>
            <a:ext cx="45719" cy="235267"/>
          </a:xfrm>
          <a:prstGeom prst="rect">
            <a:avLst/>
          </a:prstGeom>
          <a:solidFill>
            <a:schemeClr val="bg1"/>
          </a:solidFill>
          <a:ln w="12700" cap="sq" algn="ctr">
            <a:solidFill>
              <a:schemeClr val="bg1"/>
            </a:solidFill>
            <a:miter lim="800000"/>
            <a:headEnd/>
            <a:tailEnd/>
          </a:ln>
          <a:effectLst/>
        </p:spPr>
        <p:txBody>
          <a:bodyPr wrap="none" rtlCol="0" anchor="ctr"/>
          <a:lstStyle/>
          <a:p>
            <a:pPr algn="ctr"/>
            <a:endParaRPr lang="en-US" sz="1600">
              <a:solidFill>
                <a:schemeClr val="bg1"/>
              </a:solidFill>
              <a:latin typeface="+mn-lt"/>
            </a:endParaRPr>
          </a:p>
        </p:txBody>
      </p:sp>
      <p:sp>
        <p:nvSpPr>
          <p:cNvPr id="19" name="Rectangle 18">
            <a:extLst>
              <a:ext uri="{FF2B5EF4-FFF2-40B4-BE49-F238E27FC236}">
                <a16:creationId xmlns:a16="http://schemas.microsoft.com/office/drawing/2014/main" id="{8804A726-F54F-923F-01A1-C8D671A115E8}"/>
              </a:ext>
            </a:extLst>
          </p:cNvPr>
          <p:cNvSpPr/>
          <p:nvPr/>
        </p:nvSpPr>
        <p:spPr bwMode="auto">
          <a:xfrm rot="5400000">
            <a:off x="5335928" y="3059700"/>
            <a:ext cx="45719" cy="235267"/>
          </a:xfrm>
          <a:prstGeom prst="rect">
            <a:avLst/>
          </a:prstGeom>
          <a:solidFill>
            <a:schemeClr val="bg1"/>
          </a:solidFill>
          <a:ln w="12700" cap="sq" algn="ctr">
            <a:solidFill>
              <a:schemeClr val="bg1"/>
            </a:solidFill>
            <a:miter lim="800000"/>
            <a:headEnd/>
            <a:tailEnd/>
          </a:ln>
          <a:effectLst/>
        </p:spPr>
        <p:txBody>
          <a:bodyPr wrap="none" rtlCol="0" anchor="ctr"/>
          <a:lstStyle/>
          <a:p>
            <a:pPr algn="ctr"/>
            <a:endParaRPr lang="en-US" sz="1600">
              <a:solidFill>
                <a:schemeClr val="bg1"/>
              </a:solidFill>
              <a:latin typeface="+mn-lt"/>
            </a:endParaRPr>
          </a:p>
        </p:txBody>
      </p:sp>
      <p:sp>
        <p:nvSpPr>
          <p:cNvPr id="22" name="Rectangle 21">
            <a:extLst>
              <a:ext uri="{FF2B5EF4-FFF2-40B4-BE49-F238E27FC236}">
                <a16:creationId xmlns:a16="http://schemas.microsoft.com/office/drawing/2014/main" id="{EEEAC152-69B2-046D-E63C-04C76721B1AB}"/>
              </a:ext>
            </a:extLst>
          </p:cNvPr>
          <p:cNvSpPr/>
          <p:nvPr/>
        </p:nvSpPr>
        <p:spPr bwMode="auto">
          <a:xfrm>
            <a:off x="5358787" y="4644206"/>
            <a:ext cx="273367" cy="45719"/>
          </a:xfrm>
          <a:prstGeom prst="rect">
            <a:avLst/>
          </a:prstGeom>
          <a:solidFill>
            <a:schemeClr val="bg1"/>
          </a:solidFill>
          <a:ln w="12700" cap="sq" algn="ctr">
            <a:solidFill>
              <a:schemeClr val="bg1"/>
            </a:solidFill>
            <a:miter lim="800000"/>
            <a:headEnd/>
            <a:tailEnd/>
          </a:ln>
          <a:effectLst/>
        </p:spPr>
        <p:txBody>
          <a:bodyPr wrap="none" rtlCol="0" anchor="ctr"/>
          <a:lstStyle/>
          <a:p>
            <a:pPr algn="ctr"/>
            <a:endParaRPr lang="en-US" sz="1600">
              <a:solidFill>
                <a:schemeClr val="bg1"/>
              </a:solidFill>
              <a:latin typeface="+mn-lt"/>
            </a:endParaRPr>
          </a:p>
        </p:txBody>
      </p:sp>
      <p:pic>
        <p:nvPicPr>
          <p:cNvPr id="49" name="Picture 48" descr="A circular object with a brain inside&#10;&#10;Description automatically generated">
            <a:extLst>
              <a:ext uri="{FF2B5EF4-FFF2-40B4-BE49-F238E27FC236}">
                <a16:creationId xmlns:a16="http://schemas.microsoft.com/office/drawing/2014/main" id="{CE85CAB0-FA8D-C0F3-4915-EF2923039298}"/>
              </a:ext>
            </a:extLst>
          </p:cNvPr>
          <p:cNvPicPr>
            <a:picLocks noChangeAspect="1"/>
          </p:cNvPicPr>
          <p:nvPr/>
        </p:nvPicPr>
        <p:blipFill>
          <a:blip r:embed="rId10"/>
          <a:stretch>
            <a:fillRect/>
          </a:stretch>
        </p:blipFill>
        <p:spPr>
          <a:xfrm>
            <a:off x="10314212" y="38099"/>
            <a:ext cx="1809751" cy="1189264"/>
          </a:xfrm>
          <a:prstGeom prst="rect">
            <a:avLst/>
          </a:prstGeom>
        </p:spPr>
      </p:pic>
      <p:sp>
        <p:nvSpPr>
          <p:cNvPr id="37" name="Rectangle 36">
            <a:extLst>
              <a:ext uri="{FF2B5EF4-FFF2-40B4-BE49-F238E27FC236}">
                <a16:creationId xmlns:a16="http://schemas.microsoft.com/office/drawing/2014/main" id="{211CEE5F-65B1-6520-4517-76EF58A1B8E9}"/>
              </a:ext>
            </a:extLst>
          </p:cNvPr>
          <p:cNvSpPr/>
          <p:nvPr/>
        </p:nvSpPr>
        <p:spPr bwMode="auto">
          <a:xfrm>
            <a:off x="703943" y="1556654"/>
            <a:ext cx="6057898" cy="134257"/>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chemeClr val="bg1"/>
              </a:solidFill>
              <a:latin typeface="+mn-lt"/>
            </a:endParaRPr>
          </a:p>
        </p:txBody>
      </p:sp>
      <p:pic>
        <p:nvPicPr>
          <p:cNvPr id="43" name="Picture 42" descr="A collage of images of cells&#10;&#10;Description automatically generated">
            <a:extLst>
              <a:ext uri="{FF2B5EF4-FFF2-40B4-BE49-F238E27FC236}">
                <a16:creationId xmlns:a16="http://schemas.microsoft.com/office/drawing/2014/main" id="{F664221C-2E76-4E71-9AD9-D391416A0B4F}"/>
              </a:ext>
            </a:extLst>
          </p:cNvPr>
          <p:cNvPicPr>
            <a:picLocks noChangeAspect="1"/>
          </p:cNvPicPr>
          <p:nvPr/>
        </p:nvPicPr>
        <p:blipFill rotWithShape="1">
          <a:blip r:embed="rId11"/>
          <a:srcRect l="-550" t="558" r="2371" b="94470"/>
          <a:stretch/>
        </p:blipFill>
        <p:spPr>
          <a:xfrm>
            <a:off x="1050738" y="1399821"/>
            <a:ext cx="5237080" cy="238159"/>
          </a:xfrm>
          <a:prstGeom prst="rect">
            <a:avLst/>
          </a:prstGeom>
          <a:ln>
            <a:solidFill>
              <a:schemeClr val="bg1"/>
            </a:solidFill>
          </a:ln>
        </p:spPr>
      </p:pic>
    </p:spTree>
    <p:extLst>
      <p:ext uri="{BB962C8B-B14F-4D97-AF65-F5344CB8AC3E}">
        <p14:creationId xmlns:p14="http://schemas.microsoft.com/office/powerpoint/2010/main" val="53437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4FFEC37-60A2-80AC-3F8A-70EF3603B8FC}"/>
              </a:ext>
            </a:extLst>
          </p:cNvPr>
          <p:cNvSpPr>
            <a:spLocks noGrp="1"/>
          </p:cNvSpPr>
          <p:nvPr>
            <p:ph type="title"/>
          </p:nvPr>
        </p:nvSpPr>
        <p:spPr>
          <a:xfrm>
            <a:off x="609600" y="351367"/>
            <a:ext cx="10972800" cy="800100"/>
          </a:xfrm>
        </p:spPr>
        <p:txBody>
          <a:bodyPr/>
          <a:lstStyle/>
          <a:p>
            <a:r>
              <a:rPr lang="en-US">
                <a:latin typeface="Verdana"/>
                <a:ea typeface="Verdana"/>
              </a:rPr>
              <a:t>Fibrin Gel Indentation Assay</a:t>
            </a:r>
            <a:endParaRPr lang="en-US"/>
          </a:p>
        </p:txBody>
      </p:sp>
      <p:sp>
        <p:nvSpPr>
          <p:cNvPr id="7" name="Slide Number Placeholder 6">
            <a:extLst>
              <a:ext uri="{FF2B5EF4-FFF2-40B4-BE49-F238E27FC236}">
                <a16:creationId xmlns:a16="http://schemas.microsoft.com/office/drawing/2014/main" id="{6FED8B20-16F7-93C9-EB04-33ED1CF07624}"/>
              </a:ext>
            </a:extLst>
          </p:cNvPr>
          <p:cNvSpPr>
            <a:spLocks noGrp="1"/>
          </p:cNvSpPr>
          <p:nvPr>
            <p:ph type="sldNum" sz="quarter" idx="12"/>
          </p:nvPr>
        </p:nvSpPr>
        <p:spPr>
          <a:xfrm>
            <a:off x="1" y="6387664"/>
            <a:ext cx="609600" cy="394136"/>
          </a:xfrm>
        </p:spPr>
        <p:txBody>
          <a:bodyPr anchor="ctr">
            <a:normAutofit/>
          </a:bodyPr>
          <a:lstStyle/>
          <a:p>
            <a:pPr>
              <a:spcAft>
                <a:spcPts val="600"/>
              </a:spcAft>
            </a:pPr>
            <a:fld id="{BFEBEB0A-9E3D-4B14-9782-E2AE3DA60D96}" type="slidenum">
              <a:rPr lang="en-US" dirty="0" smtClean="0"/>
              <a:pPr>
                <a:spcAft>
                  <a:spcPts val="600"/>
                </a:spcAft>
              </a:pPr>
              <a:t>16</a:t>
            </a:fld>
            <a:endParaRPr lang="en-US"/>
          </a:p>
        </p:txBody>
      </p:sp>
      <p:pic>
        <p:nvPicPr>
          <p:cNvPr id="6" name="Picture 5" descr="A close up of a device&#10;&#10;Description automatically generated">
            <a:extLst>
              <a:ext uri="{FF2B5EF4-FFF2-40B4-BE49-F238E27FC236}">
                <a16:creationId xmlns:a16="http://schemas.microsoft.com/office/drawing/2014/main" id="{2D971369-1E04-C394-4347-CFB1861122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448" r="15509" b="6291"/>
          <a:stretch/>
        </p:blipFill>
        <p:spPr>
          <a:xfrm rot="5400000">
            <a:off x="701897" y="2248330"/>
            <a:ext cx="4359261" cy="3221879"/>
          </a:xfrm>
          <a:prstGeom prst="rect">
            <a:avLst/>
          </a:prstGeom>
        </p:spPr>
      </p:pic>
      <p:pic>
        <p:nvPicPr>
          <p:cNvPr id="3" name="Picture 2">
            <a:extLst>
              <a:ext uri="{FF2B5EF4-FFF2-40B4-BE49-F238E27FC236}">
                <a16:creationId xmlns:a16="http://schemas.microsoft.com/office/drawing/2014/main" id="{A58B877D-2D07-2C0D-EFBA-E1D9EF562710}"/>
              </a:ext>
            </a:extLst>
          </p:cNvPr>
          <p:cNvPicPr>
            <a:picLocks noChangeAspect="1"/>
          </p:cNvPicPr>
          <p:nvPr>
            <p:custDataLst>
              <p:tags r:id="rId1"/>
            </p:custDataLst>
          </p:nvPr>
        </p:nvPicPr>
        <p:blipFill rotWithShape="1">
          <a:blip r:embed="rId6"/>
          <a:srcRect l="23601" t="63413" r="53333" b="6557"/>
          <a:stretch/>
        </p:blipFill>
        <p:spPr>
          <a:xfrm>
            <a:off x="11002204" y="96864"/>
            <a:ext cx="1160391" cy="1057535"/>
          </a:xfrm>
          <a:prstGeom prst="rect">
            <a:avLst/>
          </a:prstGeom>
        </p:spPr>
      </p:pic>
      <p:grpSp>
        <p:nvGrpSpPr>
          <p:cNvPr id="23" name="Group 22">
            <a:extLst>
              <a:ext uri="{FF2B5EF4-FFF2-40B4-BE49-F238E27FC236}">
                <a16:creationId xmlns:a16="http://schemas.microsoft.com/office/drawing/2014/main" id="{D0318D22-0026-D43F-E6C1-852AAEF7547E}"/>
              </a:ext>
            </a:extLst>
          </p:cNvPr>
          <p:cNvGrpSpPr/>
          <p:nvPr/>
        </p:nvGrpSpPr>
        <p:grpSpPr>
          <a:xfrm>
            <a:off x="965" y="6462485"/>
            <a:ext cx="12757093" cy="399143"/>
            <a:chOff x="965" y="6462485"/>
            <a:chExt cx="12757093" cy="399143"/>
          </a:xfrm>
        </p:grpSpPr>
        <p:grpSp>
          <p:nvGrpSpPr>
            <p:cNvPr id="15" name="Group 14">
              <a:extLst>
                <a:ext uri="{FF2B5EF4-FFF2-40B4-BE49-F238E27FC236}">
                  <a16:creationId xmlns:a16="http://schemas.microsoft.com/office/drawing/2014/main" id="{77494D85-D1BF-AC56-074B-81FC5BA1FCF8}"/>
                </a:ext>
              </a:extLst>
            </p:cNvPr>
            <p:cNvGrpSpPr/>
            <p:nvPr/>
          </p:nvGrpSpPr>
          <p:grpSpPr>
            <a:xfrm>
              <a:off x="965" y="6474033"/>
              <a:ext cx="12385016" cy="384801"/>
              <a:chOff x="966" y="6474033"/>
              <a:chExt cx="12385016" cy="384801"/>
            </a:xfrm>
          </p:grpSpPr>
          <p:graphicFrame>
            <p:nvGraphicFramePr>
              <p:cNvPr id="17" name="Diagram 16">
                <a:extLst>
                  <a:ext uri="{FF2B5EF4-FFF2-40B4-BE49-F238E27FC236}">
                    <a16:creationId xmlns:a16="http://schemas.microsoft.com/office/drawing/2014/main" id="{F6CB7CAD-098C-4B86-6198-8B3799BDF148}"/>
                  </a:ext>
                </a:extLst>
              </p:cNvPr>
              <p:cNvGraphicFramePr/>
              <p:nvPr>
                <p:extLst>
                  <p:ext uri="{D42A27DB-BD31-4B8C-83A1-F6EECF244321}">
                    <p14:modId xmlns:p14="http://schemas.microsoft.com/office/powerpoint/2010/main" val="745136871"/>
                  </p:ext>
                </p:extLst>
              </p:nvPr>
            </p:nvGraphicFramePr>
            <p:xfrm>
              <a:off x="966" y="6474033"/>
              <a:ext cx="12385016" cy="3848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 name="Rectangle 17">
                <a:extLst>
                  <a:ext uri="{FF2B5EF4-FFF2-40B4-BE49-F238E27FC236}">
                    <a16:creationId xmlns:a16="http://schemas.microsoft.com/office/drawing/2014/main" id="{B229A8CA-42DE-646F-BF92-8C9DCAD737C3}"/>
                  </a:ext>
                </a:extLst>
              </p:cNvPr>
              <p:cNvSpPr/>
              <p:nvPr/>
            </p:nvSpPr>
            <p:spPr bwMode="auto">
              <a:xfrm>
                <a:off x="4987577" y="6567121"/>
                <a:ext cx="1980398" cy="193918"/>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Outgrowth Assay</a:t>
                </a:r>
                <a:endParaRPr lang="en-US">
                  <a:solidFill>
                    <a:schemeClr val="bg1"/>
                  </a:solidFill>
                </a:endParaRPr>
              </a:p>
            </p:txBody>
          </p:sp>
          <p:sp>
            <p:nvSpPr>
              <p:cNvPr id="19" name="Rectangle 18">
                <a:extLst>
                  <a:ext uri="{FF2B5EF4-FFF2-40B4-BE49-F238E27FC236}">
                    <a16:creationId xmlns:a16="http://schemas.microsoft.com/office/drawing/2014/main" id="{00433079-5691-95B6-8FC8-5AD554E1EC81}"/>
                  </a:ext>
                </a:extLst>
              </p:cNvPr>
              <p:cNvSpPr/>
              <p:nvPr/>
            </p:nvSpPr>
            <p:spPr bwMode="auto">
              <a:xfrm>
                <a:off x="110778" y="6516323"/>
                <a:ext cx="2248912" cy="295518"/>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Cell Count Assay</a:t>
                </a:r>
                <a:endParaRPr lang="en-US"/>
              </a:p>
            </p:txBody>
          </p:sp>
          <p:sp>
            <p:nvSpPr>
              <p:cNvPr id="20" name="Rectangle 19">
                <a:extLst>
                  <a:ext uri="{FF2B5EF4-FFF2-40B4-BE49-F238E27FC236}">
                    <a16:creationId xmlns:a16="http://schemas.microsoft.com/office/drawing/2014/main" id="{9EE615D1-0453-9E06-2710-2A05079F3558}"/>
                  </a:ext>
                </a:extLst>
              </p:cNvPr>
              <p:cNvSpPr/>
              <p:nvPr/>
            </p:nvSpPr>
            <p:spPr bwMode="auto">
              <a:xfrm>
                <a:off x="2679806" y="6516323"/>
                <a:ext cx="1980398" cy="288260"/>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Scratch Assay</a:t>
                </a:r>
                <a:endParaRPr lang="en-US">
                  <a:solidFill>
                    <a:schemeClr val="bg1"/>
                  </a:solidFill>
                </a:endParaRPr>
              </a:p>
            </p:txBody>
          </p:sp>
          <p:sp>
            <p:nvSpPr>
              <p:cNvPr id="21" name="Rectangle 20">
                <a:extLst>
                  <a:ext uri="{FF2B5EF4-FFF2-40B4-BE49-F238E27FC236}">
                    <a16:creationId xmlns:a16="http://schemas.microsoft.com/office/drawing/2014/main" id="{177D7AAA-9E20-AF3E-1901-A0A7A97305BD}"/>
                  </a:ext>
                </a:extLst>
              </p:cNvPr>
              <p:cNvSpPr/>
              <p:nvPr/>
            </p:nvSpPr>
            <p:spPr bwMode="auto">
              <a:xfrm>
                <a:off x="7338891" y="6509065"/>
                <a:ext cx="2052970" cy="295516"/>
              </a:xfrm>
              <a:prstGeom prst="rect">
                <a:avLst/>
              </a:prstGeom>
              <a:solidFill>
                <a:srgbClr val="AB1A2D"/>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Indentation Assay</a:t>
                </a:r>
                <a:endParaRPr lang="en-US">
                  <a:solidFill>
                    <a:schemeClr val="bg1"/>
                  </a:solidFill>
                </a:endParaRPr>
              </a:p>
            </p:txBody>
          </p:sp>
          <p:sp>
            <p:nvSpPr>
              <p:cNvPr id="22" name="Rectangle 21">
                <a:extLst>
                  <a:ext uri="{FF2B5EF4-FFF2-40B4-BE49-F238E27FC236}">
                    <a16:creationId xmlns:a16="http://schemas.microsoft.com/office/drawing/2014/main" id="{1845AD12-638A-BB26-0DC2-19D99D4C06B9}"/>
                  </a:ext>
                </a:extLst>
              </p:cNvPr>
              <p:cNvSpPr/>
              <p:nvPr/>
            </p:nvSpPr>
            <p:spPr bwMode="auto">
              <a:xfrm>
                <a:off x="9842604" y="6516321"/>
                <a:ext cx="2052970" cy="295516"/>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Wound Model</a:t>
                </a:r>
                <a:endParaRPr lang="en-US"/>
              </a:p>
            </p:txBody>
          </p:sp>
        </p:grpSp>
        <p:sp>
          <p:nvSpPr>
            <p:cNvPr id="16" name="Rectangle 15">
              <a:extLst>
                <a:ext uri="{FF2B5EF4-FFF2-40B4-BE49-F238E27FC236}">
                  <a16:creationId xmlns:a16="http://schemas.microsoft.com/office/drawing/2014/main" id="{425D3B6B-6CEA-37C8-4C9F-8B200C20919A}"/>
                </a:ext>
              </a:extLst>
            </p:cNvPr>
            <p:cNvSpPr/>
            <p:nvPr/>
          </p:nvSpPr>
          <p:spPr bwMode="auto">
            <a:xfrm>
              <a:off x="12177486" y="6462485"/>
              <a:ext cx="580572" cy="399143"/>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rgbClr val="FFFFFF"/>
                </a:solidFill>
                <a:latin typeface="+mn-lt"/>
              </a:endParaRPr>
            </a:p>
          </p:txBody>
        </p:sp>
      </p:grpSp>
      <p:sp>
        <p:nvSpPr>
          <p:cNvPr id="2" name="TextBox 1">
            <a:extLst>
              <a:ext uri="{FF2B5EF4-FFF2-40B4-BE49-F238E27FC236}">
                <a16:creationId xmlns:a16="http://schemas.microsoft.com/office/drawing/2014/main" id="{F561ACDC-51F2-7651-3CFA-61F655E6DF3B}"/>
              </a:ext>
            </a:extLst>
          </p:cNvPr>
          <p:cNvSpPr txBox="1"/>
          <p:nvPr/>
        </p:nvSpPr>
        <p:spPr>
          <a:xfrm>
            <a:off x="5000161" y="4815594"/>
            <a:ext cx="6730419"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ea typeface="Verdana"/>
              </a:rPr>
              <a:t>No statistical significance (t-test, p &lt; 0.05, ANOVA, p &lt;0.05), n = 2</a:t>
            </a:r>
            <a:endParaRPr lang="en-US"/>
          </a:p>
          <a:p>
            <a:endParaRPr lang="en-US" sz="1600">
              <a:ea typeface="Verdana"/>
            </a:endParaRPr>
          </a:p>
          <a:p>
            <a:pPr marL="285750" indent="-285750">
              <a:buFont typeface="Arial"/>
              <a:buChar char="•"/>
            </a:pPr>
            <a:endParaRPr lang="en-US" sz="1600">
              <a:ea typeface="Verdana"/>
            </a:endParaRPr>
          </a:p>
        </p:txBody>
      </p:sp>
      <p:sp>
        <p:nvSpPr>
          <p:cNvPr id="4" name="Freeform: Shape 3">
            <a:extLst>
              <a:ext uri="{FF2B5EF4-FFF2-40B4-BE49-F238E27FC236}">
                <a16:creationId xmlns:a16="http://schemas.microsoft.com/office/drawing/2014/main" id="{13347EFF-5E0D-C9B3-8B9C-8AB871AA4A84}"/>
              </a:ext>
            </a:extLst>
          </p:cNvPr>
          <p:cNvSpPr/>
          <p:nvPr/>
        </p:nvSpPr>
        <p:spPr>
          <a:xfrm>
            <a:off x="5112761" y="5313499"/>
            <a:ext cx="6505223" cy="804719"/>
          </a:xfrm>
          <a:custGeom>
            <a:avLst/>
            <a:gdLst>
              <a:gd name="connsiteX0" fmla="*/ 0 w 3571064"/>
              <a:gd name="connsiteY0" fmla="*/ 0 h 782774"/>
              <a:gd name="connsiteX1" fmla="*/ 3571064 w 3571064"/>
              <a:gd name="connsiteY1" fmla="*/ 0 h 782774"/>
              <a:gd name="connsiteX2" fmla="*/ 3571064 w 3571064"/>
              <a:gd name="connsiteY2" fmla="*/ 782774 h 782774"/>
              <a:gd name="connsiteX3" fmla="*/ 0 w 3571064"/>
              <a:gd name="connsiteY3" fmla="*/ 782774 h 782774"/>
              <a:gd name="connsiteX4" fmla="*/ 0 w 3571064"/>
              <a:gd name="connsiteY4" fmla="*/ 0 h 78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064" h="782774">
                <a:moveTo>
                  <a:pt x="0" y="0"/>
                </a:moveTo>
                <a:lnTo>
                  <a:pt x="3571064" y="0"/>
                </a:lnTo>
                <a:lnTo>
                  <a:pt x="3571064" y="782774"/>
                </a:lnTo>
                <a:lnTo>
                  <a:pt x="0" y="782774"/>
                </a:lnTo>
                <a:lnTo>
                  <a:pt x="0" y="0"/>
                </a:lnTo>
                <a:close/>
              </a:path>
            </a:pathLst>
          </a:custGeom>
          <a:ln w="38100"/>
        </p:spPr>
        <p:style>
          <a:lnRef idx="2">
            <a:schemeClr val="accent1"/>
          </a:lnRef>
          <a:fillRef idx="1">
            <a:schemeClr val="lt1"/>
          </a:fillRef>
          <a:effectRef idx="0">
            <a:schemeClr val="accent1"/>
          </a:effectRef>
          <a:fontRef idx="minor">
            <a:schemeClr val="dk1"/>
          </a:fontRef>
        </p:style>
        <p:txBody>
          <a:bodyPr spcFirstLastPara="0" vert="horz" wrap="square" lIns="101600" tIns="101600" rIns="101600" bIns="101600" numCol="1" spcCol="1270" anchor="ctr" anchorCtr="0">
            <a:noAutofit/>
          </a:bodyPr>
          <a:lstStyle/>
          <a:p>
            <a:pPr algn="ctr" defTabSz="889000">
              <a:lnSpc>
                <a:spcPct val="90000"/>
              </a:lnSpc>
              <a:spcBef>
                <a:spcPct val="0"/>
              </a:spcBef>
              <a:spcAft>
                <a:spcPct val="35000"/>
              </a:spcAft>
              <a:defRPr b="1"/>
            </a:pPr>
            <a:r>
              <a:rPr lang="en-US" sz="1600">
                <a:solidFill>
                  <a:schemeClr val="tx1"/>
                </a:solidFill>
                <a:ea typeface="Verdana"/>
              </a:rPr>
              <a:t>Both </a:t>
            </a:r>
            <a:r>
              <a:rPr lang="en-US" sz="1600">
                <a:solidFill>
                  <a:srgbClr val="F77127"/>
                </a:solidFill>
                <a:ea typeface="Verdana"/>
              </a:rPr>
              <a:t>NHF </a:t>
            </a:r>
            <a:r>
              <a:rPr lang="en-US" sz="1600">
                <a:solidFill>
                  <a:schemeClr val="tx1"/>
                </a:solidFill>
                <a:ea typeface="Verdana"/>
              </a:rPr>
              <a:t>and</a:t>
            </a:r>
            <a:r>
              <a:rPr lang="en-US" sz="1600">
                <a:solidFill>
                  <a:srgbClr val="F77127"/>
                </a:solidFill>
                <a:ea typeface="Verdana"/>
              </a:rPr>
              <a:t> </a:t>
            </a:r>
            <a:r>
              <a:rPr lang="en-US" sz="1600" err="1">
                <a:solidFill>
                  <a:schemeClr val="accent3"/>
                </a:solidFill>
                <a:ea typeface="Verdana"/>
              </a:rPr>
              <a:t>cEDS</a:t>
            </a:r>
            <a:r>
              <a:rPr lang="en-US" sz="1600">
                <a:solidFill>
                  <a:schemeClr val="tx1"/>
                </a:solidFill>
                <a:ea typeface="Verdana"/>
              </a:rPr>
              <a:t> seeded gels stiffened over time. </a:t>
            </a:r>
            <a:r>
              <a:rPr lang="en-US" sz="1600">
                <a:solidFill>
                  <a:schemeClr val="tx1"/>
                </a:solidFill>
                <a:latin typeface="Verdana"/>
                <a:ea typeface="Verdana"/>
              </a:rPr>
              <a:t>Structural moduli of </a:t>
            </a:r>
            <a:r>
              <a:rPr lang="en-US" sz="1600" err="1">
                <a:solidFill>
                  <a:schemeClr val="accent3"/>
                </a:solidFill>
                <a:latin typeface="Verdana"/>
                <a:ea typeface="Verdana"/>
              </a:rPr>
              <a:t>cEDS</a:t>
            </a:r>
            <a:r>
              <a:rPr lang="en-US" sz="1600">
                <a:solidFill>
                  <a:schemeClr val="tx1"/>
                </a:solidFill>
                <a:latin typeface="Verdana"/>
                <a:ea typeface="Verdana"/>
              </a:rPr>
              <a:t> gels were higher and more variable. </a:t>
            </a:r>
          </a:p>
        </p:txBody>
      </p:sp>
      <p:sp>
        <p:nvSpPr>
          <p:cNvPr id="31" name="Slide Number Placeholder 4">
            <a:extLst>
              <a:ext uri="{FF2B5EF4-FFF2-40B4-BE49-F238E27FC236}">
                <a16:creationId xmlns:a16="http://schemas.microsoft.com/office/drawing/2014/main" id="{6F25F00C-B9A2-D574-B27C-FE3FC3610440}"/>
              </a:ext>
            </a:extLst>
          </p:cNvPr>
          <p:cNvSpPr txBox="1">
            <a:spLocks/>
          </p:cNvSpPr>
          <p:nvPr/>
        </p:nvSpPr>
        <p:spPr>
          <a:xfrm>
            <a:off x="13856" y="6101337"/>
            <a:ext cx="609600" cy="39413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B0023-0CED-47F7-85AE-654F0B232C29}" type="slidenum">
              <a:rPr lang="en-US" smtClean="0"/>
              <a:pPr/>
              <a:t>16</a:t>
            </a:fld>
            <a:endParaRPr lang="en-US"/>
          </a:p>
        </p:txBody>
      </p:sp>
      <p:pic>
        <p:nvPicPr>
          <p:cNvPr id="24" name="Picture 23" descr="A graph showing the number of cells in different colors&#10;&#10;Description automatically generated with medium confidence">
            <a:extLst>
              <a:ext uri="{FF2B5EF4-FFF2-40B4-BE49-F238E27FC236}">
                <a16:creationId xmlns:a16="http://schemas.microsoft.com/office/drawing/2014/main" id="{16AE7D0B-8864-F507-6CAE-F5916132AA0F}"/>
              </a:ext>
            </a:extLst>
          </p:cNvPr>
          <p:cNvPicPr>
            <a:picLocks noChangeAspect="1"/>
          </p:cNvPicPr>
          <p:nvPr/>
        </p:nvPicPr>
        <p:blipFill>
          <a:blip r:embed="rId12"/>
          <a:stretch>
            <a:fillRect/>
          </a:stretch>
        </p:blipFill>
        <p:spPr>
          <a:xfrm>
            <a:off x="6472667" y="1678214"/>
            <a:ext cx="3791454" cy="3138715"/>
          </a:xfrm>
          <a:prstGeom prst="rect">
            <a:avLst/>
          </a:prstGeom>
        </p:spPr>
      </p:pic>
    </p:spTree>
    <p:extLst>
      <p:ext uri="{BB962C8B-B14F-4D97-AF65-F5344CB8AC3E}">
        <p14:creationId xmlns:p14="http://schemas.microsoft.com/office/powerpoint/2010/main" val="3923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4"/>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178" descr="A collage of images of a sea&#10;&#10;Description automatically generated">
            <a:extLst>
              <a:ext uri="{FF2B5EF4-FFF2-40B4-BE49-F238E27FC236}">
                <a16:creationId xmlns:a16="http://schemas.microsoft.com/office/drawing/2014/main" id="{13CD92C1-C8A3-567C-D6DA-389805A44CBD}"/>
              </a:ext>
            </a:extLst>
          </p:cNvPr>
          <p:cNvPicPr>
            <a:picLocks noChangeAspect="1"/>
          </p:cNvPicPr>
          <p:nvPr/>
        </p:nvPicPr>
        <p:blipFill>
          <a:blip r:embed="rId4"/>
          <a:stretch>
            <a:fillRect/>
          </a:stretch>
        </p:blipFill>
        <p:spPr>
          <a:xfrm>
            <a:off x="863600" y="1560847"/>
            <a:ext cx="7934325" cy="4612606"/>
          </a:xfrm>
          <a:prstGeom prst="rect">
            <a:avLst/>
          </a:prstGeom>
        </p:spPr>
      </p:pic>
      <p:sp>
        <p:nvSpPr>
          <p:cNvPr id="2" name="Title 1">
            <a:extLst>
              <a:ext uri="{FF2B5EF4-FFF2-40B4-BE49-F238E27FC236}">
                <a16:creationId xmlns:a16="http://schemas.microsoft.com/office/drawing/2014/main" id="{2EED5D74-E498-D3E7-9C5C-FAEDFE6C1C4F}"/>
              </a:ext>
            </a:extLst>
          </p:cNvPr>
          <p:cNvSpPr>
            <a:spLocks noGrp="1"/>
          </p:cNvSpPr>
          <p:nvPr>
            <p:ph type="title"/>
          </p:nvPr>
        </p:nvSpPr>
        <p:spPr/>
        <p:txBody>
          <a:bodyPr/>
          <a:lstStyle/>
          <a:p>
            <a:r>
              <a:rPr lang="en-US">
                <a:latin typeface="Verdana"/>
                <a:ea typeface="Verdana"/>
              </a:rPr>
              <a:t>Final </a:t>
            </a:r>
            <a:r>
              <a:rPr lang="en-US" err="1">
                <a:latin typeface="Verdana"/>
                <a:ea typeface="Verdana"/>
              </a:rPr>
              <a:t>cEDS</a:t>
            </a:r>
            <a:r>
              <a:rPr lang="en-US">
                <a:latin typeface="Verdana"/>
                <a:ea typeface="Verdana"/>
              </a:rPr>
              <a:t> Punch Wound Model</a:t>
            </a:r>
            <a:endParaRPr lang="en-US"/>
          </a:p>
        </p:txBody>
      </p:sp>
      <p:sp>
        <p:nvSpPr>
          <p:cNvPr id="5" name="Slide Number Placeholder 4">
            <a:extLst>
              <a:ext uri="{FF2B5EF4-FFF2-40B4-BE49-F238E27FC236}">
                <a16:creationId xmlns:a16="http://schemas.microsoft.com/office/drawing/2014/main" id="{57E54A87-F334-1DDD-0B17-97D1A72A8632}"/>
              </a:ext>
            </a:extLst>
          </p:cNvPr>
          <p:cNvSpPr>
            <a:spLocks noGrp="1"/>
          </p:cNvSpPr>
          <p:nvPr>
            <p:ph type="sldNum" sz="quarter" idx="12"/>
          </p:nvPr>
        </p:nvSpPr>
        <p:spPr/>
        <p:txBody>
          <a:bodyPr/>
          <a:lstStyle/>
          <a:p>
            <a:fld id="{963B0023-0CED-47F7-85AE-654F0B232C29}" type="slidenum">
              <a:rPr lang="en-US" smtClean="0"/>
              <a:pPr/>
              <a:t>17</a:t>
            </a:fld>
            <a:endParaRPr lang="en-US"/>
          </a:p>
        </p:txBody>
      </p:sp>
      <p:sp>
        <p:nvSpPr>
          <p:cNvPr id="36" name="Oval 35">
            <a:extLst>
              <a:ext uri="{FF2B5EF4-FFF2-40B4-BE49-F238E27FC236}">
                <a16:creationId xmlns:a16="http://schemas.microsoft.com/office/drawing/2014/main" id="{441867F7-8B8E-A423-2614-CAB588BC84EA}"/>
              </a:ext>
            </a:extLst>
          </p:cNvPr>
          <p:cNvSpPr/>
          <p:nvPr/>
        </p:nvSpPr>
        <p:spPr>
          <a:xfrm rot="18812671">
            <a:off x="2594859" y="4176521"/>
            <a:ext cx="2005160" cy="1504432"/>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D6289B5-71E9-F659-5389-48B9616DBF94}"/>
              </a:ext>
            </a:extLst>
          </p:cNvPr>
          <p:cNvSpPr/>
          <p:nvPr/>
        </p:nvSpPr>
        <p:spPr>
          <a:xfrm rot="18812671">
            <a:off x="6717028" y="4171770"/>
            <a:ext cx="2005160" cy="1504432"/>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iagram of a cell&#10;&#10;Description automatically generated">
            <a:extLst>
              <a:ext uri="{FF2B5EF4-FFF2-40B4-BE49-F238E27FC236}">
                <a16:creationId xmlns:a16="http://schemas.microsoft.com/office/drawing/2014/main" id="{95EFB5E3-F6F9-A5AA-8434-B892F2273531}"/>
              </a:ext>
            </a:extLst>
          </p:cNvPr>
          <p:cNvPicPr>
            <a:picLocks noChangeAspect="1"/>
          </p:cNvPicPr>
          <p:nvPr/>
        </p:nvPicPr>
        <p:blipFill>
          <a:blip r:embed="rId5"/>
          <a:stretch>
            <a:fillRect/>
          </a:stretch>
        </p:blipFill>
        <p:spPr>
          <a:xfrm>
            <a:off x="10583287" y="193296"/>
            <a:ext cx="1316174" cy="907571"/>
          </a:xfrm>
          <a:prstGeom prst="rect">
            <a:avLst/>
          </a:prstGeom>
        </p:spPr>
      </p:pic>
      <p:grpSp>
        <p:nvGrpSpPr>
          <p:cNvPr id="27" name="Group 26">
            <a:extLst>
              <a:ext uri="{FF2B5EF4-FFF2-40B4-BE49-F238E27FC236}">
                <a16:creationId xmlns:a16="http://schemas.microsoft.com/office/drawing/2014/main" id="{17E27BCB-3E8B-2DB5-F7AF-57CAC6682E2A}"/>
              </a:ext>
            </a:extLst>
          </p:cNvPr>
          <p:cNvGrpSpPr/>
          <p:nvPr/>
        </p:nvGrpSpPr>
        <p:grpSpPr>
          <a:xfrm>
            <a:off x="965" y="6462485"/>
            <a:ext cx="12757093" cy="399143"/>
            <a:chOff x="965" y="6462485"/>
            <a:chExt cx="12757093" cy="399143"/>
          </a:xfrm>
        </p:grpSpPr>
        <p:grpSp>
          <p:nvGrpSpPr>
            <p:cNvPr id="16" name="Group 15">
              <a:extLst>
                <a:ext uri="{FF2B5EF4-FFF2-40B4-BE49-F238E27FC236}">
                  <a16:creationId xmlns:a16="http://schemas.microsoft.com/office/drawing/2014/main" id="{4D28D768-18F8-494D-EFFF-23EC3221C0CE}"/>
                </a:ext>
              </a:extLst>
            </p:cNvPr>
            <p:cNvGrpSpPr/>
            <p:nvPr/>
          </p:nvGrpSpPr>
          <p:grpSpPr>
            <a:xfrm>
              <a:off x="965" y="6474033"/>
              <a:ext cx="12385016" cy="384801"/>
              <a:chOff x="966" y="6474033"/>
              <a:chExt cx="12385016" cy="384801"/>
            </a:xfrm>
          </p:grpSpPr>
          <p:graphicFrame>
            <p:nvGraphicFramePr>
              <p:cNvPr id="18" name="Diagram 17">
                <a:extLst>
                  <a:ext uri="{FF2B5EF4-FFF2-40B4-BE49-F238E27FC236}">
                    <a16:creationId xmlns:a16="http://schemas.microsoft.com/office/drawing/2014/main" id="{C17C47E3-2FF6-B3ED-1310-7805BEA34D46}"/>
                  </a:ext>
                </a:extLst>
              </p:cNvPr>
              <p:cNvGraphicFramePr/>
              <p:nvPr>
                <p:extLst>
                  <p:ext uri="{D42A27DB-BD31-4B8C-83A1-F6EECF244321}">
                    <p14:modId xmlns:p14="http://schemas.microsoft.com/office/powerpoint/2010/main" val="4089608674"/>
                  </p:ext>
                </p:extLst>
              </p:nvPr>
            </p:nvGraphicFramePr>
            <p:xfrm>
              <a:off x="966" y="6474033"/>
              <a:ext cx="12385016" cy="3848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Rectangle 18">
                <a:extLst>
                  <a:ext uri="{FF2B5EF4-FFF2-40B4-BE49-F238E27FC236}">
                    <a16:creationId xmlns:a16="http://schemas.microsoft.com/office/drawing/2014/main" id="{372401C2-1C5F-8BE9-3810-7CA4E65A93AF}"/>
                  </a:ext>
                </a:extLst>
              </p:cNvPr>
              <p:cNvSpPr/>
              <p:nvPr/>
            </p:nvSpPr>
            <p:spPr bwMode="auto">
              <a:xfrm>
                <a:off x="4987577" y="6567121"/>
                <a:ext cx="1980398" cy="193918"/>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Outgrowth Assay</a:t>
                </a:r>
                <a:endParaRPr lang="en-US">
                  <a:solidFill>
                    <a:schemeClr val="bg1"/>
                  </a:solidFill>
                </a:endParaRPr>
              </a:p>
            </p:txBody>
          </p:sp>
          <p:sp>
            <p:nvSpPr>
              <p:cNvPr id="22" name="Rectangle 21">
                <a:extLst>
                  <a:ext uri="{FF2B5EF4-FFF2-40B4-BE49-F238E27FC236}">
                    <a16:creationId xmlns:a16="http://schemas.microsoft.com/office/drawing/2014/main" id="{8FA55D07-D4F4-9DF5-550E-D10B2016D710}"/>
                  </a:ext>
                </a:extLst>
              </p:cNvPr>
              <p:cNvSpPr/>
              <p:nvPr/>
            </p:nvSpPr>
            <p:spPr bwMode="auto">
              <a:xfrm>
                <a:off x="110778" y="6516323"/>
                <a:ext cx="2248912" cy="295518"/>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Cell Count Assay</a:t>
                </a:r>
                <a:endParaRPr lang="en-US"/>
              </a:p>
            </p:txBody>
          </p:sp>
          <p:sp>
            <p:nvSpPr>
              <p:cNvPr id="23" name="Rectangle 22">
                <a:extLst>
                  <a:ext uri="{FF2B5EF4-FFF2-40B4-BE49-F238E27FC236}">
                    <a16:creationId xmlns:a16="http://schemas.microsoft.com/office/drawing/2014/main" id="{8700CFBF-868B-545E-0B57-0C51F1102A33}"/>
                  </a:ext>
                </a:extLst>
              </p:cNvPr>
              <p:cNvSpPr/>
              <p:nvPr/>
            </p:nvSpPr>
            <p:spPr bwMode="auto">
              <a:xfrm>
                <a:off x="2679806" y="6516323"/>
                <a:ext cx="1980398" cy="288260"/>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Scratch Assay</a:t>
                </a:r>
                <a:endParaRPr lang="en-US">
                  <a:solidFill>
                    <a:schemeClr val="bg1"/>
                  </a:solidFill>
                </a:endParaRPr>
              </a:p>
            </p:txBody>
          </p:sp>
          <p:sp>
            <p:nvSpPr>
              <p:cNvPr id="24" name="Rectangle 23">
                <a:extLst>
                  <a:ext uri="{FF2B5EF4-FFF2-40B4-BE49-F238E27FC236}">
                    <a16:creationId xmlns:a16="http://schemas.microsoft.com/office/drawing/2014/main" id="{17ACF232-C392-8D7E-7963-6C420A01380D}"/>
                  </a:ext>
                </a:extLst>
              </p:cNvPr>
              <p:cNvSpPr/>
              <p:nvPr/>
            </p:nvSpPr>
            <p:spPr bwMode="auto">
              <a:xfrm>
                <a:off x="7338891" y="6509065"/>
                <a:ext cx="2052970" cy="295516"/>
              </a:xfrm>
              <a:prstGeom prst="rect">
                <a:avLst/>
              </a:prstGeom>
              <a:solidFill>
                <a:schemeClr val="tx2"/>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Indentation Assay</a:t>
                </a:r>
                <a:endParaRPr lang="en-US">
                  <a:solidFill>
                    <a:schemeClr val="bg1"/>
                  </a:solidFill>
                </a:endParaRPr>
              </a:p>
            </p:txBody>
          </p:sp>
          <p:sp>
            <p:nvSpPr>
              <p:cNvPr id="25" name="Rectangle 24">
                <a:extLst>
                  <a:ext uri="{FF2B5EF4-FFF2-40B4-BE49-F238E27FC236}">
                    <a16:creationId xmlns:a16="http://schemas.microsoft.com/office/drawing/2014/main" id="{41A51C92-9F9A-6434-6F00-16A1222726A3}"/>
                  </a:ext>
                </a:extLst>
              </p:cNvPr>
              <p:cNvSpPr/>
              <p:nvPr/>
            </p:nvSpPr>
            <p:spPr bwMode="auto">
              <a:xfrm>
                <a:off x="9842604" y="6516321"/>
                <a:ext cx="2052970" cy="295516"/>
              </a:xfrm>
              <a:prstGeom prst="rect">
                <a:avLst/>
              </a:prstGeom>
              <a:solidFill>
                <a:srgbClr val="AB192D"/>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Wound Model</a:t>
                </a:r>
                <a:endParaRPr lang="en-US"/>
              </a:p>
            </p:txBody>
          </p:sp>
        </p:grpSp>
        <p:sp>
          <p:nvSpPr>
            <p:cNvPr id="17" name="Rectangle 16">
              <a:extLst>
                <a:ext uri="{FF2B5EF4-FFF2-40B4-BE49-F238E27FC236}">
                  <a16:creationId xmlns:a16="http://schemas.microsoft.com/office/drawing/2014/main" id="{E0636B14-7EF3-4435-3765-2097F10C3C72}"/>
                </a:ext>
              </a:extLst>
            </p:cNvPr>
            <p:cNvSpPr/>
            <p:nvPr/>
          </p:nvSpPr>
          <p:spPr bwMode="auto">
            <a:xfrm>
              <a:off x="12177486" y="6462485"/>
              <a:ext cx="580572" cy="399143"/>
            </a:xfrm>
            <a:prstGeom prst="rect">
              <a:avLst/>
            </a:prstGeom>
            <a:solidFill>
              <a:schemeClr val="bg1"/>
            </a:solidFill>
            <a:ln w="12700" cap="sq" algn="ctr">
              <a:noFill/>
              <a:miter lim="800000"/>
              <a:headEnd/>
              <a:tailEnd/>
            </a:ln>
            <a:effectLst/>
          </p:spPr>
          <p:txBody>
            <a:bodyPr wrap="none" rtlCol="0" anchor="ctr"/>
            <a:lstStyle/>
            <a:p>
              <a:pPr algn="ctr"/>
              <a:endParaRPr lang="en-US" sz="1600">
                <a:solidFill>
                  <a:srgbClr val="FFFFFF"/>
                </a:solidFill>
                <a:latin typeface="+mn-lt"/>
              </a:endParaRPr>
            </a:p>
          </p:txBody>
        </p:sp>
      </p:grpSp>
      <p:sp>
        <p:nvSpPr>
          <p:cNvPr id="29" name="Freeform: Shape 28">
            <a:extLst>
              <a:ext uri="{FF2B5EF4-FFF2-40B4-BE49-F238E27FC236}">
                <a16:creationId xmlns:a16="http://schemas.microsoft.com/office/drawing/2014/main" id="{A08E9A61-C5DF-1766-2E86-3651200B9E5E}"/>
              </a:ext>
            </a:extLst>
          </p:cNvPr>
          <p:cNvSpPr/>
          <p:nvPr/>
        </p:nvSpPr>
        <p:spPr>
          <a:xfrm>
            <a:off x="8908820" y="2921643"/>
            <a:ext cx="3195710" cy="1891014"/>
          </a:xfrm>
          <a:custGeom>
            <a:avLst/>
            <a:gdLst>
              <a:gd name="connsiteX0" fmla="*/ 0 w 3571064"/>
              <a:gd name="connsiteY0" fmla="*/ 0 h 782774"/>
              <a:gd name="connsiteX1" fmla="*/ 3571064 w 3571064"/>
              <a:gd name="connsiteY1" fmla="*/ 0 h 782774"/>
              <a:gd name="connsiteX2" fmla="*/ 3571064 w 3571064"/>
              <a:gd name="connsiteY2" fmla="*/ 782774 h 782774"/>
              <a:gd name="connsiteX3" fmla="*/ 0 w 3571064"/>
              <a:gd name="connsiteY3" fmla="*/ 782774 h 782774"/>
              <a:gd name="connsiteX4" fmla="*/ 0 w 3571064"/>
              <a:gd name="connsiteY4" fmla="*/ 0 h 78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064" h="782774">
                <a:moveTo>
                  <a:pt x="0" y="0"/>
                </a:moveTo>
                <a:lnTo>
                  <a:pt x="3571064" y="0"/>
                </a:lnTo>
                <a:lnTo>
                  <a:pt x="3571064" y="782774"/>
                </a:lnTo>
                <a:lnTo>
                  <a:pt x="0" y="782774"/>
                </a:lnTo>
                <a:lnTo>
                  <a:pt x="0" y="0"/>
                </a:lnTo>
                <a:close/>
              </a:path>
            </a:pathLst>
          </a:custGeom>
          <a:ln w="38100"/>
        </p:spPr>
        <p:style>
          <a:lnRef idx="2">
            <a:schemeClr val="accent1"/>
          </a:lnRef>
          <a:fillRef idx="1">
            <a:schemeClr val="lt1"/>
          </a:fillRef>
          <a:effectRef idx="0">
            <a:schemeClr val="accent1"/>
          </a:effectRef>
          <a:fontRef idx="minor">
            <a:schemeClr val="dk1"/>
          </a:fontRef>
        </p:style>
        <p:txBody>
          <a:bodyPr spcFirstLastPara="0" vert="horz" wrap="square" lIns="101600" tIns="101600" rIns="101600" bIns="101600" numCol="1" spcCol="1270" anchor="ctr" anchorCtr="0">
            <a:noAutofit/>
          </a:bodyPr>
          <a:lstStyle/>
          <a:p>
            <a:pPr algn="ctr" defTabSz="889000">
              <a:lnSpc>
                <a:spcPct val="90000"/>
              </a:lnSpc>
              <a:spcBef>
                <a:spcPct val="0"/>
              </a:spcBef>
              <a:spcAft>
                <a:spcPct val="35000"/>
              </a:spcAft>
              <a:defRPr b="1"/>
            </a:pPr>
            <a:r>
              <a:rPr lang="en-US" sz="2400" err="1">
                <a:solidFill>
                  <a:schemeClr val="accent3"/>
                </a:solidFill>
                <a:latin typeface="Verdana"/>
              </a:rPr>
              <a:t>cEDS</a:t>
            </a:r>
            <a:r>
              <a:rPr lang="en-US" sz="2400">
                <a:solidFill>
                  <a:schemeClr val="accent3"/>
                </a:solidFill>
                <a:latin typeface="Verdana"/>
              </a:rPr>
              <a:t> </a:t>
            </a:r>
            <a:r>
              <a:rPr lang="en-US" sz="2400">
                <a:solidFill>
                  <a:schemeClr val="tx1"/>
                </a:solidFill>
                <a:latin typeface="Verdana"/>
              </a:rPr>
              <a:t>outgrowth observed from wound margin beginning Day 2</a:t>
            </a:r>
            <a:endParaRPr lang="en-US" sz="2400">
              <a:solidFill>
                <a:schemeClr val="tx1"/>
              </a:solidFill>
              <a:latin typeface="Verdana"/>
              <a:ea typeface="Verdana"/>
            </a:endParaRPr>
          </a:p>
        </p:txBody>
      </p:sp>
      <p:sp>
        <p:nvSpPr>
          <p:cNvPr id="26" name="Slide Number Placeholder 4">
            <a:extLst>
              <a:ext uri="{FF2B5EF4-FFF2-40B4-BE49-F238E27FC236}">
                <a16:creationId xmlns:a16="http://schemas.microsoft.com/office/drawing/2014/main" id="{084C45DA-E3CE-3B88-E525-B5EA44FD2C68}"/>
              </a:ext>
            </a:extLst>
          </p:cNvPr>
          <p:cNvSpPr txBox="1">
            <a:spLocks/>
          </p:cNvSpPr>
          <p:nvPr/>
        </p:nvSpPr>
        <p:spPr>
          <a:xfrm>
            <a:off x="13856" y="6124428"/>
            <a:ext cx="609600" cy="39413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85000"/>
                    <a:lumOff val="1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B0023-0CED-47F7-85AE-654F0B232C29}" type="slidenum">
              <a:rPr lang="en-US" smtClean="0"/>
              <a:pPr/>
              <a:t>17</a:t>
            </a:fld>
            <a:endParaRPr lang="en-US"/>
          </a:p>
        </p:txBody>
      </p:sp>
      <p:pic>
        <p:nvPicPr>
          <p:cNvPr id="43" name="Picture 42">
            <a:extLst>
              <a:ext uri="{FF2B5EF4-FFF2-40B4-BE49-F238E27FC236}">
                <a16:creationId xmlns:a16="http://schemas.microsoft.com/office/drawing/2014/main" id="{871A2101-D24F-E045-8881-1464458D1A7C}"/>
              </a:ext>
            </a:extLst>
          </p:cNvPr>
          <p:cNvPicPr>
            <a:picLocks noChangeAspect="1"/>
          </p:cNvPicPr>
          <p:nvPr/>
        </p:nvPicPr>
        <p:blipFill rotWithShape="1">
          <a:blip r:embed="rId11"/>
          <a:srcRect l="27584" t="34605" r="33766" b="35126"/>
          <a:stretch/>
        </p:blipFill>
        <p:spPr>
          <a:xfrm>
            <a:off x="410098" y="1415567"/>
            <a:ext cx="1424383" cy="1333252"/>
          </a:xfrm>
          <a:prstGeom prst="rect">
            <a:avLst/>
          </a:prstGeom>
        </p:spPr>
      </p:pic>
      <p:sp>
        <p:nvSpPr>
          <p:cNvPr id="3" name="Freeform: Shape 2">
            <a:extLst>
              <a:ext uri="{FF2B5EF4-FFF2-40B4-BE49-F238E27FC236}">
                <a16:creationId xmlns:a16="http://schemas.microsoft.com/office/drawing/2014/main" id="{4C141DAF-9C27-958C-3284-93BDA24BA0E3}"/>
              </a:ext>
            </a:extLst>
          </p:cNvPr>
          <p:cNvSpPr/>
          <p:nvPr/>
        </p:nvSpPr>
        <p:spPr bwMode="auto">
          <a:xfrm>
            <a:off x="1000125" y="1577160"/>
            <a:ext cx="2437212" cy="1901962"/>
          </a:xfrm>
          <a:custGeom>
            <a:avLst/>
            <a:gdLst>
              <a:gd name="connsiteX0" fmla="*/ 2437212 w 2437212"/>
              <a:gd name="connsiteY0" fmla="*/ 0 h 1901962"/>
              <a:gd name="connsiteX1" fmla="*/ 2394102 w 2437212"/>
              <a:gd name="connsiteY1" fmla="*/ 45380 h 1901962"/>
              <a:gd name="connsiteX2" fmla="*/ 2294267 w 2437212"/>
              <a:gd name="connsiteY2" fmla="*/ 152022 h 1901962"/>
              <a:gd name="connsiteX3" fmla="*/ 2239811 w 2437212"/>
              <a:gd name="connsiteY3" fmla="*/ 251857 h 1901962"/>
              <a:gd name="connsiteX4" fmla="*/ 2214852 w 2437212"/>
              <a:gd name="connsiteY4" fmla="*/ 376651 h 1901962"/>
              <a:gd name="connsiteX5" fmla="*/ 2178548 w 2437212"/>
              <a:gd name="connsiteY5" fmla="*/ 444720 h 1901962"/>
              <a:gd name="connsiteX6" fmla="*/ 2183086 w 2437212"/>
              <a:gd name="connsiteY6" fmla="*/ 564977 h 1901962"/>
              <a:gd name="connsiteX7" fmla="*/ 2251156 w 2437212"/>
              <a:gd name="connsiteY7" fmla="*/ 583128 h 1901962"/>
              <a:gd name="connsiteX8" fmla="*/ 2323763 w 2437212"/>
              <a:gd name="connsiteY8" fmla="*/ 614894 h 1901962"/>
              <a:gd name="connsiteX9" fmla="*/ 2296536 w 2437212"/>
              <a:gd name="connsiteY9" fmla="*/ 696578 h 1901962"/>
              <a:gd name="connsiteX10" fmla="*/ 2280653 w 2437212"/>
              <a:gd name="connsiteY10" fmla="*/ 800951 h 1901962"/>
              <a:gd name="connsiteX11" fmla="*/ 2253425 w 2437212"/>
              <a:gd name="connsiteY11" fmla="*/ 887172 h 1901962"/>
              <a:gd name="connsiteX12" fmla="*/ 2176279 w 2437212"/>
              <a:gd name="connsiteY12" fmla="*/ 866751 h 1901962"/>
              <a:gd name="connsiteX13" fmla="*/ 2115017 w 2437212"/>
              <a:gd name="connsiteY13" fmla="*/ 878096 h 1901962"/>
              <a:gd name="connsiteX14" fmla="*/ 2053754 w 2437212"/>
              <a:gd name="connsiteY14" fmla="*/ 957511 h 1901962"/>
              <a:gd name="connsiteX15" fmla="*/ 1958457 w 2437212"/>
              <a:gd name="connsiteY15" fmla="*/ 1023311 h 1901962"/>
              <a:gd name="connsiteX16" fmla="*/ 1897195 w 2437212"/>
              <a:gd name="connsiteY16" fmla="*/ 1075498 h 1901962"/>
              <a:gd name="connsiteX17" fmla="*/ 1838201 w 2437212"/>
              <a:gd name="connsiteY17" fmla="*/ 1150374 h 1901962"/>
              <a:gd name="connsiteX18" fmla="*/ 1817780 w 2437212"/>
              <a:gd name="connsiteY18" fmla="*/ 1177602 h 1901962"/>
              <a:gd name="connsiteX19" fmla="*/ 1858622 w 2437212"/>
              <a:gd name="connsiteY19" fmla="*/ 1202561 h 1901962"/>
              <a:gd name="connsiteX20" fmla="*/ 1908540 w 2437212"/>
              <a:gd name="connsiteY20" fmla="*/ 1250209 h 1901962"/>
              <a:gd name="connsiteX21" fmla="*/ 1910809 w 2437212"/>
              <a:gd name="connsiteY21" fmla="*/ 1302396 h 1901962"/>
              <a:gd name="connsiteX22" fmla="*/ 1874505 w 2437212"/>
              <a:gd name="connsiteY22" fmla="*/ 1318279 h 1901962"/>
              <a:gd name="connsiteX23" fmla="*/ 1786014 w 2437212"/>
              <a:gd name="connsiteY23" fmla="*/ 1354583 h 1901962"/>
              <a:gd name="connsiteX24" fmla="*/ 1717945 w 2437212"/>
              <a:gd name="connsiteY24" fmla="*/ 1340969 h 1901962"/>
              <a:gd name="connsiteX25" fmla="*/ 1722483 w 2437212"/>
              <a:gd name="connsiteY25" fmla="*/ 1399962 h 1901962"/>
              <a:gd name="connsiteX26" fmla="*/ 1731559 w 2437212"/>
              <a:gd name="connsiteY26" fmla="*/ 1495259 h 1901962"/>
              <a:gd name="connsiteX27" fmla="*/ 1677103 w 2437212"/>
              <a:gd name="connsiteY27" fmla="*/ 1479377 h 1901962"/>
              <a:gd name="connsiteX28" fmla="*/ 1520544 w 2437212"/>
              <a:gd name="connsiteY28" fmla="*/ 1454418 h 1901962"/>
              <a:gd name="connsiteX29" fmla="*/ 1425246 w 2437212"/>
              <a:gd name="connsiteY29" fmla="*/ 1343238 h 1901962"/>
              <a:gd name="connsiteX30" fmla="*/ 1357177 w 2437212"/>
              <a:gd name="connsiteY30" fmla="*/ 1277437 h 1901962"/>
              <a:gd name="connsiteX31" fmla="*/ 1268686 w 2437212"/>
              <a:gd name="connsiteY31" fmla="*/ 1170795 h 1901962"/>
              <a:gd name="connsiteX32" fmla="*/ 1216500 w 2437212"/>
              <a:gd name="connsiteY32" fmla="*/ 1107263 h 1901962"/>
              <a:gd name="connsiteX33" fmla="*/ 1137085 w 2437212"/>
              <a:gd name="connsiteY33" fmla="*/ 991545 h 1901962"/>
              <a:gd name="connsiteX34" fmla="*/ 1044057 w 2437212"/>
              <a:gd name="connsiteY34" fmla="*/ 873558 h 1901962"/>
              <a:gd name="connsiteX35" fmla="*/ 1003215 w 2437212"/>
              <a:gd name="connsiteY35" fmla="*/ 816834 h 1901962"/>
              <a:gd name="connsiteX36" fmla="*/ 957836 w 2437212"/>
              <a:gd name="connsiteY36" fmla="*/ 907593 h 1901962"/>
              <a:gd name="connsiteX37" fmla="*/ 937415 w 2437212"/>
              <a:gd name="connsiteY37" fmla="*/ 1050539 h 1901962"/>
              <a:gd name="connsiteX38" fmla="*/ 873883 w 2437212"/>
              <a:gd name="connsiteY38" fmla="*/ 1118608 h 1901962"/>
              <a:gd name="connsiteX39" fmla="*/ 821697 w 2437212"/>
              <a:gd name="connsiteY39" fmla="*/ 1177602 h 1901962"/>
              <a:gd name="connsiteX40" fmla="*/ 794469 w 2437212"/>
              <a:gd name="connsiteY40" fmla="*/ 1202561 h 1901962"/>
              <a:gd name="connsiteX41" fmla="*/ 692365 w 2437212"/>
              <a:gd name="connsiteY41" fmla="*/ 1302396 h 1901962"/>
              <a:gd name="connsiteX42" fmla="*/ 572109 w 2437212"/>
              <a:gd name="connsiteY42" fmla="*/ 1388617 h 1901962"/>
              <a:gd name="connsiteX43" fmla="*/ 510846 w 2437212"/>
              <a:gd name="connsiteY43" fmla="*/ 1447611 h 1901962"/>
              <a:gd name="connsiteX44" fmla="*/ 438239 w 2437212"/>
              <a:gd name="connsiteY44" fmla="*/ 1551984 h 1901962"/>
              <a:gd name="connsiteX45" fmla="*/ 388321 w 2437212"/>
              <a:gd name="connsiteY45" fmla="*/ 1613247 h 1901962"/>
              <a:gd name="connsiteX46" fmla="*/ 329328 w 2437212"/>
              <a:gd name="connsiteY46" fmla="*/ 1658626 h 1901962"/>
              <a:gd name="connsiteX47" fmla="*/ 261258 w 2437212"/>
              <a:gd name="connsiteY47" fmla="*/ 1699468 h 1901962"/>
              <a:gd name="connsiteX48" fmla="*/ 249913 w 2437212"/>
              <a:gd name="connsiteY48" fmla="*/ 1704006 h 1901962"/>
              <a:gd name="connsiteX49" fmla="*/ 136464 w 2437212"/>
              <a:gd name="connsiteY49" fmla="*/ 1762999 h 1901962"/>
              <a:gd name="connsiteX50" fmla="*/ 109236 w 2437212"/>
              <a:gd name="connsiteY50" fmla="*/ 1792496 h 1901962"/>
              <a:gd name="connsiteX51" fmla="*/ 20746 w 2437212"/>
              <a:gd name="connsiteY51" fmla="*/ 1890062 h 1901962"/>
              <a:gd name="connsiteX52" fmla="*/ 11670 w 2437212"/>
              <a:gd name="connsiteY52" fmla="*/ 1894600 h 1901962"/>
              <a:gd name="connsiteX53" fmla="*/ 325 w 2437212"/>
              <a:gd name="connsiteY53" fmla="*/ 1901407 h 190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37212" h="1901962">
                <a:moveTo>
                  <a:pt x="2437212" y="0"/>
                </a:moveTo>
                <a:cubicBezTo>
                  <a:pt x="2427569" y="10021"/>
                  <a:pt x="2417926" y="20043"/>
                  <a:pt x="2394102" y="45380"/>
                </a:cubicBezTo>
                <a:cubicBezTo>
                  <a:pt x="2370278" y="70717"/>
                  <a:pt x="2319982" y="117609"/>
                  <a:pt x="2294267" y="152022"/>
                </a:cubicBezTo>
                <a:cubicBezTo>
                  <a:pt x="2268552" y="186435"/>
                  <a:pt x="2253047" y="214419"/>
                  <a:pt x="2239811" y="251857"/>
                </a:cubicBezTo>
                <a:cubicBezTo>
                  <a:pt x="2226575" y="289295"/>
                  <a:pt x="2225062" y="344507"/>
                  <a:pt x="2214852" y="376651"/>
                </a:cubicBezTo>
                <a:cubicBezTo>
                  <a:pt x="2204641" y="408795"/>
                  <a:pt x="2183842" y="413332"/>
                  <a:pt x="2178548" y="444720"/>
                </a:cubicBezTo>
                <a:cubicBezTo>
                  <a:pt x="2173254" y="476108"/>
                  <a:pt x="2170985" y="541909"/>
                  <a:pt x="2183086" y="564977"/>
                </a:cubicBezTo>
                <a:cubicBezTo>
                  <a:pt x="2195187" y="588045"/>
                  <a:pt x="2227710" y="574809"/>
                  <a:pt x="2251156" y="583128"/>
                </a:cubicBezTo>
                <a:cubicBezTo>
                  <a:pt x="2274602" y="591447"/>
                  <a:pt x="2316200" y="595986"/>
                  <a:pt x="2323763" y="614894"/>
                </a:cubicBezTo>
                <a:cubicBezTo>
                  <a:pt x="2331326" y="633802"/>
                  <a:pt x="2303721" y="665568"/>
                  <a:pt x="2296536" y="696578"/>
                </a:cubicBezTo>
                <a:cubicBezTo>
                  <a:pt x="2289351" y="727588"/>
                  <a:pt x="2287838" y="769185"/>
                  <a:pt x="2280653" y="800951"/>
                </a:cubicBezTo>
                <a:cubicBezTo>
                  <a:pt x="2273468" y="832717"/>
                  <a:pt x="2270820" y="876205"/>
                  <a:pt x="2253425" y="887172"/>
                </a:cubicBezTo>
                <a:cubicBezTo>
                  <a:pt x="2236030" y="898139"/>
                  <a:pt x="2199347" y="868264"/>
                  <a:pt x="2176279" y="866751"/>
                </a:cubicBezTo>
                <a:cubicBezTo>
                  <a:pt x="2153211" y="865238"/>
                  <a:pt x="2135438" y="862969"/>
                  <a:pt x="2115017" y="878096"/>
                </a:cubicBezTo>
                <a:cubicBezTo>
                  <a:pt x="2094596" y="893223"/>
                  <a:pt x="2079847" y="933308"/>
                  <a:pt x="2053754" y="957511"/>
                </a:cubicBezTo>
                <a:cubicBezTo>
                  <a:pt x="2027661" y="981714"/>
                  <a:pt x="1984550" y="1003647"/>
                  <a:pt x="1958457" y="1023311"/>
                </a:cubicBezTo>
                <a:cubicBezTo>
                  <a:pt x="1932364" y="1042975"/>
                  <a:pt x="1917238" y="1054321"/>
                  <a:pt x="1897195" y="1075498"/>
                </a:cubicBezTo>
                <a:cubicBezTo>
                  <a:pt x="1877152" y="1096675"/>
                  <a:pt x="1851437" y="1133357"/>
                  <a:pt x="1838201" y="1150374"/>
                </a:cubicBezTo>
                <a:cubicBezTo>
                  <a:pt x="1824965" y="1167391"/>
                  <a:pt x="1814377" y="1168904"/>
                  <a:pt x="1817780" y="1177602"/>
                </a:cubicBezTo>
                <a:cubicBezTo>
                  <a:pt x="1821183" y="1186300"/>
                  <a:pt x="1843495" y="1190460"/>
                  <a:pt x="1858622" y="1202561"/>
                </a:cubicBezTo>
                <a:cubicBezTo>
                  <a:pt x="1873749" y="1214662"/>
                  <a:pt x="1899842" y="1233570"/>
                  <a:pt x="1908540" y="1250209"/>
                </a:cubicBezTo>
                <a:cubicBezTo>
                  <a:pt x="1917238" y="1266848"/>
                  <a:pt x="1916481" y="1291051"/>
                  <a:pt x="1910809" y="1302396"/>
                </a:cubicBezTo>
                <a:cubicBezTo>
                  <a:pt x="1905137" y="1313741"/>
                  <a:pt x="1874505" y="1318279"/>
                  <a:pt x="1874505" y="1318279"/>
                </a:cubicBezTo>
                <a:cubicBezTo>
                  <a:pt x="1853706" y="1326977"/>
                  <a:pt x="1812107" y="1350801"/>
                  <a:pt x="1786014" y="1354583"/>
                </a:cubicBezTo>
                <a:cubicBezTo>
                  <a:pt x="1759921" y="1358365"/>
                  <a:pt x="1728533" y="1333406"/>
                  <a:pt x="1717945" y="1340969"/>
                </a:cubicBezTo>
                <a:cubicBezTo>
                  <a:pt x="1707356" y="1348532"/>
                  <a:pt x="1720214" y="1374247"/>
                  <a:pt x="1722483" y="1399962"/>
                </a:cubicBezTo>
                <a:cubicBezTo>
                  <a:pt x="1724752" y="1425677"/>
                  <a:pt x="1739122" y="1482023"/>
                  <a:pt x="1731559" y="1495259"/>
                </a:cubicBezTo>
                <a:cubicBezTo>
                  <a:pt x="1723996" y="1508495"/>
                  <a:pt x="1712272" y="1486184"/>
                  <a:pt x="1677103" y="1479377"/>
                </a:cubicBezTo>
                <a:cubicBezTo>
                  <a:pt x="1641934" y="1472570"/>
                  <a:pt x="1562520" y="1477108"/>
                  <a:pt x="1520544" y="1454418"/>
                </a:cubicBezTo>
                <a:cubicBezTo>
                  <a:pt x="1478568" y="1431728"/>
                  <a:pt x="1452474" y="1372735"/>
                  <a:pt x="1425246" y="1343238"/>
                </a:cubicBezTo>
                <a:cubicBezTo>
                  <a:pt x="1398018" y="1313741"/>
                  <a:pt x="1383270" y="1306177"/>
                  <a:pt x="1357177" y="1277437"/>
                </a:cubicBezTo>
                <a:cubicBezTo>
                  <a:pt x="1331084" y="1248697"/>
                  <a:pt x="1292132" y="1199157"/>
                  <a:pt x="1268686" y="1170795"/>
                </a:cubicBezTo>
                <a:cubicBezTo>
                  <a:pt x="1245240" y="1142433"/>
                  <a:pt x="1238433" y="1137138"/>
                  <a:pt x="1216500" y="1107263"/>
                </a:cubicBezTo>
                <a:cubicBezTo>
                  <a:pt x="1194567" y="1077388"/>
                  <a:pt x="1165825" y="1030496"/>
                  <a:pt x="1137085" y="991545"/>
                </a:cubicBezTo>
                <a:cubicBezTo>
                  <a:pt x="1108345" y="952594"/>
                  <a:pt x="1066369" y="902677"/>
                  <a:pt x="1044057" y="873558"/>
                </a:cubicBezTo>
                <a:cubicBezTo>
                  <a:pt x="1021745" y="844440"/>
                  <a:pt x="1017585" y="811162"/>
                  <a:pt x="1003215" y="816834"/>
                </a:cubicBezTo>
                <a:cubicBezTo>
                  <a:pt x="988845" y="822506"/>
                  <a:pt x="968803" y="868642"/>
                  <a:pt x="957836" y="907593"/>
                </a:cubicBezTo>
                <a:cubicBezTo>
                  <a:pt x="946869" y="946544"/>
                  <a:pt x="951407" y="1015370"/>
                  <a:pt x="937415" y="1050539"/>
                </a:cubicBezTo>
                <a:cubicBezTo>
                  <a:pt x="923423" y="1085708"/>
                  <a:pt x="893169" y="1097431"/>
                  <a:pt x="873883" y="1118608"/>
                </a:cubicBezTo>
                <a:cubicBezTo>
                  <a:pt x="854597" y="1139785"/>
                  <a:pt x="834933" y="1163610"/>
                  <a:pt x="821697" y="1177602"/>
                </a:cubicBezTo>
                <a:cubicBezTo>
                  <a:pt x="808461" y="1191594"/>
                  <a:pt x="816024" y="1181762"/>
                  <a:pt x="794469" y="1202561"/>
                </a:cubicBezTo>
                <a:cubicBezTo>
                  <a:pt x="772914" y="1223360"/>
                  <a:pt x="729425" y="1271387"/>
                  <a:pt x="692365" y="1302396"/>
                </a:cubicBezTo>
                <a:cubicBezTo>
                  <a:pt x="655305" y="1333405"/>
                  <a:pt x="602362" y="1364415"/>
                  <a:pt x="572109" y="1388617"/>
                </a:cubicBezTo>
                <a:cubicBezTo>
                  <a:pt x="541856" y="1412819"/>
                  <a:pt x="533158" y="1420383"/>
                  <a:pt x="510846" y="1447611"/>
                </a:cubicBezTo>
                <a:cubicBezTo>
                  <a:pt x="488534" y="1474839"/>
                  <a:pt x="458660" y="1524378"/>
                  <a:pt x="438239" y="1551984"/>
                </a:cubicBezTo>
                <a:cubicBezTo>
                  <a:pt x="417818" y="1579590"/>
                  <a:pt x="406473" y="1595473"/>
                  <a:pt x="388321" y="1613247"/>
                </a:cubicBezTo>
                <a:cubicBezTo>
                  <a:pt x="370169" y="1631021"/>
                  <a:pt x="350505" y="1644256"/>
                  <a:pt x="329328" y="1658626"/>
                </a:cubicBezTo>
                <a:cubicBezTo>
                  <a:pt x="308151" y="1672996"/>
                  <a:pt x="274494" y="1691905"/>
                  <a:pt x="261258" y="1699468"/>
                </a:cubicBezTo>
                <a:cubicBezTo>
                  <a:pt x="248022" y="1707031"/>
                  <a:pt x="249913" y="1704006"/>
                  <a:pt x="249913" y="1704006"/>
                </a:cubicBezTo>
                <a:cubicBezTo>
                  <a:pt x="229114" y="1714595"/>
                  <a:pt x="159910" y="1748251"/>
                  <a:pt x="136464" y="1762999"/>
                </a:cubicBezTo>
                <a:cubicBezTo>
                  <a:pt x="113018" y="1777747"/>
                  <a:pt x="109236" y="1792496"/>
                  <a:pt x="109236" y="1792496"/>
                </a:cubicBezTo>
                <a:cubicBezTo>
                  <a:pt x="89950" y="1813673"/>
                  <a:pt x="37007" y="1873045"/>
                  <a:pt x="20746" y="1890062"/>
                </a:cubicBezTo>
                <a:cubicBezTo>
                  <a:pt x="4485" y="1907079"/>
                  <a:pt x="15073" y="1892709"/>
                  <a:pt x="11670" y="1894600"/>
                </a:cubicBezTo>
                <a:cubicBezTo>
                  <a:pt x="8267" y="1896491"/>
                  <a:pt x="-1944" y="1904054"/>
                  <a:pt x="325" y="1901407"/>
                </a:cubicBezTo>
              </a:path>
            </a:pathLst>
          </a:custGeom>
          <a:noFill/>
          <a:ln w="12700" cap="sq" algn="ctr">
            <a:solidFill>
              <a:schemeClr val="tx1"/>
            </a:solidFill>
            <a:prstDash val="sysDash"/>
            <a:miter lim="800000"/>
            <a:headEnd/>
            <a:tailEnd/>
          </a:ln>
          <a:effectLst/>
        </p:spPr>
        <p:txBody>
          <a:bodyPr rtlCol="0" anchor="ctr"/>
          <a:lstStyle/>
          <a:p>
            <a:pPr algn="ctr"/>
            <a:endParaRPr lang="en-US"/>
          </a:p>
        </p:txBody>
      </p:sp>
      <p:sp>
        <p:nvSpPr>
          <p:cNvPr id="4" name="Freeform: Shape 3">
            <a:extLst>
              <a:ext uri="{FF2B5EF4-FFF2-40B4-BE49-F238E27FC236}">
                <a16:creationId xmlns:a16="http://schemas.microsoft.com/office/drawing/2014/main" id="{19842131-F669-E348-6D96-14541AB7334B}"/>
              </a:ext>
            </a:extLst>
          </p:cNvPr>
          <p:cNvSpPr/>
          <p:nvPr/>
        </p:nvSpPr>
        <p:spPr bwMode="auto">
          <a:xfrm>
            <a:off x="4955458" y="1574390"/>
            <a:ext cx="2645492" cy="1865671"/>
          </a:xfrm>
          <a:custGeom>
            <a:avLst/>
            <a:gdLst>
              <a:gd name="connsiteX0" fmla="*/ 2645492 w 2645492"/>
              <a:gd name="connsiteY0" fmla="*/ 0 h 1865671"/>
              <a:gd name="connsiteX1" fmla="*/ 2584655 w 2645492"/>
              <a:gd name="connsiteY1" fmla="*/ 40558 h 1865671"/>
              <a:gd name="connsiteX2" fmla="*/ 2536723 w 2645492"/>
              <a:gd name="connsiteY2" fmla="*/ 94021 h 1865671"/>
              <a:gd name="connsiteX3" fmla="*/ 2503539 w 2645492"/>
              <a:gd name="connsiteY3" fmla="*/ 154858 h 1865671"/>
              <a:gd name="connsiteX4" fmla="*/ 2450076 w 2645492"/>
              <a:gd name="connsiteY4" fmla="*/ 232287 h 1865671"/>
              <a:gd name="connsiteX5" fmla="*/ 2381865 w 2645492"/>
              <a:gd name="connsiteY5" fmla="*/ 269158 h 1865671"/>
              <a:gd name="connsiteX6" fmla="*/ 2333932 w 2645492"/>
              <a:gd name="connsiteY6" fmla="*/ 348431 h 1865671"/>
              <a:gd name="connsiteX7" fmla="*/ 2300748 w 2645492"/>
              <a:gd name="connsiteY7" fmla="*/ 462731 h 1865671"/>
              <a:gd name="connsiteX8" fmla="*/ 2250973 w 2645492"/>
              <a:gd name="connsiteY8" fmla="*/ 512507 h 1865671"/>
              <a:gd name="connsiteX9" fmla="*/ 2225163 w 2645492"/>
              <a:gd name="connsiteY9" fmla="*/ 560439 h 1865671"/>
              <a:gd name="connsiteX10" fmla="*/ 2328402 w 2645492"/>
              <a:gd name="connsiteY10" fmla="*/ 564126 h 1865671"/>
              <a:gd name="connsiteX11" fmla="*/ 2346837 w 2645492"/>
              <a:gd name="connsiteY11" fmla="*/ 624963 h 1865671"/>
              <a:gd name="connsiteX12" fmla="*/ 2324715 w 2645492"/>
              <a:gd name="connsiteY12" fmla="*/ 680270 h 1865671"/>
              <a:gd name="connsiteX13" fmla="*/ 2309966 w 2645492"/>
              <a:gd name="connsiteY13" fmla="*/ 789039 h 1865671"/>
              <a:gd name="connsiteX14" fmla="*/ 2206727 w 2645492"/>
              <a:gd name="connsiteY14" fmla="*/ 842502 h 1865671"/>
              <a:gd name="connsiteX15" fmla="*/ 2107176 w 2645492"/>
              <a:gd name="connsiteY15" fmla="*/ 892278 h 1865671"/>
              <a:gd name="connsiteX16" fmla="*/ 2026060 w 2645492"/>
              <a:gd name="connsiteY16" fmla="*/ 971550 h 1865671"/>
              <a:gd name="connsiteX17" fmla="*/ 1915447 w 2645492"/>
              <a:gd name="connsiteY17" fmla="*/ 1061884 h 1865671"/>
              <a:gd name="connsiteX18" fmla="*/ 1856453 w 2645492"/>
              <a:gd name="connsiteY18" fmla="*/ 1135626 h 1865671"/>
              <a:gd name="connsiteX19" fmla="*/ 1791929 w 2645492"/>
              <a:gd name="connsiteY19" fmla="*/ 1201994 h 1865671"/>
              <a:gd name="connsiteX20" fmla="*/ 1734779 w 2645492"/>
              <a:gd name="connsiteY20" fmla="*/ 1312607 h 1865671"/>
              <a:gd name="connsiteX21" fmla="*/ 1721874 w 2645492"/>
              <a:gd name="connsiteY21" fmla="*/ 1415845 h 1865671"/>
              <a:gd name="connsiteX22" fmla="*/ 1749527 w 2645492"/>
              <a:gd name="connsiteY22" fmla="*/ 1474839 h 1865671"/>
              <a:gd name="connsiteX23" fmla="*/ 1723718 w 2645492"/>
              <a:gd name="connsiteY23" fmla="*/ 1526458 h 1865671"/>
              <a:gd name="connsiteX24" fmla="*/ 1640758 w 2645492"/>
              <a:gd name="connsiteY24" fmla="*/ 1511710 h 1865671"/>
              <a:gd name="connsiteX25" fmla="*/ 1377131 w 2645492"/>
              <a:gd name="connsiteY25" fmla="*/ 1367913 h 1865671"/>
              <a:gd name="connsiteX26" fmla="*/ 1277579 w 2645492"/>
              <a:gd name="connsiteY26" fmla="*/ 1249926 h 1865671"/>
              <a:gd name="connsiteX27" fmla="*/ 1246239 w 2645492"/>
              <a:gd name="connsiteY27" fmla="*/ 1178028 h 1865671"/>
              <a:gd name="connsiteX28" fmla="*/ 1161436 w 2645492"/>
              <a:gd name="connsiteY28" fmla="*/ 1115347 h 1865671"/>
              <a:gd name="connsiteX29" fmla="*/ 1025013 w 2645492"/>
              <a:gd name="connsiteY29" fmla="*/ 949428 h 1865671"/>
              <a:gd name="connsiteX30" fmla="*/ 919931 w 2645492"/>
              <a:gd name="connsiteY30" fmla="*/ 1026857 h 1865671"/>
              <a:gd name="connsiteX31" fmla="*/ 774290 w 2645492"/>
              <a:gd name="connsiteY31" fmla="*/ 1233334 h 1865671"/>
              <a:gd name="connsiteX32" fmla="*/ 693174 w 2645492"/>
              <a:gd name="connsiteY32" fmla="*/ 1362383 h 1865671"/>
              <a:gd name="connsiteX33" fmla="*/ 558595 w 2645492"/>
              <a:gd name="connsiteY33" fmla="*/ 1461934 h 1865671"/>
              <a:gd name="connsiteX34" fmla="*/ 424016 w 2645492"/>
              <a:gd name="connsiteY34" fmla="*/ 1541207 h 1865671"/>
              <a:gd name="connsiteX35" fmla="*/ 352118 w 2645492"/>
              <a:gd name="connsiteY35" fmla="*/ 1646289 h 1865671"/>
              <a:gd name="connsiteX36" fmla="*/ 221226 w 2645492"/>
              <a:gd name="connsiteY36" fmla="*/ 1683160 h 1865671"/>
              <a:gd name="connsiteX37" fmla="*/ 90334 w 2645492"/>
              <a:gd name="connsiteY37" fmla="*/ 1779025 h 1865671"/>
              <a:gd name="connsiteX38" fmla="*/ 0 w 2645492"/>
              <a:gd name="connsiteY38" fmla="*/ 1865671 h 186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5492" h="1865671">
                <a:moveTo>
                  <a:pt x="2645492" y="0"/>
                </a:moveTo>
                <a:cubicBezTo>
                  <a:pt x="2624137" y="12444"/>
                  <a:pt x="2602783" y="24888"/>
                  <a:pt x="2584655" y="40558"/>
                </a:cubicBezTo>
                <a:cubicBezTo>
                  <a:pt x="2566527" y="56228"/>
                  <a:pt x="2550242" y="74971"/>
                  <a:pt x="2536723" y="94021"/>
                </a:cubicBezTo>
                <a:cubicBezTo>
                  <a:pt x="2523204" y="113071"/>
                  <a:pt x="2517980" y="131814"/>
                  <a:pt x="2503539" y="154858"/>
                </a:cubicBezTo>
                <a:cubicBezTo>
                  <a:pt x="2489098" y="177902"/>
                  <a:pt x="2470355" y="213237"/>
                  <a:pt x="2450076" y="232287"/>
                </a:cubicBezTo>
                <a:cubicBezTo>
                  <a:pt x="2429797" y="251337"/>
                  <a:pt x="2401222" y="249801"/>
                  <a:pt x="2381865" y="269158"/>
                </a:cubicBezTo>
                <a:cubicBezTo>
                  <a:pt x="2362508" y="288515"/>
                  <a:pt x="2347451" y="316169"/>
                  <a:pt x="2333932" y="348431"/>
                </a:cubicBezTo>
                <a:cubicBezTo>
                  <a:pt x="2320412" y="380693"/>
                  <a:pt x="2314574" y="435385"/>
                  <a:pt x="2300748" y="462731"/>
                </a:cubicBezTo>
                <a:cubicBezTo>
                  <a:pt x="2286922" y="490077"/>
                  <a:pt x="2263570" y="496222"/>
                  <a:pt x="2250973" y="512507"/>
                </a:cubicBezTo>
                <a:cubicBezTo>
                  <a:pt x="2238376" y="528792"/>
                  <a:pt x="2212258" y="551836"/>
                  <a:pt x="2225163" y="560439"/>
                </a:cubicBezTo>
                <a:cubicBezTo>
                  <a:pt x="2238068" y="569042"/>
                  <a:pt x="2308123" y="553372"/>
                  <a:pt x="2328402" y="564126"/>
                </a:cubicBezTo>
                <a:cubicBezTo>
                  <a:pt x="2348681" y="574880"/>
                  <a:pt x="2347451" y="605606"/>
                  <a:pt x="2346837" y="624963"/>
                </a:cubicBezTo>
                <a:cubicBezTo>
                  <a:pt x="2346222" y="644320"/>
                  <a:pt x="2330860" y="652924"/>
                  <a:pt x="2324715" y="680270"/>
                </a:cubicBezTo>
                <a:cubicBezTo>
                  <a:pt x="2318570" y="707616"/>
                  <a:pt x="2329631" y="762000"/>
                  <a:pt x="2309966" y="789039"/>
                </a:cubicBezTo>
                <a:cubicBezTo>
                  <a:pt x="2290301" y="816078"/>
                  <a:pt x="2206727" y="842502"/>
                  <a:pt x="2206727" y="842502"/>
                </a:cubicBezTo>
                <a:cubicBezTo>
                  <a:pt x="2172929" y="859708"/>
                  <a:pt x="2137287" y="870770"/>
                  <a:pt x="2107176" y="892278"/>
                </a:cubicBezTo>
                <a:cubicBezTo>
                  <a:pt x="2077065" y="913786"/>
                  <a:pt x="2058015" y="943282"/>
                  <a:pt x="2026060" y="971550"/>
                </a:cubicBezTo>
                <a:cubicBezTo>
                  <a:pt x="1994105" y="999818"/>
                  <a:pt x="1943715" y="1034538"/>
                  <a:pt x="1915447" y="1061884"/>
                </a:cubicBezTo>
                <a:cubicBezTo>
                  <a:pt x="1887179" y="1089230"/>
                  <a:pt x="1877039" y="1112274"/>
                  <a:pt x="1856453" y="1135626"/>
                </a:cubicBezTo>
                <a:cubicBezTo>
                  <a:pt x="1835867" y="1158978"/>
                  <a:pt x="1812208" y="1172497"/>
                  <a:pt x="1791929" y="1201994"/>
                </a:cubicBezTo>
                <a:cubicBezTo>
                  <a:pt x="1771650" y="1231491"/>
                  <a:pt x="1746455" y="1276965"/>
                  <a:pt x="1734779" y="1312607"/>
                </a:cubicBezTo>
                <a:cubicBezTo>
                  <a:pt x="1723103" y="1348249"/>
                  <a:pt x="1719416" y="1388806"/>
                  <a:pt x="1721874" y="1415845"/>
                </a:cubicBezTo>
                <a:cubicBezTo>
                  <a:pt x="1724332" y="1442884"/>
                  <a:pt x="1749220" y="1456404"/>
                  <a:pt x="1749527" y="1474839"/>
                </a:cubicBezTo>
                <a:cubicBezTo>
                  <a:pt x="1749834" y="1493274"/>
                  <a:pt x="1741846" y="1520313"/>
                  <a:pt x="1723718" y="1526458"/>
                </a:cubicBezTo>
                <a:cubicBezTo>
                  <a:pt x="1705590" y="1532603"/>
                  <a:pt x="1698522" y="1538134"/>
                  <a:pt x="1640758" y="1511710"/>
                </a:cubicBezTo>
                <a:cubicBezTo>
                  <a:pt x="1582994" y="1485286"/>
                  <a:pt x="1437661" y="1411544"/>
                  <a:pt x="1377131" y="1367913"/>
                </a:cubicBezTo>
                <a:cubicBezTo>
                  <a:pt x="1316601" y="1324282"/>
                  <a:pt x="1299394" y="1281573"/>
                  <a:pt x="1277579" y="1249926"/>
                </a:cubicBezTo>
                <a:cubicBezTo>
                  <a:pt x="1255764" y="1218279"/>
                  <a:pt x="1265596" y="1200458"/>
                  <a:pt x="1246239" y="1178028"/>
                </a:cubicBezTo>
                <a:cubicBezTo>
                  <a:pt x="1226882" y="1155598"/>
                  <a:pt x="1198307" y="1153447"/>
                  <a:pt x="1161436" y="1115347"/>
                </a:cubicBezTo>
                <a:cubicBezTo>
                  <a:pt x="1124565" y="1077247"/>
                  <a:pt x="1065264" y="964176"/>
                  <a:pt x="1025013" y="949428"/>
                </a:cubicBezTo>
                <a:cubicBezTo>
                  <a:pt x="984762" y="934680"/>
                  <a:pt x="961718" y="979539"/>
                  <a:pt x="919931" y="1026857"/>
                </a:cubicBezTo>
                <a:cubicBezTo>
                  <a:pt x="878144" y="1074175"/>
                  <a:pt x="812083" y="1177413"/>
                  <a:pt x="774290" y="1233334"/>
                </a:cubicBezTo>
                <a:cubicBezTo>
                  <a:pt x="736497" y="1289255"/>
                  <a:pt x="729123" y="1324283"/>
                  <a:pt x="693174" y="1362383"/>
                </a:cubicBezTo>
                <a:cubicBezTo>
                  <a:pt x="657225" y="1400483"/>
                  <a:pt x="603455" y="1432130"/>
                  <a:pt x="558595" y="1461934"/>
                </a:cubicBezTo>
                <a:cubicBezTo>
                  <a:pt x="513735" y="1491738"/>
                  <a:pt x="458429" y="1510481"/>
                  <a:pt x="424016" y="1541207"/>
                </a:cubicBezTo>
                <a:cubicBezTo>
                  <a:pt x="389603" y="1571933"/>
                  <a:pt x="385916" y="1622630"/>
                  <a:pt x="352118" y="1646289"/>
                </a:cubicBezTo>
                <a:cubicBezTo>
                  <a:pt x="318320" y="1669948"/>
                  <a:pt x="264857" y="1661037"/>
                  <a:pt x="221226" y="1683160"/>
                </a:cubicBezTo>
                <a:cubicBezTo>
                  <a:pt x="177595" y="1705283"/>
                  <a:pt x="127205" y="1748607"/>
                  <a:pt x="90334" y="1779025"/>
                </a:cubicBezTo>
                <a:cubicBezTo>
                  <a:pt x="53463" y="1809443"/>
                  <a:pt x="0" y="1865671"/>
                  <a:pt x="0" y="1865671"/>
                </a:cubicBezTo>
              </a:path>
            </a:pathLst>
          </a:custGeom>
          <a:noFill/>
          <a:ln w="12700" cap="sq" algn="ctr">
            <a:solidFill>
              <a:schemeClr val="tx1"/>
            </a:solidFill>
            <a:prstDash val="dash"/>
            <a:miter lim="800000"/>
            <a:headEnd/>
            <a:tailEnd/>
          </a:ln>
          <a:effectLst/>
        </p:spPr>
        <p:txBody>
          <a:bodyPr rtlCol="0" anchor="ctr"/>
          <a:lstStyle/>
          <a:p>
            <a:pPr algn="ctr"/>
            <a:endParaRPr lang="en-US"/>
          </a:p>
        </p:txBody>
      </p:sp>
      <p:sp>
        <p:nvSpPr>
          <p:cNvPr id="7" name="Freeform: Shape 6">
            <a:extLst>
              <a:ext uri="{FF2B5EF4-FFF2-40B4-BE49-F238E27FC236}">
                <a16:creationId xmlns:a16="http://schemas.microsoft.com/office/drawing/2014/main" id="{7256FD20-82F4-F9B4-82C6-D89E3F624618}"/>
              </a:ext>
            </a:extLst>
          </p:cNvPr>
          <p:cNvSpPr/>
          <p:nvPr/>
        </p:nvSpPr>
        <p:spPr bwMode="auto">
          <a:xfrm>
            <a:off x="1000526" y="3848176"/>
            <a:ext cx="2625922" cy="1797648"/>
          </a:xfrm>
          <a:custGeom>
            <a:avLst/>
            <a:gdLst>
              <a:gd name="connsiteX0" fmla="*/ 2625922 w 2625922"/>
              <a:gd name="connsiteY0" fmla="*/ 0 h 1797648"/>
              <a:gd name="connsiteX1" fmla="*/ 2387702 w 2625922"/>
              <a:gd name="connsiteY1" fmla="*/ 263875 h 1797648"/>
              <a:gd name="connsiteX2" fmla="*/ 2340058 w 2625922"/>
              <a:gd name="connsiteY2" fmla="*/ 408640 h 1797648"/>
              <a:gd name="connsiteX3" fmla="*/ 2314403 w 2625922"/>
              <a:gd name="connsiteY3" fmla="*/ 469111 h 1797648"/>
              <a:gd name="connsiteX4" fmla="*/ 2228277 w 2625922"/>
              <a:gd name="connsiteY4" fmla="*/ 478274 h 1797648"/>
              <a:gd name="connsiteX5" fmla="*/ 2197125 w 2625922"/>
              <a:gd name="connsiteY5" fmla="*/ 527750 h 1797648"/>
              <a:gd name="connsiteX6" fmla="*/ 2189795 w 2625922"/>
              <a:gd name="connsiteY6" fmla="*/ 584557 h 1797648"/>
              <a:gd name="connsiteX7" fmla="*/ 2281419 w 2625922"/>
              <a:gd name="connsiteY7" fmla="*/ 593719 h 1797648"/>
              <a:gd name="connsiteX8" fmla="*/ 2316236 w 2625922"/>
              <a:gd name="connsiteY8" fmla="*/ 652358 h 1797648"/>
              <a:gd name="connsiteX9" fmla="*/ 2279586 w 2625922"/>
              <a:gd name="connsiteY9" fmla="*/ 729321 h 1797648"/>
              <a:gd name="connsiteX10" fmla="*/ 2208120 w 2625922"/>
              <a:gd name="connsiteY10" fmla="*/ 817280 h 1797648"/>
              <a:gd name="connsiteX11" fmla="*/ 2061523 w 2625922"/>
              <a:gd name="connsiteY11" fmla="*/ 896076 h 1797648"/>
              <a:gd name="connsiteX12" fmla="*/ 2001052 w 2625922"/>
              <a:gd name="connsiteY12" fmla="*/ 925395 h 1797648"/>
              <a:gd name="connsiteX13" fmla="*/ 1924088 w 2625922"/>
              <a:gd name="connsiteY13" fmla="*/ 1009689 h 1797648"/>
              <a:gd name="connsiteX14" fmla="*/ 1817805 w 2625922"/>
              <a:gd name="connsiteY14" fmla="*/ 1075657 h 1797648"/>
              <a:gd name="connsiteX15" fmla="*/ 1759166 w 2625922"/>
              <a:gd name="connsiteY15" fmla="*/ 1114139 h 1797648"/>
              <a:gd name="connsiteX16" fmla="*/ 1702360 w 2625922"/>
              <a:gd name="connsiteY16" fmla="*/ 1244244 h 1797648"/>
              <a:gd name="connsiteX17" fmla="*/ 1674873 w 2625922"/>
              <a:gd name="connsiteY17" fmla="*/ 1297386 h 1797648"/>
              <a:gd name="connsiteX18" fmla="*/ 1636391 w 2625922"/>
              <a:gd name="connsiteY18" fmla="*/ 1383511 h 1797648"/>
              <a:gd name="connsiteX19" fmla="*/ 1568590 w 2625922"/>
              <a:gd name="connsiteY19" fmla="*/ 1387176 h 1797648"/>
              <a:gd name="connsiteX20" fmla="*/ 1504454 w 2625922"/>
              <a:gd name="connsiteY20" fmla="*/ 1356024 h 1797648"/>
              <a:gd name="connsiteX21" fmla="*/ 1317542 w 2625922"/>
              <a:gd name="connsiteY21" fmla="*/ 1227752 h 1797648"/>
              <a:gd name="connsiteX22" fmla="*/ 1275395 w 2625922"/>
              <a:gd name="connsiteY22" fmla="*/ 1125134 h 1797648"/>
              <a:gd name="connsiteX23" fmla="*/ 1227751 w 2625922"/>
              <a:gd name="connsiteY23" fmla="*/ 1092149 h 1797648"/>
              <a:gd name="connsiteX24" fmla="*/ 1181940 w 2625922"/>
              <a:gd name="connsiteY24" fmla="*/ 1002359 h 1797648"/>
              <a:gd name="connsiteX25" fmla="*/ 1121468 w 2625922"/>
              <a:gd name="connsiteY25" fmla="*/ 908903 h 1797648"/>
              <a:gd name="connsiteX26" fmla="*/ 1051835 w 2625922"/>
              <a:gd name="connsiteY26" fmla="*/ 881416 h 1797648"/>
              <a:gd name="connsiteX27" fmla="*/ 952882 w 2625922"/>
              <a:gd name="connsiteY27" fmla="*/ 896076 h 1797648"/>
              <a:gd name="connsiteX28" fmla="*/ 795290 w 2625922"/>
              <a:gd name="connsiteY28" fmla="*/ 1073825 h 1797648"/>
              <a:gd name="connsiteX29" fmla="*/ 694504 w 2625922"/>
              <a:gd name="connsiteY29" fmla="*/ 1181940 h 1797648"/>
              <a:gd name="connsiteX30" fmla="*/ 584556 w 2625922"/>
              <a:gd name="connsiteY30" fmla="*/ 1290056 h 1797648"/>
              <a:gd name="connsiteX31" fmla="*/ 472776 w 2625922"/>
              <a:gd name="connsiteY31" fmla="*/ 1378014 h 1797648"/>
              <a:gd name="connsiteX32" fmla="*/ 360995 w 2625922"/>
              <a:gd name="connsiteY32" fmla="*/ 1471470 h 1797648"/>
              <a:gd name="connsiteX33" fmla="*/ 258377 w 2625922"/>
              <a:gd name="connsiteY33" fmla="*/ 1599742 h 1797648"/>
              <a:gd name="connsiteX34" fmla="*/ 109948 w 2625922"/>
              <a:gd name="connsiteY34" fmla="*/ 1651051 h 1797648"/>
              <a:gd name="connsiteX35" fmla="*/ 0 w 2625922"/>
              <a:gd name="connsiteY35" fmla="*/ 1797648 h 179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25922" h="1797648">
                <a:moveTo>
                  <a:pt x="2625922" y="0"/>
                </a:moveTo>
                <a:cubicBezTo>
                  <a:pt x="2530634" y="97884"/>
                  <a:pt x="2435346" y="195768"/>
                  <a:pt x="2387702" y="263875"/>
                </a:cubicBezTo>
                <a:cubicBezTo>
                  <a:pt x="2340058" y="331982"/>
                  <a:pt x="2352274" y="374434"/>
                  <a:pt x="2340058" y="408640"/>
                </a:cubicBezTo>
                <a:cubicBezTo>
                  <a:pt x="2327842" y="442846"/>
                  <a:pt x="2333033" y="457505"/>
                  <a:pt x="2314403" y="469111"/>
                </a:cubicBezTo>
                <a:cubicBezTo>
                  <a:pt x="2295773" y="480717"/>
                  <a:pt x="2247823" y="468501"/>
                  <a:pt x="2228277" y="478274"/>
                </a:cubicBezTo>
                <a:cubicBezTo>
                  <a:pt x="2208731" y="488047"/>
                  <a:pt x="2203539" y="510036"/>
                  <a:pt x="2197125" y="527750"/>
                </a:cubicBezTo>
                <a:cubicBezTo>
                  <a:pt x="2190711" y="545464"/>
                  <a:pt x="2175746" y="573562"/>
                  <a:pt x="2189795" y="584557"/>
                </a:cubicBezTo>
                <a:cubicBezTo>
                  <a:pt x="2203844" y="595552"/>
                  <a:pt x="2260346" y="582419"/>
                  <a:pt x="2281419" y="593719"/>
                </a:cubicBezTo>
                <a:cubicBezTo>
                  <a:pt x="2302492" y="605019"/>
                  <a:pt x="2316541" y="629758"/>
                  <a:pt x="2316236" y="652358"/>
                </a:cubicBezTo>
                <a:cubicBezTo>
                  <a:pt x="2315930" y="674958"/>
                  <a:pt x="2297605" y="701834"/>
                  <a:pt x="2279586" y="729321"/>
                </a:cubicBezTo>
                <a:cubicBezTo>
                  <a:pt x="2261567" y="756808"/>
                  <a:pt x="2244464" y="789488"/>
                  <a:pt x="2208120" y="817280"/>
                </a:cubicBezTo>
                <a:cubicBezTo>
                  <a:pt x="2171776" y="845072"/>
                  <a:pt x="2096034" y="878057"/>
                  <a:pt x="2061523" y="896076"/>
                </a:cubicBezTo>
                <a:cubicBezTo>
                  <a:pt x="2027012" y="914095"/>
                  <a:pt x="2023958" y="906460"/>
                  <a:pt x="2001052" y="925395"/>
                </a:cubicBezTo>
                <a:cubicBezTo>
                  <a:pt x="1978146" y="944331"/>
                  <a:pt x="1954629" y="984646"/>
                  <a:pt x="1924088" y="1009689"/>
                </a:cubicBezTo>
                <a:cubicBezTo>
                  <a:pt x="1893547" y="1034732"/>
                  <a:pt x="1845292" y="1058249"/>
                  <a:pt x="1817805" y="1075657"/>
                </a:cubicBezTo>
                <a:cubicBezTo>
                  <a:pt x="1790318" y="1093065"/>
                  <a:pt x="1778407" y="1086041"/>
                  <a:pt x="1759166" y="1114139"/>
                </a:cubicBezTo>
                <a:cubicBezTo>
                  <a:pt x="1739925" y="1142237"/>
                  <a:pt x="1716409" y="1213703"/>
                  <a:pt x="1702360" y="1244244"/>
                </a:cubicBezTo>
                <a:cubicBezTo>
                  <a:pt x="1688311" y="1274785"/>
                  <a:pt x="1685868" y="1274175"/>
                  <a:pt x="1674873" y="1297386"/>
                </a:cubicBezTo>
                <a:cubicBezTo>
                  <a:pt x="1663878" y="1320597"/>
                  <a:pt x="1654105" y="1368546"/>
                  <a:pt x="1636391" y="1383511"/>
                </a:cubicBezTo>
                <a:cubicBezTo>
                  <a:pt x="1618677" y="1398476"/>
                  <a:pt x="1590579" y="1391757"/>
                  <a:pt x="1568590" y="1387176"/>
                </a:cubicBezTo>
                <a:cubicBezTo>
                  <a:pt x="1546601" y="1382595"/>
                  <a:pt x="1546295" y="1382595"/>
                  <a:pt x="1504454" y="1356024"/>
                </a:cubicBezTo>
                <a:cubicBezTo>
                  <a:pt x="1462613" y="1329453"/>
                  <a:pt x="1355718" y="1266234"/>
                  <a:pt x="1317542" y="1227752"/>
                </a:cubicBezTo>
                <a:cubicBezTo>
                  <a:pt x="1279366" y="1189270"/>
                  <a:pt x="1290360" y="1147735"/>
                  <a:pt x="1275395" y="1125134"/>
                </a:cubicBezTo>
                <a:cubicBezTo>
                  <a:pt x="1260430" y="1102534"/>
                  <a:pt x="1243327" y="1112612"/>
                  <a:pt x="1227751" y="1092149"/>
                </a:cubicBezTo>
                <a:cubicBezTo>
                  <a:pt x="1212175" y="1071687"/>
                  <a:pt x="1199654" y="1032900"/>
                  <a:pt x="1181940" y="1002359"/>
                </a:cubicBezTo>
                <a:cubicBezTo>
                  <a:pt x="1164226" y="971818"/>
                  <a:pt x="1143152" y="929060"/>
                  <a:pt x="1121468" y="908903"/>
                </a:cubicBezTo>
                <a:cubicBezTo>
                  <a:pt x="1099784" y="888746"/>
                  <a:pt x="1079933" y="883554"/>
                  <a:pt x="1051835" y="881416"/>
                </a:cubicBezTo>
                <a:cubicBezTo>
                  <a:pt x="1023737" y="879278"/>
                  <a:pt x="995639" y="864008"/>
                  <a:pt x="952882" y="896076"/>
                </a:cubicBezTo>
                <a:cubicBezTo>
                  <a:pt x="910125" y="928144"/>
                  <a:pt x="838353" y="1026181"/>
                  <a:pt x="795290" y="1073825"/>
                </a:cubicBezTo>
                <a:cubicBezTo>
                  <a:pt x="752227" y="1121469"/>
                  <a:pt x="729626" y="1145902"/>
                  <a:pt x="694504" y="1181940"/>
                </a:cubicBezTo>
                <a:cubicBezTo>
                  <a:pt x="659382" y="1217979"/>
                  <a:pt x="621511" y="1257377"/>
                  <a:pt x="584556" y="1290056"/>
                </a:cubicBezTo>
                <a:cubicBezTo>
                  <a:pt x="547601" y="1322735"/>
                  <a:pt x="510036" y="1347778"/>
                  <a:pt x="472776" y="1378014"/>
                </a:cubicBezTo>
                <a:cubicBezTo>
                  <a:pt x="435516" y="1408250"/>
                  <a:pt x="396728" y="1434515"/>
                  <a:pt x="360995" y="1471470"/>
                </a:cubicBezTo>
                <a:cubicBezTo>
                  <a:pt x="325262" y="1508425"/>
                  <a:pt x="300218" y="1569812"/>
                  <a:pt x="258377" y="1599742"/>
                </a:cubicBezTo>
                <a:cubicBezTo>
                  <a:pt x="216536" y="1629672"/>
                  <a:pt x="153011" y="1618067"/>
                  <a:pt x="109948" y="1651051"/>
                </a:cubicBezTo>
                <a:cubicBezTo>
                  <a:pt x="66885" y="1684035"/>
                  <a:pt x="15576" y="1769245"/>
                  <a:pt x="0" y="1797648"/>
                </a:cubicBezTo>
              </a:path>
            </a:pathLst>
          </a:custGeom>
          <a:noFill/>
          <a:ln w="12700" cap="sq" algn="ctr">
            <a:solidFill>
              <a:schemeClr val="tx1"/>
            </a:solidFill>
            <a:prstDash val="sysDash"/>
            <a:miter lim="800000"/>
            <a:headEnd/>
            <a:tailEnd/>
          </a:ln>
          <a:effectLst/>
        </p:spPr>
        <p:txBody>
          <a:bodyPr rtlCol="0" anchor="ctr"/>
          <a:lstStyle/>
          <a:p>
            <a:pPr algn="ctr"/>
            <a:endParaRPr lang="en-US"/>
          </a:p>
        </p:txBody>
      </p:sp>
      <p:sp>
        <p:nvSpPr>
          <p:cNvPr id="9" name="Freeform: Shape 8">
            <a:extLst>
              <a:ext uri="{FF2B5EF4-FFF2-40B4-BE49-F238E27FC236}">
                <a16:creationId xmlns:a16="http://schemas.microsoft.com/office/drawing/2014/main" id="{A5374C26-68CC-48E7-913B-8D49539AEA0D}"/>
              </a:ext>
            </a:extLst>
          </p:cNvPr>
          <p:cNvSpPr/>
          <p:nvPr/>
        </p:nvSpPr>
        <p:spPr bwMode="auto">
          <a:xfrm>
            <a:off x="4944266" y="3847347"/>
            <a:ext cx="2546224" cy="1705916"/>
          </a:xfrm>
          <a:custGeom>
            <a:avLst/>
            <a:gdLst>
              <a:gd name="connsiteX0" fmla="*/ 2546224 w 2546224"/>
              <a:gd name="connsiteY0" fmla="*/ 0 h 1705916"/>
              <a:gd name="connsiteX1" fmla="*/ 2441411 w 2546224"/>
              <a:gd name="connsiteY1" fmla="*/ 115655 h 1705916"/>
              <a:gd name="connsiteX2" fmla="*/ 2408883 w 2546224"/>
              <a:gd name="connsiteY2" fmla="*/ 189747 h 1705916"/>
              <a:gd name="connsiteX3" fmla="*/ 2358284 w 2546224"/>
              <a:gd name="connsiteY3" fmla="*/ 294560 h 1705916"/>
              <a:gd name="connsiteX4" fmla="*/ 2289614 w 2546224"/>
              <a:gd name="connsiteY4" fmla="*/ 361423 h 1705916"/>
              <a:gd name="connsiteX5" fmla="*/ 2240822 w 2546224"/>
              <a:gd name="connsiteY5" fmla="*/ 386723 h 1705916"/>
              <a:gd name="connsiteX6" fmla="*/ 2192030 w 2546224"/>
              <a:gd name="connsiteY6" fmla="*/ 471657 h 1705916"/>
              <a:gd name="connsiteX7" fmla="*/ 2112517 w 2546224"/>
              <a:gd name="connsiteY7" fmla="*/ 534906 h 1705916"/>
              <a:gd name="connsiteX8" fmla="*/ 2054689 w 2546224"/>
              <a:gd name="connsiteY8" fmla="*/ 552977 h 1705916"/>
              <a:gd name="connsiteX9" fmla="*/ 1996861 w 2546224"/>
              <a:gd name="connsiteY9" fmla="*/ 612612 h 1705916"/>
              <a:gd name="connsiteX10" fmla="*/ 1939034 w 2546224"/>
              <a:gd name="connsiteY10" fmla="*/ 702968 h 1705916"/>
              <a:gd name="connsiteX11" fmla="*/ 1821571 w 2546224"/>
              <a:gd name="connsiteY11" fmla="*/ 768024 h 1705916"/>
              <a:gd name="connsiteX12" fmla="*/ 1760129 w 2546224"/>
              <a:gd name="connsiteY12" fmla="*/ 845730 h 1705916"/>
              <a:gd name="connsiteX13" fmla="*/ 1738444 w 2546224"/>
              <a:gd name="connsiteY13" fmla="*/ 908979 h 1705916"/>
              <a:gd name="connsiteX14" fmla="*/ 1704109 w 2546224"/>
              <a:gd name="connsiteY14" fmla="*/ 1001142 h 1705916"/>
              <a:gd name="connsiteX15" fmla="*/ 1599296 w 2546224"/>
              <a:gd name="connsiteY15" fmla="*/ 977649 h 1705916"/>
              <a:gd name="connsiteX16" fmla="*/ 1494483 w 2546224"/>
              <a:gd name="connsiteY16" fmla="*/ 910786 h 1705916"/>
              <a:gd name="connsiteX17" fmla="*/ 1405935 w 2546224"/>
              <a:gd name="connsiteY17" fmla="*/ 869222 h 1705916"/>
              <a:gd name="connsiteX18" fmla="*/ 1205345 w 2546224"/>
              <a:gd name="connsiteY18" fmla="*/ 833080 h 1705916"/>
              <a:gd name="connsiteX19" fmla="*/ 1024634 w 2546224"/>
              <a:gd name="connsiteY19" fmla="*/ 827659 h 1705916"/>
              <a:gd name="connsiteX20" fmla="*/ 901750 w 2546224"/>
              <a:gd name="connsiteY20" fmla="*/ 908979 h 1705916"/>
              <a:gd name="connsiteX21" fmla="*/ 795130 w 2546224"/>
              <a:gd name="connsiteY21" fmla="*/ 1004756 h 1705916"/>
              <a:gd name="connsiteX22" fmla="*/ 695739 w 2546224"/>
              <a:gd name="connsiteY22" fmla="*/ 1118604 h 1705916"/>
              <a:gd name="connsiteX23" fmla="*/ 462621 w 2546224"/>
              <a:gd name="connsiteY23" fmla="*/ 1246909 h 1705916"/>
              <a:gd name="connsiteX24" fmla="*/ 290945 w 2546224"/>
              <a:gd name="connsiteY24" fmla="*/ 1431235 h 1705916"/>
              <a:gd name="connsiteX25" fmla="*/ 0 w 2546224"/>
              <a:gd name="connsiteY25" fmla="*/ 1705916 h 170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46224" h="1705916">
                <a:moveTo>
                  <a:pt x="2546224" y="0"/>
                </a:moveTo>
                <a:cubicBezTo>
                  <a:pt x="2505262" y="42015"/>
                  <a:pt x="2464301" y="84031"/>
                  <a:pt x="2441411" y="115655"/>
                </a:cubicBezTo>
                <a:cubicBezTo>
                  <a:pt x="2418521" y="147279"/>
                  <a:pt x="2422737" y="159930"/>
                  <a:pt x="2408883" y="189747"/>
                </a:cubicBezTo>
                <a:cubicBezTo>
                  <a:pt x="2395029" y="219564"/>
                  <a:pt x="2378162" y="265947"/>
                  <a:pt x="2358284" y="294560"/>
                </a:cubicBezTo>
                <a:cubicBezTo>
                  <a:pt x="2338406" y="323173"/>
                  <a:pt x="2309191" y="346063"/>
                  <a:pt x="2289614" y="361423"/>
                </a:cubicBezTo>
                <a:cubicBezTo>
                  <a:pt x="2270037" y="376784"/>
                  <a:pt x="2257086" y="368351"/>
                  <a:pt x="2240822" y="386723"/>
                </a:cubicBezTo>
                <a:cubicBezTo>
                  <a:pt x="2224558" y="405095"/>
                  <a:pt x="2213414" y="446960"/>
                  <a:pt x="2192030" y="471657"/>
                </a:cubicBezTo>
                <a:cubicBezTo>
                  <a:pt x="2170646" y="496354"/>
                  <a:pt x="2135407" y="521353"/>
                  <a:pt x="2112517" y="534906"/>
                </a:cubicBezTo>
                <a:cubicBezTo>
                  <a:pt x="2089627" y="548459"/>
                  <a:pt x="2073965" y="540026"/>
                  <a:pt x="2054689" y="552977"/>
                </a:cubicBezTo>
                <a:cubicBezTo>
                  <a:pt x="2035413" y="565928"/>
                  <a:pt x="2016137" y="587614"/>
                  <a:pt x="1996861" y="612612"/>
                </a:cubicBezTo>
                <a:cubicBezTo>
                  <a:pt x="1977585" y="637611"/>
                  <a:pt x="1968249" y="677066"/>
                  <a:pt x="1939034" y="702968"/>
                </a:cubicBezTo>
                <a:cubicBezTo>
                  <a:pt x="1909819" y="728870"/>
                  <a:pt x="1851388" y="744230"/>
                  <a:pt x="1821571" y="768024"/>
                </a:cubicBezTo>
                <a:cubicBezTo>
                  <a:pt x="1791753" y="791818"/>
                  <a:pt x="1773984" y="822237"/>
                  <a:pt x="1760129" y="845730"/>
                </a:cubicBezTo>
                <a:cubicBezTo>
                  <a:pt x="1746274" y="869223"/>
                  <a:pt x="1747781" y="883077"/>
                  <a:pt x="1738444" y="908979"/>
                </a:cubicBezTo>
                <a:cubicBezTo>
                  <a:pt x="1729107" y="934881"/>
                  <a:pt x="1727300" y="989697"/>
                  <a:pt x="1704109" y="1001142"/>
                </a:cubicBezTo>
                <a:cubicBezTo>
                  <a:pt x="1680918" y="1012587"/>
                  <a:pt x="1634234" y="992708"/>
                  <a:pt x="1599296" y="977649"/>
                </a:cubicBezTo>
                <a:cubicBezTo>
                  <a:pt x="1564358" y="962590"/>
                  <a:pt x="1526710" y="928857"/>
                  <a:pt x="1494483" y="910786"/>
                </a:cubicBezTo>
                <a:cubicBezTo>
                  <a:pt x="1462256" y="892715"/>
                  <a:pt x="1454125" y="882173"/>
                  <a:pt x="1405935" y="869222"/>
                </a:cubicBezTo>
                <a:cubicBezTo>
                  <a:pt x="1357745" y="856271"/>
                  <a:pt x="1268895" y="840007"/>
                  <a:pt x="1205345" y="833080"/>
                </a:cubicBezTo>
                <a:cubicBezTo>
                  <a:pt x="1141795" y="826153"/>
                  <a:pt x="1075233" y="815009"/>
                  <a:pt x="1024634" y="827659"/>
                </a:cubicBezTo>
                <a:cubicBezTo>
                  <a:pt x="974035" y="840309"/>
                  <a:pt x="940001" y="879463"/>
                  <a:pt x="901750" y="908979"/>
                </a:cubicBezTo>
                <a:cubicBezTo>
                  <a:pt x="863499" y="938495"/>
                  <a:pt x="829465" y="969819"/>
                  <a:pt x="795130" y="1004756"/>
                </a:cubicBezTo>
                <a:cubicBezTo>
                  <a:pt x="760795" y="1039693"/>
                  <a:pt x="751157" y="1078245"/>
                  <a:pt x="695739" y="1118604"/>
                </a:cubicBezTo>
                <a:cubicBezTo>
                  <a:pt x="640321" y="1158963"/>
                  <a:pt x="530087" y="1194804"/>
                  <a:pt x="462621" y="1246909"/>
                </a:cubicBezTo>
                <a:cubicBezTo>
                  <a:pt x="395155" y="1299014"/>
                  <a:pt x="368048" y="1354734"/>
                  <a:pt x="290945" y="1431235"/>
                </a:cubicBezTo>
                <a:cubicBezTo>
                  <a:pt x="213841" y="1507736"/>
                  <a:pt x="34636" y="1664955"/>
                  <a:pt x="0" y="1705916"/>
                </a:cubicBezTo>
              </a:path>
            </a:pathLst>
          </a:custGeom>
          <a:noFill/>
          <a:ln w="12700" cap="sq" algn="ctr">
            <a:solidFill>
              <a:schemeClr val="tx1"/>
            </a:solidFill>
            <a:prstDash val="sysDash"/>
            <a:miter lim="800000"/>
            <a:headEnd/>
            <a:tailEnd/>
          </a:ln>
          <a:effectLst/>
        </p:spPr>
        <p:txBody>
          <a:bodyPr rtlCol="0" anchor="ctr"/>
          <a:lstStyle/>
          <a:p>
            <a:pPr algn="ctr"/>
            <a:endParaRPr lang="en-US"/>
          </a:p>
        </p:txBody>
      </p:sp>
      <p:sp>
        <p:nvSpPr>
          <p:cNvPr id="10" name="Rectangle 9">
            <a:extLst>
              <a:ext uri="{FF2B5EF4-FFF2-40B4-BE49-F238E27FC236}">
                <a16:creationId xmlns:a16="http://schemas.microsoft.com/office/drawing/2014/main" id="{6025D982-189E-FDD4-7978-4E77C037213A}"/>
              </a:ext>
            </a:extLst>
          </p:cNvPr>
          <p:cNvSpPr/>
          <p:nvPr/>
        </p:nvSpPr>
        <p:spPr bwMode="auto">
          <a:xfrm>
            <a:off x="4890291" y="5452289"/>
            <a:ext cx="53975" cy="298450"/>
          </a:xfrm>
          <a:prstGeom prst="rect">
            <a:avLst/>
          </a:prstGeom>
          <a:solidFill>
            <a:schemeClr val="bg1"/>
          </a:solidFill>
          <a:ln w="12700" cap="sq" algn="ctr">
            <a:solidFill>
              <a:schemeClr val="bg1"/>
            </a:solidFill>
            <a:miter lim="800000"/>
            <a:headEnd/>
            <a:tailEnd/>
          </a:ln>
          <a:effectLst/>
        </p:spPr>
        <p:txBody>
          <a:bodyPr wrap="none" rtlCol="0" anchor="ctr"/>
          <a:lstStyle/>
          <a:p>
            <a:pPr algn="ctr"/>
            <a:endParaRPr lang="en-US" sz="1600">
              <a:solidFill>
                <a:schemeClr val="bg1"/>
              </a:solidFill>
              <a:latin typeface="+mn-lt"/>
            </a:endParaRPr>
          </a:p>
        </p:txBody>
      </p:sp>
      <p:sp>
        <p:nvSpPr>
          <p:cNvPr id="11" name="Rectangle 10">
            <a:extLst>
              <a:ext uri="{FF2B5EF4-FFF2-40B4-BE49-F238E27FC236}">
                <a16:creationId xmlns:a16="http://schemas.microsoft.com/office/drawing/2014/main" id="{7C171579-9884-B1EB-AD3D-7306778EBA96}"/>
              </a:ext>
            </a:extLst>
          </p:cNvPr>
          <p:cNvSpPr/>
          <p:nvPr/>
        </p:nvSpPr>
        <p:spPr bwMode="auto">
          <a:xfrm>
            <a:off x="802314" y="1766624"/>
            <a:ext cx="173502" cy="285208"/>
          </a:xfrm>
          <a:prstGeom prst="rect">
            <a:avLst/>
          </a:prstGeom>
          <a:noFill/>
          <a:ln w="38100" cap="sq" algn="ctr">
            <a:solidFill>
              <a:srgbClr val="AB1A2D"/>
            </a:solidFill>
            <a:prstDash val="solid"/>
            <a:miter lim="800000"/>
            <a:headEnd/>
            <a:tailEnd/>
          </a:ln>
          <a:effectLst/>
        </p:spPr>
        <p:txBody>
          <a:bodyPr wrap="none" rtlCol="0" anchor="ctr"/>
          <a:lstStyle/>
          <a:p>
            <a:pPr algn="ctr"/>
            <a:endParaRPr lang="en-US" sz="1600">
              <a:solidFill>
                <a:schemeClr val="bg1"/>
              </a:solidFill>
              <a:latin typeface="+mn-lt"/>
            </a:endParaRPr>
          </a:p>
        </p:txBody>
      </p:sp>
    </p:spTree>
    <p:extLst>
      <p:ext uri="{BB962C8B-B14F-4D97-AF65-F5344CB8AC3E}">
        <p14:creationId xmlns:p14="http://schemas.microsoft.com/office/powerpoint/2010/main" val="267502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animBg="1"/>
      <p:bldP spid="29" grpId="0" animBg="1"/>
    </p:bld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04FF0-D1EE-3CBE-14BF-B7A174257925}"/>
              </a:ext>
            </a:extLst>
          </p:cNvPr>
          <p:cNvSpPr>
            <a:spLocks noGrp="1"/>
          </p:cNvSpPr>
          <p:nvPr>
            <p:ph type="title"/>
          </p:nvPr>
        </p:nvSpPr>
        <p:spPr/>
        <p:txBody>
          <a:bodyPr/>
          <a:lstStyle/>
          <a:p>
            <a:r>
              <a:rPr lang="en-US">
                <a:latin typeface="Verdana"/>
                <a:ea typeface="Verdana"/>
              </a:rPr>
              <a:t>Fulfillment of Functions and Specifications</a:t>
            </a:r>
            <a:endParaRPr lang="en-US"/>
          </a:p>
        </p:txBody>
      </p:sp>
      <p:sp>
        <p:nvSpPr>
          <p:cNvPr id="5" name="Slide Number Placeholder 4">
            <a:extLst>
              <a:ext uri="{FF2B5EF4-FFF2-40B4-BE49-F238E27FC236}">
                <a16:creationId xmlns:a16="http://schemas.microsoft.com/office/drawing/2014/main" id="{8549856C-2B24-A05A-884F-AD5F3A73E81D}"/>
              </a:ext>
            </a:extLst>
          </p:cNvPr>
          <p:cNvSpPr>
            <a:spLocks noGrp="1"/>
          </p:cNvSpPr>
          <p:nvPr>
            <p:ph type="sldNum" sz="quarter" idx="12"/>
          </p:nvPr>
        </p:nvSpPr>
        <p:spPr>
          <a:xfrm>
            <a:off x="1" y="6469307"/>
            <a:ext cx="609600" cy="3941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EBEB0A-9E3D-4B14-9782-E2AE3DA60D96}" type="slidenum">
              <a:rPr kumimoji="0" lang="en-US" sz="1200" b="0" i="0" u="none" strike="noStrike" kern="1200" cap="none" spc="0" normalizeH="0" baseline="0" noProof="0" smtClean="0">
                <a:ln>
                  <a:noFill/>
                </a:ln>
                <a:solidFill>
                  <a:prstClr val="black">
                    <a:lumMod val="85000"/>
                    <a:lumOff val="1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lumMod val="85000"/>
                  <a:lumOff val="15000"/>
                </a:prstClr>
              </a:solidFill>
              <a:effectLst/>
              <a:uLnTx/>
              <a:uFillTx/>
              <a:latin typeface="Verdana"/>
              <a:ea typeface="+mn-ea"/>
              <a:cs typeface="+mn-cs"/>
            </a:endParaRPr>
          </a:p>
        </p:txBody>
      </p:sp>
      <p:sp>
        <p:nvSpPr>
          <p:cNvPr id="57" name="TextBox 21">
            <a:extLst>
              <a:ext uri="{FF2B5EF4-FFF2-40B4-BE49-F238E27FC236}">
                <a16:creationId xmlns:a16="http://schemas.microsoft.com/office/drawing/2014/main" id="{AC6CF038-4621-9FBA-3041-00164DF4D716}"/>
              </a:ext>
            </a:extLst>
          </p:cNvPr>
          <p:cNvSpPr txBox="1"/>
          <p:nvPr/>
        </p:nvSpPr>
        <p:spPr>
          <a:xfrm>
            <a:off x="497100" y="1534507"/>
            <a:ext cx="3897953" cy="584775"/>
          </a:xfrm>
          <a:prstGeom prst="rect">
            <a:avLst/>
          </a:prstGeom>
          <a:solidFill>
            <a:schemeClr val="accent2"/>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600" kern="0">
              <a:solidFill>
                <a:srgbClr val="000000"/>
              </a:solidFill>
              <a:latin typeface="Calibri"/>
              <a:cs typeface="Calibri"/>
            </a:endParaRPr>
          </a:p>
          <a:p>
            <a:pPr lvl="0" algn="ctr">
              <a:defRPr/>
            </a:pPr>
            <a:r>
              <a:rPr lang="en-US" sz="2000" b="1" kern="0">
                <a:solidFill>
                  <a:srgbClr val="000000"/>
                </a:solidFill>
                <a:latin typeface="Calibri"/>
              </a:rPr>
              <a:t>Functions</a:t>
            </a:r>
            <a:endParaRPr lang="en-US" b="1"/>
          </a:p>
          <a:p>
            <a:pPr algn="ctr">
              <a:defRPr/>
            </a:pPr>
            <a:endParaRPr lang="en-US" sz="600" kern="0">
              <a:solidFill>
                <a:srgbClr val="000000"/>
              </a:solidFill>
              <a:latin typeface="Calibri"/>
              <a:cs typeface="Calibri"/>
            </a:endParaRPr>
          </a:p>
        </p:txBody>
      </p:sp>
      <p:sp>
        <p:nvSpPr>
          <p:cNvPr id="58" name="TextBox 23">
            <a:extLst>
              <a:ext uri="{FF2B5EF4-FFF2-40B4-BE49-F238E27FC236}">
                <a16:creationId xmlns:a16="http://schemas.microsoft.com/office/drawing/2014/main" id="{5B502789-9A7B-9748-4184-ED4369829684}"/>
              </a:ext>
            </a:extLst>
          </p:cNvPr>
          <p:cNvSpPr txBox="1"/>
          <p:nvPr/>
        </p:nvSpPr>
        <p:spPr>
          <a:xfrm>
            <a:off x="5228184" y="1531487"/>
            <a:ext cx="4487596" cy="584775"/>
          </a:xfrm>
          <a:prstGeom prst="rect">
            <a:avLst/>
          </a:prstGeom>
          <a:solidFill>
            <a:schemeClr val="accent2"/>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600" kern="0">
              <a:solidFill>
                <a:srgbClr val="000000"/>
              </a:solidFill>
              <a:latin typeface="Calibri"/>
              <a:cs typeface="Calibri"/>
            </a:endParaRPr>
          </a:p>
          <a:p>
            <a:pPr lvl="0" algn="ctr">
              <a:defRPr/>
            </a:pPr>
            <a:r>
              <a:rPr lang="en-US" sz="2000" b="1" kern="0">
                <a:solidFill>
                  <a:srgbClr val="000000"/>
                </a:solidFill>
                <a:latin typeface="Calibri"/>
              </a:rPr>
              <a:t>Specifications</a:t>
            </a:r>
            <a:endParaRPr lang="en-US" sz="2000" b="1" kern="0">
              <a:solidFill>
                <a:srgbClr val="000000"/>
              </a:solidFill>
              <a:latin typeface="Calibri"/>
              <a:cs typeface="Calibri"/>
            </a:endParaRPr>
          </a:p>
          <a:p>
            <a:pPr algn="ctr">
              <a:defRPr/>
            </a:pPr>
            <a:endParaRPr lang="en-US" sz="600" kern="0">
              <a:latin typeface="Calibri"/>
              <a:cs typeface="Calibri"/>
            </a:endParaRPr>
          </a:p>
        </p:txBody>
      </p:sp>
      <p:sp>
        <p:nvSpPr>
          <p:cNvPr id="59" name="TextBox 30">
            <a:extLst>
              <a:ext uri="{FF2B5EF4-FFF2-40B4-BE49-F238E27FC236}">
                <a16:creationId xmlns:a16="http://schemas.microsoft.com/office/drawing/2014/main" id="{535329D8-E788-F797-C2B2-026B93CB59D6}"/>
              </a:ext>
            </a:extLst>
          </p:cNvPr>
          <p:cNvSpPr txBox="1"/>
          <p:nvPr/>
        </p:nvSpPr>
        <p:spPr>
          <a:xfrm>
            <a:off x="488029" y="2344112"/>
            <a:ext cx="3905674" cy="830997"/>
          </a:xfrm>
          <a:prstGeom prst="rect">
            <a:avLst/>
          </a:prstGeom>
          <a:solidFill>
            <a:srgbClr val="AD1313"/>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600" kern="0">
              <a:solidFill>
                <a:prstClr val="black"/>
              </a:solidFill>
              <a:ea typeface="Verdana"/>
            </a:endParaRPr>
          </a:p>
          <a:p>
            <a:pPr algn="ctr">
              <a:defRPr/>
            </a:pPr>
            <a:r>
              <a:rPr lang="en-US" kern="0">
                <a:solidFill>
                  <a:schemeClr val="bg1"/>
                </a:solidFill>
                <a:ea typeface="Verdana"/>
              </a:rPr>
              <a:t>Representative of EDS cell functions</a:t>
            </a:r>
            <a:endParaRPr lang="en-US">
              <a:solidFill>
                <a:schemeClr val="bg1"/>
              </a:solidFill>
            </a:endParaRPr>
          </a:p>
          <a:p>
            <a:pPr algn="ctr">
              <a:defRPr/>
            </a:pPr>
            <a:endParaRPr lang="en-US" sz="600" kern="0">
              <a:solidFill>
                <a:prstClr val="black"/>
              </a:solidFill>
              <a:ea typeface="Verdana"/>
            </a:endParaRPr>
          </a:p>
        </p:txBody>
      </p:sp>
      <p:sp>
        <p:nvSpPr>
          <p:cNvPr id="60" name="TextBox 30">
            <a:extLst>
              <a:ext uri="{FF2B5EF4-FFF2-40B4-BE49-F238E27FC236}">
                <a16:creationId xmlns:a16="http://schemas.microsoft.com/office/drawing/2014/main" id="{E3D3F800-B6B0-913B-9DEB-DCD14514F1DE}"/>
              </a:ext>
            </a:extLst>
          </p:cNvPr>
          <p:cNvSpPr txBox="1"/>
          <p:nvPr/>
        </p:nvSpPr>
        <p:spPr>
          <a:xfrm>
            <a:off x="497100" y="3351038"/>
            <a:ext cx="3905674" cy="830997"/>
          </a:xfrm>
          <a:prstGeom prst="rect">
            <a:avLst/>
          </a:prstGeom>
          <a:solidFill>
            <a:srgbClr val="AD1313"/>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600" kern="0">
              <a:solidFill>
                <a:prstClr val="black"/>
              </a:solidFill>
              <a:ea typeface="Verdana"/>
            </a:endParaRPr>
          </a:p>
          <a:p>
            <a:pPr algn="ctr">
              <a:defRPr/>
            </a:pPr>
            <a:r>
              <a:rPr lang="en-US" kern="0">
                <a:solidFill>
                  <a:schemeClr val="bg1"/>
                </a:solidFill>
                <a:ea typeface="Verdana"/>
              </a:rPr>
              <a:t>Efficient imaging of model over time</a:t>
            </a:r>
            <a:endParaRPr lang="en-US">
              <a:solidFill>
                <a:schemeClr val="bg1"/>
              </a:solidFill>
            </a:endParaRPr>
          </a:p>
          <a:p>
            <a:pPr algn="ctr">
              <a:defRPr/>
            </a:pPr>
            <a:endParaRPr lang="en-US" sz="600">
              <a:ea typeface="Verdana"/>
            </a:endParaRPr>
          </a:p>
        </p:txBody>
      </p:sp>
      <p:sp>
        <p:nvSpPr>
          <p:cNvPr id="61" name="TextBox 30">
            <a:extLst>
              <a:ext uri="{FF2B5EF4-FFF2-40B4-BE49-F238E27FC236}">
                <a16:creationId xmlns:a16="http://schemas.microsoft.com/office/drawing/2014/main" id="{4E8668A7-F17D-133D-9C95-2F0BD910E227}"/>
              </a:ext>
            </a:extLst>
          </p:cNvPr>
          <p:cNvSpPr txBox="1"/>
          <p:nvPr/>
        </p:nvSpPr>
        <p:spPr>
          <a:xfrm>
            <a:off x="488028" y="4339824"/>
            <a:ext cx="3905674" cy="830997"/>
          </a:xfrm>
          <a:prstGeom prst="rect">
            <a:avLst/>
          </a:prstGeom>
          <a:solidFill>
            <a:srgbClr val="AD1313"/>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600" kern="0">
              <a:solidFill>
                <a:prstClr val="black"/>
              </a:solidFill>
              <a:ea typeface="Verdana"/>
            </a:endParaRPr>
          </a:p>
          <a:p>
            <a:pPr algn="ctr">
              <a:defRPr/>
            </a:pPr>
            <a:r>
              <a:rPr lang="en-US" kern="0">
                <a:solidFill>
                  <a:schemeClr val="bg1"/>
                </a:solidFill>
                <a:ea typeface="Verdana"/>
              </a:rPr>
              <a:t>Accurate and efficient fabrication of model</a:t>
            </a:r>
            <a:endParaRPr lang="en-US">
              <a:solidFill>
                <a:schemeClr val="bg1"/>
              </a:solidFill>
            </a:endParaRPr>
          </a:p>
          <a:p>
            <a:pPr algn="ctr">
              <a:defRPr/>
            </a:pPr>
            <a:endParaRPr lang="en-US" sz="600" kern="0">
              <a:solidFill>
                <a:prstClr val="black"/>
              </a:solidFill>
              <a:ea typeface="Verdana"/>
            </a:endParaRPr>
          </a:p>
        </p:txBody>
      </p:sp>
      <p:sp>
        <p:nvSpPr>
          <p:cNvPr id="62" name="TextBox 30">
            <a:extLst>
              <a:ext uri="{FF2B5EF4-FFF2-40B4-BE49-F238E27FC236}">
                <a16:creationId xmlns:a16="http://schemas.microsoft.com/office/drawing/2014/main" id="{96798BE5-A3F4-2451-6871-B0B52B90E85B}"/>
              </a:ext>
            </a:extLst>
          </p:cNvPr>
          <p:cNvSpPr txBox="1"/>
          <p:nvPr/>
        </p:nvSpPr>
        <p:spPr>
          <a:xfrm>
            <a:off x="488028" y="5337683"/>
            <a:ext cx="3905674" cy="1015663"/>
          </a:xfrm>
          <a:prstGeom prst="rect">
            <a:avLst/>
          </a:prstGeom>
          <a:solidFill>
            <a:srgbClr val="AD1313"/>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600" kern="0">
              <a:solidFill>
                <a:prstClr val="black"/>
              </a:solidFill>
              <a:ea typeface="Verdana"/>
            </a:endParaRPr>
          </a:p>
          <a:p>
            <a:pPr algn="ctr">
              <a:defRPr/>
            </a:pPr>
            <a:r>
              <a:rPr lang="en-US" kern="0">
                <a:solidFill>
                  <a:schemeClr val="bg1"/>
                </a:solidFill>
                <a:ea typeface="Verdana"/>
              </a:rPr>
              <a:t>Integrates</a:t>
            </a:r>
            <a:r>
              <a:rPr lang="en-US" kern="0">
                <a:solidFill>
                  <a:schemeClr val="bg1"/>
                </a:solidFill>
                <a:ea typeface="+mn-lt"/>
                <a:cs typeface="+mn-lt"/>
              </a:rPr>
              <a:t> standard and easily available materials and equipment</a:t>
            </a:r>
            <a:endParaRPr lang="en-US" sz="600" kern="0">
              <a:solidFill>
                <a:schemeClr val="bg1"/>
              </a:solidFill>
              <a:ea typeface="Verdana"/>
            </a:endParaRPr>
          </a:p>
        </p:txBody>
      </p:sp>
      <p:sp>
        <p:nvSpPr>
          <p:cNvPr id="63" name="TextBox 30">
            <a:extLst>
              <a:ext uri="{FF2B5EF4-FFF2-40B4-BE49-F238E27FC236}">
                <a16:creationId xmlns:a16="http://schemas.microsoft.com/office/drawing/2014/main" id="{7C960D3E-4005-7FC4-12B8-AD91A178743F}"/>
              </a:ext>
            </a:extLst>
          </p:cNvPr>
          <p:cNvSpPr txBox="1"/>
          <p:nvPr/>
        </p:nvSpPr>
        <p:spPr>
          <a:xfrm>
            <a:off x="5232385" y="2298753"/>
            <a:ext cx="4495318" cy="923330"/>
          </a:xfrm>
          <a:prstGeom prst="rect">
            <a:avLst/>
          </a:prstGeom>
          <a:solidFill>
            <a:schemeClr val="bg1"/>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85750" indent="-285750" algn="ctr">
              <a:buFont typeface="Calibri"/>
              <a:buChar char="-"/>
              <a:defRPr/>
            </a:pPr>
            <a:r>
              <a:rPr lang="en-US" kern="0">
                <a:solidFill>
                  <a:prstClr val="black"/>
                </a:solidFill>
                <a:ea typeface="Verdana"/>
              </a:rPr>
              <a:t>1/3 proliferation rate</a:t>
            </a:r>
          </a:p>
          <a:p>
            <a:pPr marL="285750" indent="-285750" algn="ctr">
              <a:buFont typeface="Calibri"/>
              <a:buChar char="-"/>
              <a:defRPr/>
            </a:pPr>
            <a:r>
              <a:rPr lang="en-US" kern="0">
                <a:solidFill>
                  <a:prstClr val="black"/>
                </a:solidFill>
                <a:ea typeface="Verdana"/>
              </a:rPr>
              <a:t>1/3 migration rate</a:t>
            </a:r>
          </a:p>
          <a:p>
            <a:pPr marL="285750" indent="-285750" algn="ctr">
              <a:buFont typeface="Calibri"/>
              <a:buChar char="-"/>
              <a:defRPr/>
            </a:pPr>
            <a:r>
              <a:rPr lang="en-US" kern="0">
                <a:solidFill>
                  <a:prstClr val="black"/>
                </a:solidFill>
                <a:ea typeface="Verdana"/>
              </a:rPr>
              <a:t>2x healing duration</a:t>
            </a:r>
          </a:p>
        </p:txBody>
      </p:sp>
      <p:sp>
        <p:nvSpPr>
          <p:cNvPr id="64" name="TextBox 30">
            <a:extLst>
              <a:ext uri="{FF2B5EF4-FFF2-40B4-BE49-F238E27FC236}">
                <a16:creationId xmlns:a16="http://schemas.microsoft.com/office/drawing/2014/main" id="{DA62E295-C56D-0B8F-A27E-59CC3ADC6AAC}"/>
              </a:ext>
            </a:extLst>
          </p:cNvPr>
          <p:cNvSpPr txBox="1"/>
          <p:nvPr/>
        </p:nvSpPr>
        <p:spPr>
          <a:xfrm>
            <a:off x="5232385" y="3468966"/>
            <a:ext cx="4495318" cy="646331"/>
          </a:xfrm>
          <a:prstGeom prst="rect">
            <a:avLst/>
          </a:prstGeom>
          <a:solidFill>
            <a:schemeClr val="bg1"/>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85750" indent="-285750" algn="ctr">
              <a:buFont typeface="Calibri"/>
              <a:buChar char="-"/>
              <a:defRPr/>
            </a:pPr>
            <a:r>
              <a:rPr lang="en-US" kern="0">
                <a:solidFill>
                  <a:prstClr val="black"/>
                </a:solidFill>
                <a:ea typeface="Verdana"/>
              </a:rPr>
              <a:t>12 models/hour</a:t>
            </a:r>
          </a:p>
          <a:p>
            <a:pPr marL="285750" indent="-285750" algn="ctr">
              <a:buFont typeface="Calibri"/>
              <a:buChar char="-"/>
              <a:defRPr/>
            </a:pPr>
            <a:r>
              <a:rPr lang="en-US" kern="0">
                <a:solidFill>
                  <a:prstClr val="black"/>
                </a:solidFill>
                <a:ea typeface="Verdana"/>
              </a:rPr>
              <a:t>Measurable to the nearest 100µm</a:t>
            </a:r>
          </a:p>
        </p:txBody>
      </p:sp>
      <p:sp>
        <p:nvSpPr>
          <p:cNvPr id="65" name="TextBox 30">
            <a:extLst>
              <a:ext uri="{FF2B5EF4-FFF2-40B4-BE49-F238E27FC236}">
                <a16:creationId xmlns:a16="http://schemas.microsoft.com/office/drawing/2014/main" id="{A05C5158-DB33-C128-8A0A-0E9AAF8D8364}"/>
              </a:ext>
            </a:extLst>
          </p:cNvPr>
          <p:cNvSpPr txBox="1"/>
          <p:nvPr/>
        </p:nvSpPr>
        <p:spPr>
          <a:xfrm>
            <a:off x="5232384" y="4294467"/>
            <a:ext cx="4495318" cy="923330"/>
          </a:xfrm>
          <a:prstGeom prst="rect">
            <a:avLst/>
          </a:prstGeom>
          <a:solidFill>
            <a:schemeClr val="bg1"/>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85750" indent="-285750" algn="ctr">
              <a:buFont typeface="Calibri"/>
              <a:buChar char="-"/>
              <a:defRPr/>
            </a:pPr>
            <a:r>
              <a:rPr lang="en-US" kern="0">
                <a:solidFill>
                  <a:prstClr val="black"/>
                </a:solidFill>
                <a:ea typeface="Verdana"/>
              </a:rPr>
              <a:t>Less than 5 components</a:t>
            </a:r>
          </a:p>
          <a:p>
            <a:pPr marL="285750" indent="-285750" algn="ctr">
              <a:buFont typeface="Calibri"/>
              <a:buChar char="-"/>
              <a:defRPr/>
            </a:pPr>
            <a:r>
              <a:rPr lang="en-US" kern="0">
                <a:solidFill>
                  <a:prstClr val="black"/>
                </a:solidFill>
                <a:ea typeface="Verdana"/>
              </a:rPr>
              <a:t>Care requires 1 scientist once per 24 hours</a:t>
            </a:r>
          </a:p>
        </p:txBody>
      </p:sp>
      <p:sp>
        <p:nvSpPr>
          <p:cNvPr id="66" name="TextBox 30">
            <a:extLst>
              <a:ext uri="{FF2B5EF4-FFF2-40B4-BE49-F238E27FC236}">
                <a16:creationId xmlns:a16="http://schemas.microsoft.com/office/drawing/2014/main" id="{72C7BD73-6560-439A-A538-D7470C6C8673}"/>
              </a:ext>
            </a:extLst>
          </p:cNvPr>
          <p:cNvSpPr txBox="1"/>
          <p:nvPr/>
        </p:nvSpPr>
        <p:spPr>
          <a:xfrm>
            <a:off x="5232384" y="5573539"/>
            <a:ext cx="4495318" cy="646331"/>
          </a:xfrm>
          <a:prstGeom prst="rect">
            <a:avLst/>
          </a:prstGeom>
          <a:solidFill>
            <a:schemeClr val="bg1"/>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85750" indent="-285750" algn="ctr">
              <a:buFont typeface="Calibri"/>
              <a:buChar char="-"/>
              <a:defRPr/>
            </a:pPr>
            <a:r>
              <a:rPr lang="en-US" kern="0">
                <a:solidFill>
                  <a:prstClr val="black"/>
                </a:solidFill>
                <a:ea typeface="Verdana"/>
              </a:rPr>
              <a:t>22.8 mm well plate diameter</a:t>
            </a:r>
          </a:p>
          <a:p>
            <a:pPr marL="285750" indent="-285750" algn="ctr">
              <a:buFont typeface="Calibri"/>
              <a:buChar char="-"/>
              <a:defRPr/>
            </a:pPr>
            <a:r>
              <a:rPr lang="en-US" kern="0">
                <a:solidFill>
                  <a:prstClr val="black"/>
                </a:solidFill>
                <a:ea typeface="Verdana"/>
              </a:rPr>
              <a:t>Materials obtained within 2 weeks</a:t>
            </a:r>
          </a:p>
        </p:txBody>
      </p:sp>
      <p:sp>
        <p:nvSpPr>
          <p:cNvPr id="67" name="TextBox 34">
            <a:extLst>
              <a:ext uri="{FF2B5EF4-FFF2-40B4-BE49-F238E27FC236}">
                <a16:creationId xmlns:a16="http://schemas.microsoft.com/office/drawing/2014/main" id="{88952819-3206-3B96-F040-FCC2861C68FC}"/>
              </a:ext>
            </a:extLst>
          </p:cNvPr>
          <p:cNvSpPr txBox="1"/>
          <p:nvPr/>
        </p:nvSpPr>
        <p:spPr>
          <a:xfrm>
            <a:off x="4315333" y="5661349"/>
            <a:ext cx="1004777" cy="371323"/>
          </a:xfrm>
          <a:prstGeom prst="rect">
            <a:avLst/>
          </a:prstGeom>
          <a:noFill/>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a:t>
            </a:r>
          </a:p>
        </p:txBody>
      </p:sp>
      <p:sp>
        <p:nvSpPr>
          <p:cNvPr id="68" name="TextBox 34">
            <a:extLst>
              <a:ext uri="{FF2B5EF4-FFF2-40B4-BE49-F238E27FC236}">
                <a16:creationId xmlns:a16="http://schemas.microsoft.com/office/drawing/2014/main" id="{4C17B79A-034E-66F2-C3C3-EB2E8B17B7C5}"/>
              </a:ext>
            </a:extLst>
          </p:cNvPr>
          <p:cNvSpPr txBox="1"/>
          <p:nvPr/>
        </p:nvSpPr>
        <p:spPr>
          <a:xfrm>
            <a:off x="4333475" y="4572777"/>
            <a:ext cx="1004777" cy="371323"/>
          </a:xfrm>
          <a:prstGeom prst="rect">
            <a:avLst/>
          </a:prstGeom>
          <a:noFill/>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a:t>
            </a:r>
          </a:p>
        </p:txBody>
      </p:sp>
      <p:sp>
        <p:nvSpPr>
          <p:cNvPr id="69" name="TextBox 34">
            <a:extLst>
              <a:ext uri="{FF2B5EF4-FFF2-40B4-BE49-F238E27FC236}">
                <a16:creationId xmlns:a16="http://schemas.microsoft.com/office/drawing/2014/main" id="{CCA5A61A-F5A9-C168-4426-12258072E000}"/>
              </a:ext>
            </a:extLst>
          </p:cNvPr>
          <p:cNvSpPr txBox="1"/>
          <p:nvPr/>
        </p:nvSpPr>
        <p:spPr>
          <a:xfrm>
            <a:off x="4315332" y="3611205"/>
            <a:ext cx="1004777" cy="371323"/>
          </a:xfrm>
          <a:prstGeom prst="rect">
            <a:avLst/>
          </a:prstGeom>
          <a:noFill/>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a:t>
            </a:r>
          </a:p>
        </p:txBody>
      </p:sp>
      <p:sp>
        <p:nvSpPr>
          <p:cNvPr id="70" name="TextBox 34">
            <a:extLst>
              <a:ext uri="{FF2B5EF4-FFF2-40B4-BE49-F238E27FC236}">
                <a16:creationId xmlns:a16="http://schemas.microsoft.com/office/drawing/2014/main" id="{BAC425AC-AFF4-490A-7827-B92E86A4602C}"/>
              </a:ext>
            </a:extLst>
          </p:cNvPr>
          <p:cNvSpPr txBox="1"/>
          <p:nvPr/>
        </p:nvSpPr>
        <p:spPr>
          <a:xfrm>
            <a:off x="4315332" y="2577062"/>
            <a:ext cx="1004777" cy="371323"/>
          </a:xfrm>
          <a:prstGeom prst="rect">
            <a:avLst/>
          </a:prstGeom>
          <a:noFill/>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a:t>
            </a:r>
          </a:p>
        </p:txBody>
      </p:sp>
      <p:sp>
        <p:nvSpPr>
          <p:cNvPr id="4" name="TextBox 30">
            <a:extLst>
              <a:ext uri="{FF2B5EF4-FFF2-40B4-BE49-F238E27FC236}">
                <a16:creationId xmlns:a16="http://schemas.microsoft.com/office/drawing/2014/main" id="{0234D034-7D42-C730-D98F-06F4FE0B01A6}"/>
              </a:ext>
            </a:extLst>
          </p:cNvPr>
          <p:cNvSpPr txBox="1"/>
          <p:nvPr/>
        </p:nvSpPr>
        <p:spPr>
          <a:xfrm>
            <a:off x="10062898" y="2320523"/>
            <a:ext cx="1469133" cy="923330"/>
          </a:xfrm>
          <a:prstGeom prst="rect">
            <a:avLst/>
          </a:prstGeom>
          <a:solidFill>
            <a:schemeClr val="bg1"/>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b="1" kern="0">
              <a:solidFill>
                <a:srgbClr val="FFA602"/>
              </a:solidFill>
              <a:latin typeface="Eras ITC"/>
              <a:ea typeface="Verdana"/>
            </a:endParaRPr>
          </a:p>
          <a:p>
            <a:pPr algn="ctr">
              <a:defRPr/>
            </a:pPr>
            <a:endParaRPr lang="en-US" b="1" kern="0">
              <a:solidFill>
                <a:srgbClr val="FFA602"/>
              </a:solidFill>
              <a:latin typeface="Eras ITC"/>
              <a:ea typeface="Verdana"/>
            </a:endParaRPr>
          </a:p>
          <a:p>
            <a:pPr algn="ctr">
              <a:defRPr/>
            </a:pPr>
            <a:endParaRPr lang="en-US" b="1" kern="0">
              <a:solidFill>
                <a:srgbClr val="FFA602"/>
              </a:solidFill>
              <a:latin typeface="Eras ITC"/>
              <a:ea typeface="Verdana"/>
            </a:endParaRPr>
          </a:p>
        </p:txBody>
      </p:sp>
      <p:sp>
        <p:nvSpPr>
          <p:cNvPr id="6" name="TextBox 30">
            <a:extLst>
              <a:ext uri="{FF2B5EF4-FFF2-40B4-BE49-F238E27FC236}">
                <a16:creationId xmlns:a16="http://schemas.microsoft.com/office/drawing/2014/main" id="{9E61B458-BBFE-CC0D-645B-BD044FE057F4}"/>
              </a:ext>
            </a:extLst>
          </p:cNvPr>
          <p:cNvSpPr txBox="1"/>
          <p:nvPr/>
        </p:nvSpPr>
        <p:spPr>
          <a:xfrm>
            <a:off x="10076525" y="3468966"/>
            <a:ext cx="1456390" cy="646331"/>
          </a:xfrm>
          <a:prstGeom prst="rect">
            <a:avLst/>
          </a:prstGeom>
          <a:solidFill>
            <a:schemeClr val="bg1"/>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kern="0">
              <a:solidFill>
                <a:prstClr val="black"/>
              </a:solidFill>
              <a:ea typeface="Verdana"/>
            </a:endParaRPr>
          </a:p>
          <a:p>
            <a:pPr algn="ctr">
              <a:defRPr/>
            </a:pPr>
            <a:endParaRPr lang="en-US" kern="0">
              <a:solidFill>
                <a:prstClr val="black"/>
              </a:solidFill>
              <a:ea typeface="Verdana"/>
            </a:endParaRPr>
          </a:p>
        </p:txBody>
      </p:sp>
      <p:sp>
        <p:nvSpPr>
          <p:cNvPr id="7" name="TextBox 30">
            <a:extLst>
              <a:ext uri="{FF2B5EF4-FFF2-40B4-BE49-F238E27FC236}">
                <a16:creationId xmlns:a16="http://schemas.microsoft.com/office/drawing/2014/main" id="{CA8EA2A8-A05C-2070-BB78-70A54EE1B4E3}"/>
              </a:ext>
            </a:extLst>
          </p:cNvPr>
          <p:cNvSpPr txBox="1"/>
          <p:nvPr/>
        </p:nvSpPr>
        <p:spPr>
          <a:xfrm>
            <a:off x="10076525" y="4294466"/>
            <a:ext cx="1456390" cy="923330"/>
          </a:xfrm>
          <a:prstGeom prst="rect">
            <a:avLst/>
          </a:prstGeom>
          <a:solidFill>
            <a:schemeClr val="bg1"/>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kern="0">
              <a:solidFill>
                <a:prstClr val="black"/>
              </a:solidFill>
              <a:ea typeface="Verdana"/>
            </a:endParaRPr>
          </a:p>
          <a:p>
            <a:pPr algn="ctr">
              <a:defRPr/>
            </a:pPr>
            <a:endParaRPr lang="en-US" kern="0">
              <a:solidFill>
                <a:prstClr val="black"/>
              </a:solidFill>
              <a:ea typeface="Verdana"/>
            </a:endParaRPr>
          </a:p>
          <a:p>
            <a:pPr algn="ctr">
              <a:defRPr/>
            </a:pPr>
            <a:endParaRPr lang="en-US" kern="0">
              <a:solidFill>
                <a:prstClr val="black"/>
              </a:solidFill>
              <a:ea typeface="Verdana"/>
            </a:endParaRPr>
          </a:p>
        </p:txBody>
      </p:sp>
      <p:sp>
        <p:nvSpPr>
          <p:cNvPr id="8" name="TextBox 30">
            <a:extLst>
              <a:ext uri="{FF2B5EF4-FFF2-40B4-BE49-F238E27FC236}">
                <a16:creationId xmlns:a16="http://schemas.microsoft.com/office/drawing/2014/main" id="{81ADC1EB-6061-E33B-AD77-8FDAEFE9CA6E}"/>
              </a:ext>
            </a:extLst>
          </p:cNvPr>
          <p:cNvSpPr txBox="1"/>
          <p:nvPr/>
        </p:nvSpPr>
        <p:spPr>
          <a:xfrm>
            <a:off x="10067454" y="5573538"/>
            <a:ext cx="1456390" cy="646331"/>
          </a:xfrm>
          <a:prstGeom prst="rect">
            <a:avLst/>
          </a:prstGeom>
          <a:solidFill>
            <a:schemeClr val="bg1"/>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kern="0">
              <a:solidFill>
                <a:prstClr val="black"/>
              </a:solidFill>
              <a:ea typeface="Verdana"/>
            </a:endParaRPr>
          </a:p>
          <a:p>
            <a:pPr algn="ctr">
              <a:defRPr/>
            </a:pPr>
            <a:endParaRPr lang="en-US" kern="0">
              <a:solidFill>
                <a:prstClr val="black"/>
              </a:solidFill>
              <a:ea typeface="Verdana"/>
            </a:endParaRPr>
          </a:p>
        </p:txBody>
      </p:sp>
      <p:sp>
        <p:nvSpPr>
          <p:cNvPr id="10" name="TextBox 23">
            <a:extLst>
              <a:ext uri="{FF2B5EF4-FFF2-40B4-BE49-F238E27FC236}">
                <a16:creationId xmlns:a16="http://schemas.microsoft.com/office/drawing/2014/main" id="{8842CA04-E8A1-3A77-B016-8C732319AC31}"/>
              </a:ext>
            </a:extLst>
          </p:cNvPr>
          <p:cNvSpPr txBox="1"/>
          <p:nvPr/>
        </p:nvSpPr>
        <p:spPr>
          <a:xfrm>
            <a:off x="10063254" y="1531486"/>
            <a:ext cx="1466810" cy="584775"/>
          </a:xfrm>
          <a:prstGeom prst="rect">
            <a:avLst/>
          </a:prstGeom>
          <a:solidFill>
            <a:schemeClr val="accent2"/>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600" kern="0">
              <a:solidFill>
                <a:srgbClr val="000000"/>
              </a:solidFill>
              <a:latin typeface="Calibri"/>
              <a:cs typeface="Calibri"/>
            </a:endParaRPr>
          </a:p>
          <a:p>
            <a:pPr lvl="0" algn="ctr">
              <a:defRPr/>
            </a:pPr>
            <a:r>
              <a:rPr lang="en-US" sz="2000" b="1" kern="0">
                <a:solidFill>
                  <a:srgbClr val="000000"/>
                </a:solidFill>
                <a:latin typeface="Calibri"/>
              </a:rPr>
              <a:t>Results</a:t>
            </a:r>
            <a:endParaRPr lang="en-US"/>
          </a:p>
          <a:p>
            <a:pPr algn="ctr">
              <a:defRPr/>
            </a:pPr>
            <a:endParaRPr lang="en-US" sz="600" kern="0">
              <a:latin typeface="Calibri"/>
              <a:cs typeface="Calibri"/>
            </a:endParaRPr>
          </a:p>
        </p:txBody>
      </p:sp>
      <p:pic>
        <p:nvPicPr>
          <p:cNvPr id="13" name="Picture 12" descr="Image result for green check mark">
            <a:extLst>
              <a:ext uri="{FF2B5EF4-FFF2-40B4-BE49-F238E27FC236}">
                <a16:creationId xmlns:a16="http://schemas.microsoft.com/office/drawing/2014/main" id="{EE888076-3B94-112B-D015-9C668A242D51}"/>
              </a:ext>
            </a:extLst>
          </p:cNvPr>
          <p:cNvPicPr>
            <a:picLocks noChangeAspect="1"/>
          </p:cNvPicPr>
          <p:nvPr/>
        </p:nvPicPr>
        <p:blipFill>
          <a:blip r:embed="rId4"/>
          <a:stretch>
            <a:fillRect/>
          </a:stretch>
        </p:blipFill>
        <p:spPr>
          <a:xfrm>
            <a:off x="10665958" y="3527650"/>
            <a:ext cx="276225" cy="238125"/>
          </a:xfrm>
          <a:prstGeom prst="rect">
            <a:avLst/>
          </a:prstGeom>
        </p:spPr>
      </p:pic>
      <p:pic>
        <p:nvPicPr>
          <p:cNvPr id="14" name="Picture 13" descr="Image result for green check mark">
            <a:extLst>
              <a:ext uri="{FF2B5EF4-FFF2-40B4-BE49-F238E27FC236}">
                <a16:creationId xmlns:a16="http://schemas.microsoft.com/office/drawing/2014/main" id="{8FBDECF8-0C58-6965-2C35-3D34F42CDC95}"/>
              </a:ext>
            </a:extLst>
          </p:cNvPr>
          <p:cNvPicPr>
            <a:picLocks noChangeAspect="1"/>
          </p:cNvPicPr>
          <p:nvPr/>
        </p:nvPicPr>
        <p:blipFill>
          <a:blip r:embed="rId4"/>
          <a:stretch>
            <a:fillRect/>
          </a:stretch>
        </p:blipFill>
        <p:spPr>
          <a:xfrm>
            <a:off x="10665959" y="3808865"/>
            <a:ext cx="276225" cy="238125"/>
          </a:xfrm>
          <a:prstGeom prst="rect">
            <a:avLst/>
          </a:prstGeom>
        </p:spPr>
      </p:pic>
      <p:pic>
        <p:nvPicPr>
          <p:cNvPr id="15" name="Picture 14" descr="Image result for green check mark">
            <a:extLst>
              <a:ext uri="{FF2B5EF4-FFF2-40B4-BE49-F238E27FC236}">
                <a16:creationId xmlns:a16="http://schemas.microsoft.com/office/drawing/2014/main" id="{1F4B297E-C271-E133-8BDB-FDC038BFFCDE}"/>
              </a:ext>
            </a:extLst>
          </p:cNvPr>
          <p:cNvPicPr>
            <a:picLocks noChangeAspect="1"/>
          </p:cNvPicPr>
          <p:nvPr/>
        </p:nvPicPr>
        <p:blipFill>
          <a:blip r:embed="rId4"/>
          <a:stretch>
            <a:fillRect/>
          </a:stretch>
        </p:blipFill>
        <p:spPr>
          <a:xfrm>
            <a:off x="10665959" y="4398508"/>
            <a:ext cx="276225" cy="238125"/>
          </a:xfrm>
          <a:prstGeom prst="rect">
            <a:avLst/>
          </a:prstGeom>
        </p:spPr>
      </p:pic>
      <p:pic>
        <p:nvPicPr>
          <p:cNvPr id="16" name="Picture 15" descr="Image result for green check mark">
            <a:extLst>
              <a:ext uri="{FF2B5EF4-FFF2-40B4-BE49-F238E27FC236}">
                <a16:creationId xmlns:a16="http://schemas.microsoft.com/office/drawing/2014/main" id="{E62B9EE3-94B3-4AED-5BD8-553D03EBCEF2}"/>
              </a:ext>
            </a:extLst>
          </p:cNvPr>
          <p:cNvPicPr>
            <a:picLocks noChangeAspect="1"/>
          </p:cNvPicPr>
          <p:nvPr/>
        </p:nvPicPr>
        <p:blipFill>
          <a:blip r:embed="rId4"/>
          <a:stretch>
            <a:fillRect/>
          </a:stretch>
        </p:blipFill>
        <p:spPr>
          <a:xfrm>
            <a:off x="10665959" y="4806722"/>
            <a:ext cx="276225" cy="238125"/>
          </a:xfrm>
          <a:prstGeom prst="rect">
            <a:avLst/>
          </a:prstGeom>
        </p:spPr>
      </p:pic>
      <p:pic>
        <p:nvPicPr>
          <p:cNvPr id="17" name="Picture 16" descr="Image result for green check mark">
            <a:extLst>
              <a:ext uri="{FF2B5EF4-FFF2-40B4-BE49-F238E27FC236}">
                <a16:creationId xmlns:a16="http://schemas.microsoft.com/office/drawing/2014/main" id="{CB33C17F-FFC5-9D3E-C291-B43A3F1EC159}"/>
              </a:ext>
            </a:extLst>
          </p:cNvPr>
          <p:cNvPicPr>
            <a:picLocks noChangeAspect="1"/>
          </p:cNvPicPr>
          <p:nvPr/>
        </p:nvPicPr>
        <p:blipFill>
          <a:blip r:embed="rId4"/>
          <a:stretch>
            <a:fillRect/>
          </a:stretch>
        </p:blipFill>
        <p:spPr>
          <a:xfrm>
            <a:off x="10665959" y="5904365"/>
            <a:ext cx="276225" cy="238125"/>
          </a:xfrm>
          <a:prstGeom prst="rect">
            <a:avLst/>
          </a:prstGeom>
        </p:spPr>
      </p:pic>
      <p:pic>
        <p:nvPicPr>
          <p:cNvPr id="18" name="Picture 17" descr="Image result for green check mark">
            <a:extLst>
              <a:ext uri="{FF2B5EF4-FFF2-40B4-BE49-F238E27FC236}">
                <a16:creationId xmlns:a16="http://schemas.microsoft.com/office/drawing/2014/main" id="{B0B7D5E9-018E-5D99-6120-E634776BEAAA}"/>
              </a:ext>
            </a:extLst>
          </p:cNvPr>
          <p:cNvPicPr>
            <a:picLocks noChangeAspect="1"/>
          </p:cNvPicPr>
          <p:nvPr/>
        </p:nvPicPr>
        <p:blipFill>
          <a:blip r:embed="rId4"/>
          <a:stretch>
            <a:fillRect/>
          </a:stretch>
        </p:blipFill>
        <p:spPr>
          <a:xfrm>
            <a:off x="10665958" y="5614079"/>
            <a:ext cx="276225" cy="238125"/>
          </a:xfrm>
          <a:prstGeom prst="rect">
            <a:avLst/>
          </a:prstGeom>
        </p:spPr>
      </p:pic>
      <p:sp>
        <p:nvSpPr>
          <p:cNvPr id="3" name="Minus Sign 2">
            <a:extLst>
              <a:ext uri="{FF2B5EF4-FFF2-40B4-BE49-F238E27FC236}">
                <a16:creationId xmlns:a16="http://schemas.microsoft.com/office/drawing/2014/main" id="{F270C9D2-20EB-21ED-E38D-AE9BDA06BAD4}"/>
              </a:ext>
            </a:extLst>
          </p:cNvPr>
          <p:cNvSpPr/>
          <p:nvPr/>
        </p:nvSpPr>
        <p:spPr bwMode="auto">
          <a:xfrm>
            <a:off x="10682514" y="2354942"/>
            <a:ext cx="254000" cy="203202"/>
          </a:xfrm>
          <a:prstGeom prst="mathMinus">
            <a:avLst/>
          </a:prstGeom>
          <a:solidFill>
            <a:srgbClr val="FFA602"/>
          </a:solidFill>
          <a:ln w="12700" cap="sq" algn="ctr">
            <a:solidFill>
              <a:srgbClr val="FFA602"/>
            </a:solidFill>
            <a:miter lim="800000"/>
            <a:headEnd/>
            <a:tailEnd/>
          </a:ln>
          <a:effectLst/>
        </p:spPr>
        <p:txBody>
          <a:bodyPr wrap="none" rtlCol="0" anchor="ctr"/>
          <a:lstStyle/>
          <a:p>
            <a:pPr algn="ctr"/>
            <a:endParaRPr lang="en-US" sz="1600">
              <a:solidFill>
                <a:schemeClr val="bg1"/>
              </a:solidFill>
              <a:latin typeface="+mn-lt"/>
            </a:endParaRPr>
          </a:p>
        </p:txBody>
      </p:sp>
      <p:sp>
        <p:nvSpPr>
          <p:cNvPr id="9" name="Minus Sign 8">
            <a:extLst>
              <a:ext uri="{FF2B5EF4-FFF2-40B4-BE49-F238E27FC236}">
                <a16:creationId xmlns:a16="http://schemas.microsoft.com/office/drawing/2014/main" id="{08B107A9-80B4-F48D-9AA1-055EA06A472E}"/>
              </a:ext>
            </a:extLst>
          </p:cNvPr>
          <p:cNvSpPr/>
          <p:nvPr/>
        </p:nvSpPr>
        <p:spPr bwMode="auto">
          <a:xfrm>
            <a:off x="10682514" y="2674256"/>
            <a:ext cx="254000" cy="203202"/>
          </a:xfrm>
          <a:prstGeom prst="mathMinus">
            <a:avLst/>
          </a:prstGeom>
          <a:solidFill>
            <a:srgbClr val="FFA602"/>
          </a:solidFill>
          <a:ln w="12700" cap="sq" algn="ctr">
            <a:solidFill>
              <a:srgbClr val="FFA602"/>
            </a:solidFill>
            <a:miter lim="800000"/>
            <a:headEnd/>
            <a:tailEnd/>
          </a:ln>
          <a:effectLst/>
        </p:spPr>
        <p:txBody>
          <a:bodyPr wrap="none" rtlCol="0" anchor="ctr"/>
          <a:lstStyle/>
          <a:p>
            <a:pPr algn="ctr"/>
            <a:endParaRPr lang="en-US" sz="1600">
              <a:solidFill>
                <a:schemeClr val="bg1"/>
              </a:solidFill>
              <a:latin typeface="+mn-lt"/>
            </a:endParaRPr>
          </a:p>
        </p:txBody>
      </p:sp>
      <p:sp>
        <p:nvSpPr>
          <p:cNvPr id="11" name="Minus Sign 10">
            <a:extLst>
              <a:ext uri="{FF2B5EF4-FFF2-40B4-BE49-F238E27FC236}">
                <a16:creationId xmlns:a16="http://schemas.microsoft.com/office/drawing/2014/main" id="{7AEF2280-20C3-79A4-E30B-351BA689D57B}"/>
              </a:ext>
            </a:extLst>
          </p:cNvPr>
          <p:cNvSpPr/>
          <p:nvPr/>
        </p:nvSpPr>
        <p:spPr bwMode="auto">
          <a:xfrm>
            <a:off x="10682513" y="2993570"/>
            <a:ext cx="254000" cy="203202"/>
          </a:xfrm>
          <a:prstGeom prst="mathMinus">
            <a:avLst/>
          </a:prstGeom>
          <a:solidFill>
            <a:srgbClr val="FFA602"/>
          </a:solidFill>
          <a:ln w="12700" cap="sq" algn="ctr">
            <a:solidFill>
              <a:srgbClr val="FFA602"/>
            </a:solidFill>
            <a:miter lim="800000"/>
            <a:headEnd/>
            <a:tailEnd/>
          </a:ln>
          <a:effectLst/>
        </p:spPr>
        <p:txBody>
          <a:bodyPr wrap="none" rtlCol="0" anchor="ctr"/>
          <a:lstStyle/>
          <a:p>
            <a:pPr algn="ctr"/>
            <a:endParaRPr lang="en-US" sz="1600">
              <a:solidFill>
                <a:schemeClr val="bg1"/>
              </a:solidFill>
              <a:latin typeface="+mn-lt"/>
            </a:endParaRPr>
          </a:p>
        </p:txBody>
      </p:sp>
      <p:sp>
        <p:nvSpPr>
          <p:cNvPr id="12" name="TextBox 34">
            <a:extLst>
              <a:ext uri="{FF2B5EF4-FFF2-40B4-BE49-F238E27FC236}">
                <a16:creationId xmlns:a16="http://schemas.microsoft.com/office/drawing/2014/main" id="{4A15B5DF-5C16-E280-4188-02C5A8F5470F}"/>
              </a:ext>
            </a:extLst>
          </p:cNvPr>
          <p:cNvSpPr txBox="1"/>
          <p:nvPr/>
        </p:nvSpPr>
        <p:spPr>
          <a:xfrm>
            <a:off x="9392912" y="2577062"/>
            <a:ext cx="1004777" cy="371323"/>
          </a:xfrm>
          <a:prstGeom prst="rect">
            <a:avLst/>
          </a:prstGeom>
          <a:noFill/>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a:t>
            </a:r>
          </a:p>
        </p:txBody>
      </p:sp>
      <p:sp>
        <p:nvSpPr>
          <p:cNvPr id="19" name="TextBox 34">
            <a:extLst>
              <a:ext uri="{FF2B5EF4-FFF2-40B4-BE49-F238E27FC236}">
                <a16:creationId xmlns:a16="http://schemas.microsoft.com/office/drawing/2014/main" id="{83C653A7-554D-5CA3-9477-4F90032A93AF}"/>
              </a:ext>
            </a:extLst>
          </p:cNvPr>
          <p:cNvSpPr txBox="1"/>
          <p:nvPr/>
        </p:nvSpPr>
        <p:spPr>
          <a:xfrm>
            <a:off x="9392912" y="3608665"/>
            <a:ext cx="1004777" cy="371323"/>
          </a:xfrm>
          <a:prstGeom prst="rect">
            <a:avLst/>
          </a:prstGeom>
          <a:noFill/>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a:t>
            </a:r>
          </a:p>
        </p:txBody>
      </p:sp>
      <p:sp>
        <p:nvSpPr>
          <p:cNvPr id="21" name="TextBox 34">
            <a:extLst>
              <a:ext uri="{FF2B5EF4-FFF2-40B4-BE49-F238E27FC236}">
                <a16:creationId xmlns:a16="http://schemas.microsoft.com/office/drawing/2014/main" id="{C5F4C55F-5DD5-C7FA-B3EA-697EC2041C09}"/>
              </a:ext>
            </a:extLst>
          </p:cNvPr>
          <p:cNvSpPr txBox="1"/>
          <p:nvPr/>
        </p:nvSpPr>
        <p:spPr>
          <a:xfrm>
            <a:off x="9392912" y="4572777"/>
            <a:ext cx="1004777" cy="371323"/>
          </a:xfrm>
          <a:prstGeom prst="rect">
            <a:avLst/>
          </a:prstGeom>
          <a:noFill/>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a:t>
            </a:r>
          </a:p>
        </p:txBody>
      </p:sp>
      <p:sp>
        <p:nvSpPr>
          <p:cNvPr id="22" name="TextBox 34">
            <a:extLst>
              <a:ext uri="{FF2B5EF4-FFF2-40B4-BE49-F238E27FC236}">
                <a16:creationId xmlns:a16="http://schemas.microsoft.com/office/drawing/2014/main" id="{6CD2FC37-348E-605C-4EEB-07810E94D0AF}"/>
              </a:ext>
            </a:extLst>
          </p:cNvPr>
          <p:cNvSpPr txBox="1"/>
          <p:nvPr/>
        </p:nvSpPr>
        <p:spPr>
          <a:xfrm>
            <a:off x="9392912" y="5666542"/>
            <a:ext cx="1004777" cy="371323"/>
          </a:xfrm>
          <a:prstGeom prst="rect">
            <a:avLst/>
          </a:prstGeom>
          <a:noFill/>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a:t>
            </a:r>
          </a:p>
        </p:txBody>
      </p:sp>
    </p:spTree>
    <p:extLst>
      <p:ext uri="{BB962C8B-B14F-4D97-AF65-F5344CB8AC3E}">
        <p14:creationId xmlns:p14="http://schemas.microsoft.com/office/powerpoint/2010/main" val="381001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p:bldP spid="68" grpId="0"/>
      <p:bldP spid="69" grpId="0"/>
      <p:bldP spid="70" grpId="0"/>
      <p:bldP spid="4" grpId="0" animBg="1"/>
      <p:bldP spid="6" grpId="0" animBg="1"/>
      <p:bldP spid="7" grpId="0" animBg="1"/>
      <p:bldP spid="8" grpId="0" animBg="1"/>
      <p:bldP spid="3" grpId="0" animBg="1"/>
      <p:bldP spid="9" grpId="0" animBg="1"/>
      <p:bldP spid="11" grpId="0" animBg="1"/>
      <p:bldP spid="12" grpId="0"/>
      <p:bldP spid="19" grpId="0"/>
      <p:bldP spid="21" grpId="0"/>
      <p:bldP spid="22" grpId="0"/>
    </p:bldLst>
  </p:timing>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35E1-FBC9-5036-F418-5C4780396C06}"/>
              </a:ext>
            </a:extLst>
          </p:cNvPr>
          <p:cNvSpPr>
            <a:spLocks noGrp="1"/>
          </p:cNvSpPr>
          <p:nvPr>
            <p:ph type="title"/>
          </p:nvPr>
        </p:nvSpPr>
        <p:spPr>
          <a:xfrm>
            <a:off x="607839" y="227337"/>
            <a:ext cx="10972800" cy="800100"/>
          </a:xfrm>
        </p:spPr>
        <p:txBody>
          <a:bodyPr/>
          <a:lstStyle/>
          <a:p>
            <a:r>
              <a:rPr lang="en-US">
                <a:latin typeface="Verdana"/>
                <a:ea typeface="Verdana"/>
              </a:rPr>
              <a:t>Future Steps and Recommendations</a:t>
            </a:r>
            <a:endParaRPr lang="en-US"/>
          </a:p>
        </p:txBody>
      </p:sp>
      <p:sp>
        <p:nvSpPr>
          <p:cNvPr id="5" name="Slide Number Placeholder 4">
            <a:extLst>
              <a:ext uri="{FF2B5EF4-FFF2-40B4-BE49-F238E27FC236}">
                <a16:creationId xmlns:a16="http://schemas.microsoft.com/office/drawing/2014/main" id="{AD56F0F0-B635-79CC-DD58-6873FDA0F59E}"/>
              </a:ext>
            </a:extLst>
          </p:cNvPr>
          <p:cNvSpPr>
            <a:spLocks noGrp="1"/>
          </p:cNvSpPr>
          <p:nvPr>
            <p:ph type="sldNum" sz="quarter" idx="12"/>
          </p:nvPr>
        </p:nvSpPr>
        <p:spPr>
          <a:xfrm>
            <a:off x="1" y="6469307"/>
            <a:ext cx="609600" cy="394136"/>
          </a:xfrm>
        </p:spPr>
        <p:txBody>
          <a:bodyPr/>
          <a:lstStyle/>
          <a:p>
            <a:fld id="{BFEBEB0A-9E3D-4B14-9782-E2AE3DA60D96}" type="slidenum">
              <a:rPr lang="en-US" smtClean="0"/>
              <a:pPr/>
              <a:t>19</a:t>
            </a:fld>
            <a:endParaRPr lang="en-US"/>
          </a:p>
        </p:txBody>
      </p:sp>
      <p:grpSp>
        <p:nvGrpSpPr>
          <p:cNvPr id="3" name="Group 2">
            <a:extLst>
              <a:ext uri="{FF2B5EF4-FFF2-40B4-BE49-F238E27FC236}">
                <a16:creationId xmlns:a16="http://schemas.microsoft.com/office/drawing/2014/main" id="{6D8B8758-2356-817A-59BD-52A847325AA2}"/>
              </a:ext>
            </a:extLst>
          </p:cNvPr>
          <p:cNvGrpSpPr/>
          <p:nvPr/>
        </p:nvGrpSpPr>
        <p:grpSpPr>
          <a:xfrm>
            <a:off x="2269118" y="1495584"/>
            <a:ext cx="2743200" cy="914400"/>
            <a:chOff x="1184175" y="2367"/>
            <a:chExt cx="2296030" cy="1384215"/>
          </a:xfrm>
          <a:solidFill>
            <a:srgbClr val="AB192D"/>
          </a:solidFill>
        </p:grpSpPr>
        <p:sp>
          <p:nvSpPr>
            <p:cNvPr id="17" name="Rectangle 16">
              <a:extLst>
                <a:ext uri="{FF2B5EF4-FFF2-40B4-BE49-F238E27FC236}">
                  <a16:creationId xmlns:a16="http://schemas.microsoft.com/office/drawing/2014/main" id="{8E7E9849-70D5-DCA5-F92D-7990D41E7744}"/>
                </a:ext>
              </a:extLst>
            </p:cNvPr>
            <p:cNvSpPr/>
            <p:nvPr/>
          </p:nvSpPr>
          <p:spPr>
            <a:xfrm>
              <a:off x="1184175" y="2367"/>
              <a:ext cx="2296030" cy="1377618"/>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8" name="TextBox 17">
              <a:extLst>
                <a:ext uri="{FF2B5EF4-FFF2-40B4-BE49-F238E27FC236}">
                  <a16:creationId xmlns:a16="http://schemas.microsoft.com/office/drawing/2014/main" id="{1C877A3D-2A98-E55D-814C-F4FF15B2DEEB}"/>
                </a:ext>
              </a:extLst>
            </p:cNvPr>
            <p:cNvSpPr txBox="1"/>
            <p:nvPr/>
          </p:nvSpPr>
          <p:spPr>
            <a:xfrm>
              <a:off x="1184175" y="8964"/>
              <a:ext cx="2296030" cy="13776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Verdana"/>
                </a:rPr>
                <a:t>Repetition</a:t>
              </a:r>
              <a:endParaRPr lang="en-US" sz="2200" kern="1200"/>
            </a:p>
          </p:txBody>
        </p:sp>
      </p:grpSp>
      <p:grpSp>
        <p:nvGrpSpPr>
          <p:cNvPr id="7" name="Group 6">
            <a:extLst>
              <a:ext uri="{FF2B5EF4-FFF2-40B4-BE49-F238E27FC236}">
                <a16:creationId xmlns:a16="http://schemas.microsoft.com/office/drawing/2014/main" id="{103DCD64-A22D-9B4D-235A-F4E27DE1D56D}"/>
              </a:ext>
            </a:extLst>
          </p:cNvPr>
          <p:cNvGrpSpPr/>
          <p:nvPr/>
        </p:nvGrpSpPr>
        <p:grpSpPr>
          <a:xfrm>
            <a:off x="6800850" y="1495584"/>
            <a:ext cx="2743200" cy="914400"/>
            <a:chOff x="3709809" y="2367"/>
            <a:chExt cx="2296030" cy="1377618"/>
          </a:xfrm>
          <a:solidFill>
            <a:srgbClr val="AB192D"/>
          </a:solidFill>
        </p:grpSpPr>
        <p:sp>
          <p:nvSpPr>
            <p:cNvPr id="15" name="Rectangle 14">
              <a:extLst>
                <a:ext uri="{FF2B5EF4-FFF2-40B4-BE49-F238E27FC236}">
                  <a16:creationId xmlns:a16="http://schemas.microsoft.com/office/drawing/2014/main" id="{23151CD5-FE8D-4D98-75EA-450D29A562F8}"/>
                </a:ext>
              </a:extLst>
            </p:cNvPr>
            <p:cNvSpPr/>
            <p:nvPr/>
          </p:nvSpPr>
          <p:spPr>
            <a:xfrm>
              <a:off x="3709809" y="2367"/>
              <a:ext cx="2296030" cy="1377618"/>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6" name="TextBox 15">
              <a:extLst>
                <a:ext uri="{FF2B5EF4-FFF2-40B4-BE49-F238E27FC236}">
                  <a16:creationId xmlns:a16="http://schemas.microsoft.com/office/drawing/2014/main" id="{96ACFA08-41C2-DF99-560F-69726D20DE2C}"/>
                </a:ext>
              </a:extLst>
            </p:cNvPr>
            <p:cNvSpPr txBox="1"/>
            <p:nvPr/>
          </p:nvSpPr>
          <p:spPr>
            <a:xfrm>
              <a:off x="3709809" y="2367"/>
              <a:ext cx="2296030" cy="13776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Verdana"/>
                </a:rPr>
                <a:t>Protease Expression</a:t>
              </a:r>
              <a:endParaRPr lang="en-US" sz="2200" kern="1200"/>
            </a:p>
          </p:txBody>
        </p:sp>
      </p:grpSp>
      <p:grpSp>
        <p:nvGrpSpPr>
          <p:cNvPr id="8" name="Group 7">
            <a:extLst>
              <a:ext uri="{FF2B5EF4-FFF2-40B4-BE49-F238E27FC236}">
                <a16:creationId xmlns:a16="http://schemas.microsoft.com/office/drawing/2014/main" id="{883B02A8-75E5-21AA-A394-FCCE9667C7B3}"/>
              </a:ext>
            </a:extLst>
          </p:cNvPr>
          <p:cNvGrpSpPr/>
          <p:nvPr/>
        </p:nvGrpSpPr>
        <p:grpSpPr>
          <a:xfrm>
            <a:off x="2269118" y="3792532"/>
            <a:ext cx="2743200" cy="914400"/>
            <a:chOff x="1184175" y="1609588"/>
            <a:chExt cx="2296030" cy="1377618"/>
          </a:xfrm>
          <a:solidFill>
            <a:srgbClr val="AB192D"/>
          </a:solidFill>
        </p:grpSpPr>
        <p:sp>
          <p:nvSpPr>
            <p:cNvPr id="13" name="Rectangle 12">
              <a:extLst>
                <a:ext uri="{FF2B5EF4-FFF2-40B4-BE49-F238E27FC236}">
                  <a16:creationId xmlns:a16="http://schemas.microsoft.com/office/drawing/2014/main" id="{91F1E106-50AA-EE96-009D-C5829BAEB360}"/>
                </a:ext>
              </a:extLst>
            </p:cNvPr>
            <p:cNvSpPr/>
            <p:nvPr/>
          </p:nvSpPr>
          <p:spPr>
            <a:xfrm>
              <a:off x="1184175" y="1609588"/>
              <a:ext cx="2296030" cy="1377618"/>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2E2EEED4-B3E4-268F-8A68-37020C05A563}"/>
                </a:ext>
              </a:extLst>
            </p:cNvPr>
            <p:cNvSpPr txBox="1"/>
            <p:nvPr/>
          </p:nvSpPr>
          <p:spPr>
            <a:xfrm>
              <a:off x="1184175" y="1609588"/>
              <a:ext cx="2296030" cy="13776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Verdana"/>
                </a:rPr>
                <a:t>Improved Wound Method</a:t>
              </a:r>
            </a:p>
          </p:txBody>
        </p:sp>
      </p:grpSp>
      <p:grpSp>
        <p:nvGrpSpPr>
          <p:cNvPr id="9" name="Group 8">
            <a:extLst>
              <a:ext uri="{FF2B5EF4-FFF2-40B4-BE49-F238E27FC236}">
                <a16:creationId xmlns:a16="http://schemas.microsoft.com/office/drawing/2014/main" id="{B31B025D-A590-D256-5EC1-66FB38A2FB95}"/>
              </a:ext>
            </a:extLst>
          </p:cNvPr>
          <p:cNvGrpSpPr/>
          <p:nvPr/>
        </p:nvGrpSpPr>
        <p:grpSpPr>
          <a:xfrm>
            <a:off x="6800850" y="3792532"/>
            <a:ext cx="2743200" cy="914400"/>
            <a:chOff x="3709809" y="1609588"/>
            <a:chExt cx="2296030" cy="1377618"/>
          </a:xfrm>
          <a:solidFill>
            <a:srgbClr val="AB192D"/>
          </a:solidFill>
        </p:grpSpPr>
        <p:sp>
          <p:nvSpPr>
            <p:cNvPr id="10" name="Rectangle 9">
              <a:extLst>
                <a:ext uri="{FF2B5EF4-FFF2-40B4-BE49-F238E27FC236}">
                  <a16:creationId xmlns:a16="http://schemas.microsoft.com/office/drawing/2014/main" id="{B1D9597F-3DAD-1FE7-66DB-8A350DFE637B}"/>
                </a:ext>
              </a:extLst>
            </p:cNvPr>
            <p:cNvSpPr/>
            <p:nvPr/>
          </p:nvSpPr>
          <p:spPr>
            <a:xfrm>
              <a:off x="3709809" y="1609588"/>
              <a:ext cx="2296030" cy="1377618"/>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TextBox 11">
              <a:extLst>
                <a:ext uri="{FF2B5EF4-FFF2-40B4-BE49-F238E27FC236}">
                  <a16:creationId xmlns:a16="http://schemas.microsoft.com/office/drawing/2014/main" id="{48DCB372-4E14-1513-A4EB-08299E7B2A1C}"/>
                </a:ext>
              </a:extLst>
            </p:cNvPr>
            <p:cNvSpPr txBox="1"/>
            <p:nvPr/>
          </p:nvSpPr>
          <p:spPr>
            <a:xfrm>
              <a:off x="3709809" y="1609588"/>
              <a:ext cx="2296030" cy="13776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Verdana"/>
                </a:rPr>
                <a:t>AI Image Analysis</a:t>
              </a:r>
            </a:p>
          </p:txBody>
        </p:sp>
      </p:grpSp>
      <p:pic>
        <p:nvPicPr>
          <p:cNvPr id="24" name="Picture 23">
            <a:extLst>
              <a:ext uri="{FF2B5EF4-FFF2-40B4-BE49-F238E27FC236}">
                <a16:creationId xmlns:a16="http://schemas.microsoft.com/office/drawing/2014/main" id="{CE4B5738-9AE9-286C-728F-577E94E457A0}"/>
              </a:ext>
            </a:extLst>
          </p:cNvPr>
          <p:cNvPicPr>
            <a:picLocks noChangeAspect="1"/>
          </p:cNvPicPr>
          <p:nvPr>
            <p:custDataLst>
              <p:tags r:id="rId1"/>
            </p:custDataLst>
          </p:nvPr>
        </p:nvPicPr>
        <p:blipFill rotWithShape="1">
          <a:blip r:embed="rId8"/>
          <a:srcRect l="13343" t="3347" r="58369" b="55681"/>
          <a:stretch/>
        </p:blipFill>
        <p:spPr>
          <a:xfrm>
            <a:off x="2677600" y="4736107"/>
            <a:ext cx="1566740" cy="1588493"/>
          </a:xfrm>
          <a:prstGeom prst="rect">
            <a:avLst/>
          </a:prstGeom>
        </p:spPr>
      </p:pic>
      <p:pic>
        <p:nvPicPr>
          <p:cNvPr id="27" name="Picture 26">
            <a:extLst>
              <a:ext uri="{FF2B5EF4-FFF2-40B4-BE49-F238E27FC236}">
                <a16:creationId xmlns:a16="http://schemas.microsoft.com/office/drawing/2014/main" id="{7FA06229-9A36-3D5E-77FE-372181F6DF9B}"/>
              </a:ext>
            </a:extLst>
          </p:cNvPr>
          <p:cNvPicPr>
            <a:picLocks noChangeAspect="1"/>
          </p:cNvPicPr>
          <p:nvPr>
            <p:custDataLst>
              <p:tags r:id="rId2"/>
            </p:custDataLst>
          </p:nvPr>
        </p:nvPicPr>
        <p:blipFill rotWithShape="1">
          <a:blip r:embed="rId9"/>
          <a:srcRect l="3811" t="50777" r="50454" b="10362"/>
          <a:stretch/>
        </p:blipFill>
        <p:spPr>
          <a:xfrm>
            <a:off x="6968038" y="4878956"/>
            <a:ext cx="2400060" cy="1427507"/>
          </a:xfrm>
          <a:prstGeom prst="rect">
            <a:avLst/>
          </a:prstGeom>
        </p:spPr>
      </p:pic>
      <p:pic>
        <p:nvPicPr>
          <p:cNvPr id="28" name="Picture 27">
            <a:extLst>
              <a:ext uri="{FF2B5EF4-FFF2-40B4-BE49-F238E27FC236}">
                <a16:creationId xmlns:a16="http://schemas.microsoft.com/office/drawing/2014/main" id="{29739EAE-761F-44AB-480A-2C84AB0F9081}"/>
              </a:ext>
            </a:extLst>
          </p:cNvPr>
          <p:cNvPicPr>
            <a:picLocks noChangeAspect="1"/>
          </p:cNvPicPr>
          <p:nvPr>
            <p:custDataLst>
              <p:tags r:id="rId3"/>
            </p:custDataLst>
          </p:nvPr>
        </p:nvPicPr>
        <p:blipFill rotWithShape="1">
          <a:blip r:embed="rId9"/>
          <a:srcRect l="58124" t="52781" r="7710" b="10017"/>
          <a:stretch/>
        </p:blipFill>
        <p:spPr>
          <a:xfrm>
            <a:off x="2858618" y="2469355"/>
            <a:ext cx="1564200" cy="1192226"/>
          </a:xfrm>
          <a:prstGeom prst="rect">
            <a:avLst/>
          </a:prstGeom>
        </p:spPr>
      </p:pic>
      <p:pic>
        <p:nvPicPr>
          <p:cNvPr id="29" name="Picture 28">
            <a:extLst>
              <a:ext uri="{FF2B5EF4-FFF2-40B4-BE49-F238E27FC236}">
                <a16:creationId xmlns:a16="http://schemas.microsoft.com/office/drawing/2014/main" id="{5131C213-05A1-44EC-3B26-63CA22CE7186}"/>
              </a:ext>
            </a:extLst>
          </p:cNvPr>
          <p:cNvPicPr>
            <a:picLocks noChangeAspect="1"/>
          </p:cNvPicPr>
          <p:nvPr>
            <p:custDataLst>
              <p:tags r:id="rId4"/>
            </p:custDataLst>
          </p:nvPr>
        </p:nvPicPr>
        <p:blipFill rotWithShape="1">
          <a:blip r:embed="rId9"/>
          <a:srcRect l="64792" t="13892" r="16527" b="58826"/>
          <a:stretch/>
        </p:blipFill>
        <p:spPr>
          <a:xfrm>
            <a:off x="7579875" y="2490190"/>
            <a:ext cx="1185146" cy="1211580"/>
          </a:xfrm>
          <a:prstGeom prst="rect">
            <a:avLst/>
          </a:prstGeom>
        </p:spPr>
      </p:pic>
      <p:sp>
        <p:nvSpPr>
          <p:cNvPr id="11" name="Footer Placeholder 7">
            <a:extLst>
              <a:ext uri="{FF2B5EF4-FFF2-40B4-BE49-F238E27FC236}">
                <a16:creationId xmlns:a16="http://schemas.microsoft.com/office/drawing/2014/main" id="{F6994157-36F6-AC76-2B69-44E31EC48273}"/>
              </a:ext>
            </a:extLst>
          </p:cNvPr>
          <p:cNvSpPr>
            <a:spLocks noGrp="1"/>
          </p:cNvSpPr>
          <p:nvPr>
            <p:ph type="ftr" sz="quarter" idx="11"/>
          </p:nvPr>
        </p:nvSpPr>
        <p:spPr>
          <a:xfrm>
            <a:off x="609600" y="6509657"/>
            <a:ext cx="6807200" cy="304800"/>
          </a:xfrm>
        </p:spPr>
        <p:txBody>
          <a:bodyPr lIns="91440" tIns="45720" rIns="91440" bIns="45720" anchor="t"/>
          <a:lstStyle/>
          <a:p>
            <a:r>
              <a:rPr lang="en-US">
                <a:ea typeface="Verdana"/>
              </a:rPr>
              <a:t>[4] </a:t>
            </a:r>
            <a:r>
              <a:rPr lang="en-US" err="1">
                <a:ea typeface="Verdana"/>
              </a:rPr>
              <a:t>Biorender</a:t>
            </a:r>
            <a:endParaRPr lang="en-US" err="1"/>
          </a:p>
        </p:txBody>
      </p:sp>
    </p:spTree>
    <p:extLst>
      <p:ext uri="{BB962C8B-B14F-4D97-AF65-F5344CB8AC3E}">
        <p14:creationId xmlns:p14="http://schemas.microsoft.com/office/powerpoint/2010/main" val="44503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7"/>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5C541-9F95-D4C2-624E-F562A6F0B8B6}"/>
              </a:ext>
            </a:extLst>
          </p:cNvPr>
          <p:cNvSpPr>
            <a:spLocks noGrp="1"/>
          </p:cNvSpPr>
          <p:nvPr>
            <p:ph type="title"/>
          </p:nvPr>
        </p:nvSpPr>
        <p:spPr/>
        <p:txBody>
          <a:bodyPr/>
          <a:lstStyle/>
          <a:p>
            <a:r>
              <a:rPr lang="en-US">
                <a:latin typeface="Verdana"/>
                <a:ea typeface="Verdana"/>
              </a:rPr>
              <a:t>Life with Ehlers-Danlos Syndrome</a:t>
            </a:r>
            <a:endParaRPr lang="en-US"/>
          </a:p>
        </p:txBody>
      </p:sp>
      <p:sp>
        <p:nvSpPr>
          <p:cNvPr id="5" name="Slide Number Placeholder 4">
            <a:extLst>
              <a:ext uri="{FF2B5EF4-FFF2-40B4-BE49-F238E27FC236}">
                <a16:creationId xmlns:a16="http://schemas.microsoft.com/office/drawing/2014/main" id="{0919D667-B0E5-AE02-491D-F0083306D988}"/>
              </a:ext>
            </a:extLst>
          </p:cNvPr>
          <p:cNvSpPr>
            <a:spLocks noGrp="1"/>
          </p:cNvSpPr>
          <p:nvPr>
            <p:ph type="sldNum" sz="quarter" idx="12"/>
          </p:nvPr>
        </p:nvSpPr>
        <p:spPr>
          <a:xfrm>
            <a:off x="1" y="6470042"/>
            <a:ext cx="609600" cy="3941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EBEB0A-9E3D-4B14-9782-E2AE3DA60D96}" type="slidenum">
              <a:rPr kumimoji="0" lang="en-US" sz="1200" b="0" i="0" u="none" strike="noStrike" kern="1200" cap="none" spc="0" normalizeH="0" baseline="0" noProof="0" dirty="0" smtClean="0">
                <a:ln>
                  <a:noFill/>
                </a:ln>
                <a:solidFill>
                  <a:prstClr val="black">
                    <a:lumMod val="85000"/>
                    <a:lumOff val="1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85000"/>
                  <a:lumOff val="15000"/>
                </a:prstClr>
              </a:solidFill>
              <a:effectLst/>
              <a:uLnTx/>
              <a:uFillTx/>
              <a:latin typeface="Verdana"/>
              <a:ea typeface="+mn-ea"/>
              <a:cs typeface="+mn-cs"/>
            </a:endParaRPr>
          </a:p>
        </p:txBody>
      </p:sp>
      <p:sp>
        <p:nvSpPr>
          <p:cNvPr id="6" name="Footer Placeholder 5">
            <a:extLst>
              <a:ext uri="{FF2B5EF4-FFF2-40B4-BE49-F238E27FC236}">
                <a16:creationId xmlns:a16="http://schemas.microsoft.com/office/drawing/2014/main" id="{596E4B32-A60E-9B5C-790D-D7F7FF8E8777}"/>
              </a:ext>
            </a:extLst>
          </p:cNvPr>
          <p:cNvSpPr>
            <a:spLocks noGrp="1"/>
          </p:cNvSpPr>
          <p:nvPr>
            <p:ph type="ftr" sz="quarter" idx="11"/>
          </p:nvPr>
        </p:nvSpPr>
        <p:spPr>
          <a:xfrm>
            <a:off x="465438" y="6472881"/>
            <a:ext cx="6807200" cy="304800"/>
          </a:xfrm>
        </p:spPr>
        <p:txBody>
          <a:bodyPr lIns="91440" tIns="45720" rIns="91440" bIns="4572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D6D6D"/>
                </a:solidFill>
                <a:effectLst/>
                <a:uLnTx/>
                <a:uFillTx/>
                <a:latin typeface="Verdana"/>
                <a:ea typeface="+mn-ea"/>
                <a:cs typeface="+mn-cs"/>
              </a:rPr>
              <a:t>[1] </a:t>
            </a:r>
            <a:r>
              <a:rPr lang="en-US">
                <a:solidFill>
                  <a:srgbClr val="6D6D6D"/>
                </a:solidFill>
                <a:latin typeface="Verdana"/>
              </a:rPr>
              <a:t>Salah,</a:t>
            </a:r>
            <a:r>
              <a:rPr kumimoji="0" lang="en-US" sz="1600" b="0" i="0" u="none" strike="noStrike" kern="1200" cap="none" spc="0" normalizeH="0" baseline="0" noProof="0">
                <a:ln>
                  <a:noFill/>
                </a:ln>
                <a:solidFill>
                  <a:srgbClr val="6D6D6D"/>
                </a:solidFill>
                <a:effectLst/>
                <a:uLnTx/>
                <a:uFillTx/>
                <a:latin typeface="Verdana"/>
                <a:ea typeface="+mn-ea"/>
                <a:cs typeface="+mn-cs"/>
              </a:rPr>
              <a:t> 2020 [2] Yamashita et al., 2023</a:t>
            </a:r>
          </a:p>
        </p:txBody>
      </p:sp>
      <p:sp>
        <p:nvSpPr>
          <p:cNvPr id="3" name="Footer Placeholder 5">
            <a:extLst>
              <a:ext uri="{FF2B5EF4-FFF2-40B4-BE49-F238E27FC236}">
                <a16:creationId xmlns:a16="http://schemas.microsoft.com/office/drawing/2014/main" id="{12643EF1-4B70-2E05-0A2D-161588929120}"/>
              </a:ext>
            </a:extLst>
          </p:cNvPr>
          <p:cNvSpPr txBox="1">
            <a:spLocks/>
          </p:cNvSpPr>
          <p:nvPr/>
        </p:nvSpPr>
        <p:spPr>
          <a:xfrm>
            <a:off x="678374" y="3694110"/>
            <a:ext cx="6807200" cy="304800"/>
          </a:xfrm>
          <a:prstGeom prst="rect">
            <a:avLst/>
          </a:prstGeom>
        </p:spPr>
        <p:txBody>
          <a:bodyPr/>
          <a:lstStyle>
            <a:defPPr>
              <a:defRPr lang="en-US"/>
            </a:defPPr>
            <a:lvl1pPr marL="0" algn="l" defTabSz="914400" rtl="0" eaLnBrk="1" latinLnBrk="0" hangingPunct="1">
              <a:defRPr sz="16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6D6D6D"/>
              </a:solidFill>
              <a:effectLst/>
              <a:uLnTx/>
              <a:uFillTx/>
              <a:latin typeface="Verdana"/>
              <a:ea typeface="+mn-ea"/>
              <a:cs typeface="+mn-cs"/>
            </a:endParaRPr>
          </a:p>
        </p:txBody>
      </p:sp>
      <p:pic>
        <p:nvPicPr>
          <p:cNvPr id="7" name="Picture 6" descr="A close up of a knee&#10;&#10;Description automatically generated">
            <a:extLst>
              <a:ext uri="{FF2B5EF4-FFF2-40B4-BE49-F238E27FC236}">
                <a16:creationId xmlns:a16="http://schemas.microsoft.com/office/drawing/2014/main" id="{C9A40DA6-A5F2-7811-513B-AC66BF29645C}"/>
              </a:ext>
            </a:extLst>
          </p:cNvPr>
          <p:cNvPicPr>
            <a:picLocks noChangeAspect="1"/>
          </p:cNvPicPr>
          <p:nvPr/>
        </p:nvPicPr>
        <p:blipFill rotWithShape="1">
          <a:blip r:embed="rId4"/>
          <a:srcRect r="76652" b="8944"/>
          <a:stretch/>
        </p:blipFill>
        <p:spPr>
          <a:xfrm>
            <a:off x="5323041" y="1511672"/>
            <a:ext cx="2434012" cy="4365879"/>
          </a:xfrm>
          <a:prstGeom prst="rect">
            <a:avLst/>
          </a:prstGeom>
          <a:ln w="28575">
            <a:solidFill>
              <a:schemeClr val="bg2"/>
            </a:solidFill>
          </a:ln>
        </p:spPr>
      </p:pic>
      <p:pic>
        <p:nvPicPr>
          <p:cNvPr id="8" name="Picture 7" descr="Stock Image: Child with scraped knee has hurt">
            <a:extLst>
              <a:ext uri="{FF2B5EF4-FFF2-40B4-BE49-F238E27FC236}">
                <a16:creationId xmlns:a16="http://schemas.microsoft.com/office/drawing/2014/main" id="{CD65A906-460B-6C41-30DB-3ECFC450304E}"/>
              </a:ext>
            </a:extLst>
          </p:cNvPr>
          <p:cNvPicPr>
            <a:picLocks noChangeAspect="1"/>
          </p:cNvPicPr>
          <p:nvPr/>
        </p:nvPicPr>
        <p:blipFill rotWithShape="1">
          <a:blip r:embed="rId5"/>
          <a:srcRect l="14672" t="99" r="27992" b="2083"/>
          <a:stretch/>
        </p:blipFill>
        <p:spPr>
          <a:xfrm>
            <a:off x="914400" y="1599360"/>
            <a:ext cx="3779188" cy="4185785"/>
          </a:xfrm>
          <a:prstGeom prst="rect">
            <a:avLst/>
          </a:prstGeom>
          <a:ln w="28575">
            <a:solidFill>
              <a:schemeClr val="bg2"/>
            </a:solidFill>
          </a:ln>
        </p:spPr>
      </p:pic>
      <p:sp>
        <p:nvSpPr>
          <p:cNvPr id="9" name="Freeform: Shape 8">
            <a:extLst>
              <a:ext uri="{FF2B5EF4-FFF2-40B4-BE49-F238E27FC236}">
                <a16:creationId xmlns:a16="http://schemas.microsoft.com/office/drawing/2014/main" id="{86F1A285-6C52-B156-8C75-4B44E0C4C79A}"/>
              </a:ext>
            </a:extLst>
          </p:cNvPr>
          <p:cNvSpPr/>
          <p:nvPr/>
        </p:nvSpPr>
        <p:spPr>
          <a:xfrm>
            <a:off x="8243982" y="2981480"/>
            <a:ext cx="3563045" cy="1431714"/>
          </a:xfrm>
          <a:custGeom>
            <a:avLst/>
            <a:gdLst>
              <a:gd name="connsiteX0" fmla="*/ 0 w 3571064"/>
              <a:gd name="connsiteY0" fmla="*/ 0 h 782774"/>
              <a:gd name="connsiteX1" fmla="*/ 3571064 w 3571064"/>
              <a:gd name="connsiteY1" fmla="*/ 0 h 782774"/>
              <a:gd name="connsiteX2" fmla="*/ 3571064 w 3571064"/>
              <a:gd name="connsiteY2" fmla="*/ 782774 h 782774"/>
              <a:gd name="connsiteX3" fmla="*/ 0 w 3571064"/>
              <a:gd name="connsiteY3" fmla="*/ 782774 h 782774"/>
              <a:gd name="connsiteX4" fmla="*/ 0 w 3571064"/>
              <a:gd name="connsiteY4" fmla="*/ 0 h 78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064" h="782774">
                <a:moveTo>
                  <a:pt x="0" y="0"/>
                </a:moveTo>
                <a:lnTo>
                  <a:pt x="3571064" y="0"/>
                </a:lnTo>
                <a:lnTo>
                  <a:pt x="3571064" y="782774"/>
                </a:lnTo>
                <a:lnTo>
                  <a:pt x="0" y="782774"/>
                </a:lnTo>
                <a:lnTo>
                  <a:pt x="0" y="0"/>
                </a:lnTo>
                <a:close/>
              </a:path>
            </a:pathLst>
          </a:custGeom>
          <a:ln w="38100">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101600" tIns="101600" rIns="101600" bIns="101600" numCol="1" spcCol="1270" anchor="ctr" anchorCtr="0">
            <a:noAutofit/>
          </a:bodyPr>
          <a:lstStyle/>
          <a:p>
            <a:pPr algn="ctr" defTabSz="889000">
              <a:lnSpc>
                <a:spcPct val="90000"/>
              </a:lnSpc>
              <a:spcBef>
                <a:spcPct val="0"/>
              </a:spcBef>
              <a:spcAft>
                <a:spcPct val="35000"/>
              </a:spcAft>
              <a:defRPr b="1"/>
            </a:pPr>
            <a:r>
              <a:rPr lang="en-US" sz="2400">
                <a:solidFill>
                  <a:schemeClr val="tx1"/>
                </a:solidFill>
                <a:latin typeface="Verdana"/>
                <a:ea typeface="Verdana"/>
              </a:rPr>
              <a:t>&gt; 1.6 million people worldwide </a:t>
            </a:r>
            <a:endParaRPr lang="en-US">
              <a:solidFill>
                <a:schemeClr val="tx1"/>
              </a:solidFill>
              <a:ea typeface="Verdana"/>
            </a:endParaRPr>
          </a:p>
        </p:txBody>
      </p:sp>
    </p:spTree>
    <p:extLst>
      <p:ext uri="{BB962C8B-B14F-4D97-AF65-F5344CB8AC3E}">
        <p14:creationId xmlns:p14="http://schemas.microsoft.com/office/powerpoint/2010/main" val="34299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Acknowledgements</a:t>
            </a:r>
            <a:endParaRPr lang="en-US">
              <a:solidFill>
                <a:srgbClr val="262626"/>
              </a:solidFill>
              <a:latin typeface="Verdana"/>
            </a:endParaRPr>
          </a:p>
        </p:txBody>
      </p:sp>
      <p:sp>
        <p:nvSpPr>
          <p:cNvPr id="3" name="Content Placeholder 2"/>
          <p:cNvSpPr>
            <a:spLocks noGrp="1"/>
          </p:cNvSpPr>
          <p:nvPr>
            <p:ph idx="1"/>
          </p:nvPr>
        </p:nvSpPr>
        <p:spPr>
          <a:xfrm>
            <a:off x="1956074" y="1886198"/>
            <a:ext cx="4111647" cy="3088783"/>
          </a:xfrm>
        </p:spPr>
        <p:txBody>
          <a:bodyPr>
            <a:normAutofit lnSpcReduction="10000"/>
          </a:bodyPr>
          <a:lstStyle/>
          <a:p>
            <a:pPr marL="0" indent="0" algn="ctr">
              <a:spcBef>
                <a:spcPts val="600"/>
              </a:spcBef>
              <a:buNone/>
            </a:pPr>
            <a:r>
              <a:rPr lang="en-US" sz="2000">
                <a:latin typeface="Verdana"/>
                <a:ea typeface="Verdana"/>
              </a:rPr>
              <a:t>Advisor: George Pins, PhD</a:t>
            </a:r>
            <a:endParaRPr lang="en-US" sz="2000" b="1">
              <a:latin typeface="Verdana"/>
              <a:ea typeface="Verdana"/>
            </a:endParaRPr>
          </a:p>
          <a:p>
            <a:pPr algn="ctr">
              <a:buNone/>
            </a:pPr>
            <a:r>
              <a:rPr lang="en-US" sz="2000">
                <a:latin typeface="Verdana"/>
                <a:ea typeface="Verdana"/>
              </a:rPr>
              <a:t>Sakthikumar Ambady, PhD</a:t>
            </a:r>
            <a:endParaRPr lang="en-US"/>
          </a:p>
          <a:p>
            <a:pPr algn="ctr">
              <a:buNone/>
            </a:pPr>
            <a:r>
              <a:rPr lang="en-US" sz="2000">
                <a:latin typeface="Verdana"/>
                <a:ea typeface="Verdana"/>
              </a:rPr>
              <a:t>Ian Anderson</a:t>
            </a:r>
            <a:endParaRPr lang="en-US"/>
          </a:p>
          <a:p>
            <a:pPr algn="ctr">
              <a:buNone/>
            </a:pPr>
            <a:r>
              <a:rPr lang="en-US" sz="2000">
                <a:latin typeface="Verdana"/>
                <a:ea typeface="Verdana"/>
              </a:rPr>
              <a:t>Kristen Billiar, PhD</a:t>
            </a:r>
          </a:p>
          <a:p>
            <a:pPr marL="0" indent="0" algn="ctr">
              <a:spcBef>
                <a:spcPts val="600"/>
              </a:spcBef>
              <a:buNone/>
            </a:pPr>
            <a:r>
              <a:rPr lang="en-US" sz="2000">
                <a:latin typeface="Verdana"/>
                <a:ea typeface="Verdana"/>
              </a:rPr>
              <a:t>Andrew Leverone</a:t>
            </a:r>
            <a:endParaRPr lang="en-US" sz="2000"/>
          </a:p>
          <a:p>
            <a:pPr marL="0" indent="0" algn="ctr">
              <a:spcBef>
                <a:spcPts val="600"/>
              </a:spcBef>
              <a:buNone/>
            </a:pPr>
            <a:r>
              <a:rPr lang="en-US" sz="2000" err="1">
                <a:latin typeface="Verdana"/>
                <a:ea typeface="Verdana"/>
              </a:rPr>
              <a:t>Juanyong</a:t>
            </a:r>
            <a:r>
              <a:rPr lang="en-US" sz="2000">
                <a:latin typeface="Verdana"/>
                <a:ea typeface="Verdana"/>
              </a:rPr>
              <a:t> Li</a:t>
            </a:r>
            <a:endParaRPr lang="en-US"/>
          </a:p>
          <a:p>
            <a:pPr marL="0" indent="0" algn="ctr">
              <a:spcBef>
                <a:spcPts val="600"/>
              </a:spcBef>
              <a:buNone/>
            </a:pPr>
            <a:r>
              <a:rPr lang="en-US" sz="2000">
                <a:solidFill>
                  <a:srgbClr val="000000"/>
                </a:solidFill>
                <a:latin typeface="Verdana"/>
                <a:ea typeface="Verdana"/>
              </a:rPr>
              <a:t>Bryanna </a:t>
            </a:r>
            <a:r>
              <a:rPr lang="en-US" sz="2000" err="1">
                <a:solidFill>
                  <a:srgbClr val="000000"/>
                </a:solidFill>
                <a:latin typeface="Verdana"/>
                <a:ea typeface="Verdana"/>
              </a:rPr>
              <a:t>Samolyk</a:t>
            </a:r>
            <a:endParaRPr lang="en-US" sz="2000" err="1">
              <a:solidFill>
                <a:srgbClr val="000000"/>
              </a:solidFill>
            </a:endParaRPr>
          </a:p>
          <a:p>
            <a:pPr marL="0" indent="0" algn="ctr">
              <a:spcBef>
                <a:spcPts val="600"/>
              </a:spcBef>
              <a:buNone/>
            </a:pPr>
            <a:r>
              <a:rPr lang="en-US" sz="2000">
                <a:latin typeface="Verdana"/>
                <a:ea typeface="Verdana"/>
              </a:rPr>
              <a:t>Lisa Wall</a:t>
            </a:r>
            <a:endParaRPr lang="en-US"/>
          </a:p>
          <a:p>
            <a:pPr marL="0" indent="0" algn="ctr">
              <a:spcBef>
                <a:spcPts val="600"/>
              </a:spcBef>
              <a:buNone/>
            </a:pPr>
            <a:endParaRPr lang="en-US" sz="2000">
              <a:solidFill>
                <a:srgbClr val="000000"/>
              </a:solidFill>
            </a:endParaRPr>
          </a:p>
          <a:p>
            <a:pPr marL="0" indent="0" algn="ctr">
              <a:spcBef>
                <a:spcPts val="600"/>
              </a:spcBef>
              <a:buNone/>
            </a:pPr>
            <a:endParaRPr lang="en-US" sz="1400">
              <a:solidFill>
                <a:srgbClr val="000000"/>
              </a:solidFill>
            </a:endParaRPr>
          </a:p>
          <a:p>
            <a:pPr marL="0" indent="0" algn="ctr">
              <a:buNone/>
            </a:pPr>
            <a:endParaRPr lang="en-US" sz="1400">
              <a:solidFill>
                <a:srgbClr val="000000"/>
              </a:solidFill>
            </a:endParaRPr>
          </a:p>
          <a:p>
            <a:pPr marL="0" indent="0" algn="ctr">
              <a:buNone/>
            </a:pPr>
            <a:endParaRPr lang="en-US" sz="1600">
              <a:solidFill>
                <a:srgbClr val="333333"/>
              </a:solidFill>
            </a:endParaRPr>
          </a:p>
          <a:p>
            <a:pPr marL="0" indent="0" algn="ctr">
              <a:buNone/>
            </a:pPr>
            <a:endParaRPr lang="en-US" sz="1600">
              <a:solidFill>
                <a:srgbClr val="333333"/>
              </a:solidFill>
            </a:endParaRPr>
          </a:p>
          <a:p>
            <a:pPr marL="0" indent="0" algn="ctr">
              <a:buNone/>
            </a:pPr>
            <a:endParaRPr lang="en-US">
              <a:solidFill>
                <a:srgbClr val="000000"/>
              </a:solidFill>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 y="6455700"/>
            <a:ext cx="609600" cy="394136"/>
          </a:xfrm>
        </p:spPr>
        <p:txBody>
          <a:bodyPr/>
          <a:lstStyle/>
          <a:p>
            <a:fld id="{963B0023-0CED-47F7-85AE-654F0B232C29}" type="slidenum">
              <a:rPr lang="en-US" smtClean="0"/>
              <a:pPr/>
              <a:t>20</a:t>
            </a:fld>
            <a:endParaRPr lang="en-US"/>
          </a:p>
        </p:txBody>
      </p:sp>
      <p:sp>
        <p:nvSpPr>
          <p:cNvPr id="7" name="Content Placeholder 2">
            <a:extLst>
              <a:ext uri="{FF2B5EF4-FFF2-40B4-BE49-F238E27FC236}">
                <a16:creationId xmlns:a16="http://schemas.microsoft.com/office/drawing/2014/main" id="{335D8393-6ABD-D338-4813-AAAFC6DE1EDE}"/>
              </a:ext>
            </a:extLst>
          </p:cNvPr>
          <p:cNvSpPr txBox="1">
            <a:spLocks/>
          </p:cNvSpPr>
          <p:nvPr/>
        </p:nvSpPr>
        <p:spPr>
          <a:xfrm>
            <a:off x="6289949" y="1886198"/>
            <a:ext cx="4121172" cy="3088783"/>
          </a:xfrm>
          <a:prstGeom prst="rect">
            <a:avLst/>
          </a:prstGeom>
        </p:spPr>
        <p:txBody>
          <a:bodyPr vert="horz" lIns="91440" tIns="45720" rIns="91440" bIns="45720" rtlCol="0" anchor="t" anchorCtr="0">
            <a:normAutofit/>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spcBef>
                <a:spcPts val="600"/>
              </a:spcBef>
              <a:buNone/>
            </a:pPr>
            <a:r>
              <a:rPr lang="en-US" sz="2000">
                <a:latin typeface="Verdana"/>
                <a:ea typeface="Verdana"/>
              </a:rPr>
              <a:t>Elizabeth Doherty, PhD</a:t>
            </a:r>
            <a:endParaRPr lang="en-US" sz="2000"/>
          </a:p>
          <a:p>
            <a:pPr marL="0" indent="0" algn="ctr">
              <a:spcBef>
                <a:spcPts val="600"/>
              </a:spcBef>
              <a:buNone/>
            </a:pPr>
            <a:r>
              <a:rPr lang="en-US" sz="2000">
                <a:solidFill>
                  <a:srgbClr val="000000"/>
                </a:solidFill>
                <a:latin typeface="Verdana"/>
                <a:ea typeface="Verdana"/>
              </a:rPr>
              <a:t>Raymond Dunn, MD</a:t>
            </a:r>
          </a:p>
          <a:p>
            <a:pPr marL="0" indent="0" algn="ctr">
              <a:spcBef>
                <a:spcPts val="600"/>
              </a:spcBef>
              <a:buNone/>
            </a:pPr>
            <a:r>
              <a:rPr lang="en-US" sz="2000">
                <a:solidFill>
                  <a:srgbClr val="000000"/>
                </a:solidFill>
                <a:latin typeface="Verdana"/>
                <a:ea typeface="Verdana"/>
              </a:rPr>
              <a:t>Dacre Knight, MD</a:t>
            </a:r>
          </a:p>
          <a:p>
            <a:pPr marL="0" indent="0" algn="ctr">
              <a:spcBef>
                <a:spcPts val="600"/>
              </a:spcBef>
              <a:buNone/>
            </a:pPr>
            <a:r>
              <a:rPr lang="en-US" sz="2000" err="1">
                <a:solidFill>
                  <a:srgbClr val="000000"/>
                </a:solidFill>
                <a:latin typeface="Verdana"/>
                <a:ea typeface="Verdana"/>
              </a:rPr>
              <a:t>Fransiska</a:t>
            </a:r>
            <a:r>
              <a:rPr lang="en-US" sz="2000">
                <a:solidFill>
                  <a:srgbClr val="000000"/>
                </a:solidFill>
                <a:latin typeface="Verdana"/>
                <a:ea typeface="Verdana"/>
              </a:rPr>
              <a:t> Malfait, MD, PhD</a:t>
            </a:r>
            <a:endParaRPr lang="en-US" sz="2000">
              <a:solidFill>
                <a:srgbClr val="000000"/>
              </a:solidFill>
            </a:endParaRPr>
          </a:p>
          <a:p>
            <a:pPr marL="0" indent="0" algn="ctr">
              <a:spcBef>
                <a:spcPts val="600"/>
              </a:spcBef>
              <a:buNone/>
            </a:pPr>
            <a:r>
              <a:rPr lang="en-US" sz="2000">
                <a:solidFill>
                  <a:srgbClr val="000000"/>
                </a:solidFill>
                <a:latin typeface="Verdana"/>
                <a:ea typeface="Verdana"/>
              </a:rPr>
              <a:t>Jill Schofield, MD</a:t>
            </a:r>
          </a:p>
          <a:p>
            <a:pPr marL="0" indent="0" algn="ctr">
              <a:spcBef>
                <a:spcPts val="600"/>
              </a:spcBef>
              <a:buNone/>
            </a:pPr>
            <a:r>
              <a:rPr lang="en-US" sz="2000">
                <a:solidFill>
                  <a:srgbClr val="000000"/>
                </a:solidFill>
                <a:latin typeface="Verdana"/>
                <a:ea typeface="Verdana"/>
              </a:rPr>
              <a:t>Sara Strecker, PhD</a:t>
            </a:r>
          </a:p>
          <a:p>
            <a:pPr marL="0" indent="0" algn="ctr">
              <a:spcBef>
                <a:spcPts val="600"/>
              </a:spcBef>
              <a:buNone/>
            </a:pPr>
            <a:r>
              <a:rPr lang="en-US" sz="2000">
                <a:solidFill>
                  <a:srgbClr val="000000"/>
                </a:solidFill>
                <a:latin typeface="Verdana"/>
                <a:ea typeface="Verdana"/>
              </a:rPr>
              <a:t>Brad Tinkle, MD, PhD</a:t>
            </a:r>
            <a:endParaRPr lang="en-US" sz="2000">
              <a:solidFill>
                <a:srgbClr val="000000"/>
              </a:solidFill>
            </a:endParaRPr>
          </a:p>
          <a:p>
            <a:pPr marL="0" indent="0" algn="ctr">
              <a:spcBef>
                <a:spcPts val="600"/>
              </a:spcBef>
              <a:buFont typeface="Arial" pitchFamily="34" charset="0"/>
              <a:buNone/>
            </a:pPr>
            <a:endParaRPr lang="en-US" sz="2000">
              <a:solidFill>
                <a:srgbClr val="000000"/>
              </a:solidFill>
            </a:endParaRPr>
          </a:p>
          <a:p>
            <a:pPr marL="0" indent="0" algn="ctr">
              <a:spcBef>
                <a:spcPts val="600"/>
              </a:spcBef>
              <a:buFont typeface="Arial" pitchFamily="34" charset="0"/>
              <a:buNone/>
            </a:pPr>
            <a:endParaRPr lang="en-US" sz="2000">
              <a:solidFill>
                <a:srgbClr val="000000"/>
              </a:solidFill>
            </a:endParaRPr>
          </a:p>
          <a:p>
            <a:pPr marL="0" indent="0" algn="ctr">
              <a:spcBef>
                <a:spcPts val="600"/>
              </a:spcBef>
              <a:buFont typeface="Arial" pitchFamily="34" charset="0"/>
              <a:buNone/>
            </a:pPr>
            <a:endParaRPr lang="en-US" sz="2000">
              <a:solidFill>
                <a:srgbClr val="000000"/>
              </a:solidFill>
            </a:endParaRPr>
          </a:p>
          <a:p>
            <a:pPr marL="0" indent="0" algn="ctr">
              <a:spcBef>
                <a:spcPts val="600"/>
              </a:spcBef>
              <a:buFont typeface="Arial" pitchFamily="34" charset="0"/>
              <a:buNone/>
            </a:pPr>
            <a:endParaRPr lang="en-US" sz="2000">
              <a:solidFill>
                <a:srgbClr val="000000"/>
              </a:solidFill>
            </a:endParaRPr>
          </a:p>
          <a:p>
            <a:pPr marL="0" indent="0" algn="ctr">
              <a:spcBef>
                <a:spcPts val="600"/>
              </a:spcBef>
              <a:buNone/>
            </a:pPr>
            <a:endParaRPr lang="en-US" sz="2000">
              <a:solidFill>
                <a:srgbClr val="000000"/>
              </a:solidFill>
            </a:endParaRPr>
          </a:p>
          <a:p>
            <a:pPr marL="0" indent="0" algn="ctr">
              <a:spcBef>
                <a:spcPts val="600"/>
              </a:spcBef>
              <a:buNone/>
            </a:pPr>
            <a:endParaRPr lang="en-US" sz="2000">
              <a:solidFill>
                <a:srgbClr val="000000"/>
              </a:solidFill>
            </a:endParaRPr>
          </a:p>
          <a:p>
            <a:pPr marL="0" indent="0" algn="ctr">
              <a:spcBef>
                <a:spcPts val="600"/>
              </a:spcBef>
              <a:buNone/>
            </a:pPr>
            <a:endParaRPr lang="en-US" sz="1400">
              <a:solidFill>
                <a:srgbClr val="000000"/>
              </a:solidFill>
            </a:endParaRPr>
          </a:p>
          <a:p>
            <a:pPr marL="0" indent="0" algn="ctr">
              <a:buNone/>
            </a:pPr>
            <a:endParaRPr lang="en-US" sz="1400">
              <a:solidFill>
                <a:srgbClr val="000000"/>
              </a:solidFill>
            </a:endParaRPr>
          </a:p>
          <a:p>
            <a:pPr marL="0" indent="0" algn="ctr">
              <a:buNone/>
            </a:pPr>
            <a:endParaRPr lang="en-US" sz="1600">
              <a:solidFill>
                <a:srgbClr val="333333"/>
              </a:solidFill>
            </a:endParaRPr>
          </a:p>
          <a:p>
            <a:pPr marL="0" indent="0" algn="ctr">
              <a:buNone/>
            </a:pPr>
            <a:endParaRPr lang="en-US" sz="1600">
              <a:solidFill>
                <a:srgbClr val="333333"/>
              </a:solidFill>
            </a:endParaRPr>
          </a:p>
          <a:p>
            <a:pPr marL="0" indent="0" algn="ctr">
              <a:buNone/>
            </a:pPr>
            <a:endParaRPr lang="en-US">
              <a:solidFill>
                <a:srgbClr val="000000"/>
              </a:solidFill>
            </a:endParaRPr>
          </a:p>
        </p:txBody>
      </p:sp>
    </p:spTree>
    <p:extLst>
      <p:ext uri="{BB962C8B-B14F-4D97-AF65-F5344CB8AC3E}">
        <p14:creationId xmlns:p14="http://schemas.microsoft.com/office/powerpoint/2010/main" val="405073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54B17-FAEE-85D7-47EE-7B1777917F16}"/>
              </a:ext>
            </a:extLst>
          </p:cNvPr>
          <p:cNvSpPr>
            <a:spLocks noGrp="1"/>
          </p:cNvSpPr>
          <p:nvPr>
            <p:ph type="ctrTitle"/>
          </p:nvPr>
        </p:nvSpPr>
        <p:spPr/>
        <p:txBody>
          <a:bodyPr/>
          <a:lstStyle/>
          <a:p>
            <a:r>
              <a:rPr lang="en-US">
                <a:latin typeface="Verdana"/>
                <a:ea typeface="Verdana"/>
              </a:rPr>
              <a:t>Thank you! </a:t>
            </a:r>
            <a:br>
              <a:rPr lang="en-US">
                <a:latin typeface="Verdana"/>
                <a:ea typeface="Verdana"/>
              </a:rPr>
            </a:br>
            <a:r>
              <a:rPr lang="en-US" sz="2400" b="0">
                <a:latin typeface="Verdana"/>
                <a:ea typeface="Verdana"/>
              </a:rPr>
              <a:t>Questions?</a:t>
            </a:r>
            <a:endParaRPr lang="en-US" b="0"/>
          </a:p>
        </p:txBody>
      </p:sp>
      <p:pic>
        <p:nvPicPr>
          <p:cNvPr id="3" name="Picture 2" descr="A group of people posing for a photo&#10;&#10;Description automatically generated">
            <a:extLst>
              <a:ext uri="{FF2B5EF4-FFF2-40B4-BE49-F238E27FC236}">
                <a16:creationId xmlns:a16="http://schemas.microsoft.com/office/drawing/2014/main" id="{B98ED78F-14DC-0919-4BCA-423815AF45C9}"/>
              </a:ext>
            </a:extLst>
          </p:cNvPr>
          <p:cNvPicPr>
            <a:picLocks noChangeAspect="1"/>
          </p:cNvPicPr>
          <p:nvPr/>
        </p:nvPicPr>
        <p:blipFill rotWithShape="1">
          <a:blip r:embed="rId3"/>
          <a:srcRect l="8532" t="15940" r="11309" b="150"/>
          <a:stretch/>
        </p:blipFill>
        <p:spPr>
          <a:xfrm>
            <a:off x="7016586" y="-6545"/>
            <a:ext cx="5171628" cy="7226291"/>
          </a:xfrm>
          <a:prstGeom prst="rect">
            <a:avLst/>
          </a:prstGeom>
        </p:spPr>
      </p:pic>
    </p:spTree>
    <p:extLst>
      <p:ext uri="{BB962C8B-B14F-4D97-AF65-F5344CB8AC3E}">
        <p14:creationId xmlns:p14="http://schemas.microsoft.com/office/powerpoint/2010/main" val="2084645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4484-9A5E-5761-AE7F-48E32450A324}"/>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DE4CCB5F-A287-7993-F4FC-3678638B9324}"/>
              </a:ext>
            </a:extLst>
          </p:cNvPr>
          <p:cNvSpPr>
            <a:spLocks noGrp="1"/>
          </p:cNvSpPr>
          <p:nvPr>
            <p:ph idx="1"/>
          </p:nvPr>
        </p:nvSpPr>
        <p:spPr>
          <a:xfrm>
            <a:off x="609600" y="1311058"/>
            <a:ext cx="11582400" cy="4648200"/>
          </a:xfrm>
        </p:spPr>
        <p:txBody>
          <a:bodyPr>
            <a:noAutofit/>
          </a:bodyPr>
          <a:lstStyle/>
          <a:p>
            <a:pPr>
              <a:lnSpc>
                <a:spcPct val="100000"/>
              </a:lnSpc>
              <a:buNone/>
            </a:pPr>
            <a:r>
              <a:rPr lang="en-US" sz="1200">
                <a:latin typeface="Verdana"/>
                <a:ea typeface="Verdana"/>
                <a:cs typeface="Times New Roman"/>
              </a:rPr>
              <a:t>[1] Salah. (2020). Child with scraped knee has hurt - Stock Image. </a:t>
            </a:r>
            <a:r>
              <a:rPr lang="en-US" sz="1200" err="1">
                <a:latin typeface="Verdana"/>
                <a:ea typeface="Verdana"/>
                <a:cs typeface="Times New Roman"/>
              </a:rPr>
              <a:t>Motosha</a:t>
            </a:r>
            <a:r>
              <a:rPr lang="en-US" sz="1200">
                <a:latin typeface="Verdana"/>
                <a:ea typeface="Verdana"/>
                <a:cs typeface="Times New Roman"/>
              </a:rPr>
              <a:t> | Free Stock Photos. Retrieved April 10, 2024, from https://www.motosha.com/photo/4944/child-with-scraped-knee-has-hurt</a:t>
            </a:r>
            <a:endParaRPr lang="en-US" sz="1200" i="1">
              <a:latin typeface="Verdana"/>
              <a:ea typeface="Verdana"/>
              <a:cs typeface="Times New Roman"/>
            </a:endParaRPr>
          </a:p>
          <a:p>
            <a:pPr>
              <a:lnSpc>
                <a:spcPct val="100000"/>
              </a:lnSpc>
              <a:buNone/>
            </a:pPr>
            <a:r>
              <a:rPr lang="en-US" sz="1200">
                <a:latin typeface="Verdana"/>
                <a:ea typeface="Verdana"/>
                <a:cs typeface="Times New Roman"/>
              </a:rPr>
              <a:t>[2] Yamashita, A., </a:t>
            </a:r>
            <a:r>
              <a:rPr lang="en-US" sz="1200" err="1">
                <a:latin typeface="Verdana"/>
                <a:ea typeface="Verdana"/>
                <a:cs typeface="Times New Roman"/>
              </a:rPr>
              <a:t>Kusajima</a:t>
            </a:r>
            <a:r>
              <a:rPr lang="en-US" sz="1200">
                <a:latin typeface="Verdana"/>
                <a:ea typeface="Verdana"/>
                <a:cs typeface="Times New Roman"/>
              </a:rPr>
              <a:t>, E. G., Honda, S., &amp; Kimura, C. (2023). A Case of Repeated Injuries Leading to a Diagnosis of Classical Ehlers-Danlos Syndrome. </a:t>
            </a:r>
            <a:r>
              <a:rPr lang="en-US" sz="1200" i="1">
                <a:latin typeface="Verdana"/>
                <a:ea typeface="Verdana"/>
                <a:cs typeface="Times New Roman"/>
              </a:rPr>
              <a:t>International Journal of Surgical Wound Care</a:t>
            </a:r>
            <a:r>
              <a:rPr lang="en-US" sz="1200">
                <a:latin typeface="Verdana"/>
                <a:ea typeface="Verdana"/>
                <a:cs typeface="Times New Roman"/>
              </a:rPr>
              <a:t>, 4(4), 146–149. </a:t>
            </a:r>
            <a:r>
              <a:rPr lang="en-US" sz="1200">
                <a:latin typeface="Verdana"/>
                <a:ea typeface="Verdana"/>
                <a:cs typeface="Times New Roman"/>
                <a:hlinkClick r:id="rId3"/>
              </a:rPr>
              <a:t>https://doi.org/10.36748/ijswc.4.4_146</a:t>
            </a:r>
            <a:endParaRPr lang="en-US" sz="1200">
              <a:latin typeface="Verdana"/>
              <a:ea typeface="Verdana"/>
              <a:cs typeface="Times New Roman"/>
            </a:endParaRPr>
          </a:p>
          <a:p>
            <a:pPr>
              <a:lnSpc>
                <a:spcPct val="100000"/>
              </a:lnSpc>
              <a:buNone/>
            </a:pPr>
            <a:r>
              <a:rPr lang="en-US" sz="1200">
                <a:latin typeface="Verdana"/>
                <a:ea typeface="Verdana"/>
                <a:cs typeface="Times New Roman"/>
              </a:rPr>
              <a:t>[3] Malfait, F., </a:t>
            </a:r>
            <a:r>
              <a:rPr lang="en-US" sz="1200" err="1">
                <a:latin typeface="Verdana"/>
                <a:ea typeface="Verdana"/>
                <a:cs typeface="Times New Roman"/>
              </a:rPr>
              <a:t>Castori</a:t>
            </a:r>
            <a:r>
              <a:rPr lang="en-US" sz="1200">
                <a:latin typeface="Verdana"/>
                <a:ea typeface="Verdana"/>
                <a:cs typeface="Times New Roman"/>
              </a:rPr>
              <a:t>, M., </a:t>
            </a:r>
            <a:r>
              <a:rPr lang="en-US" sz="1200" err="1">
                <a:latin typeface="Verdana"/>
                <a:ea typeface="Verdana"/>
                <a:cs typeface="Times New Roman"/>
              </a:rPr>
              <a:t>Francomano</a:t>
            </a:r>
            <a:r>
              <a:rPr lang="en-US" sz="1200">
                <a:latin typeface="Verdana"/>
                <a:ea typeface="Verdana"/>
                <a:cs typeface="Times New Roman"/>
              </a:rPr>
              <a:t>, C. A., Giunta, C., Kosho, T., &amp; Byers, P. H. (2020). The Ehlers–Danlos syndromes. </a:t>
            </a:r>
            <a:r>
              <a:rPr lang="en-US" sz="1200" i="1">
                <a:latin typeface="Verdana"/>
                <a:ea typeface="Verdana"/>
                <a:cs typeface="Times New Roman"/>
              </a:rPr>
              <a:t>Nature Reviews Disease Primers</a:t>
            </a:r>
            <a:r>
              <a:rPr lang="en-US" sz="1200">
                <a:latin typeface="Verdana"/>
                <a:ea typeface="Verdana"/>
                <a:cs typeface="Times New Roman"/>
              </a:rPr>
              <a:t>, 6(1), 1–25. </a:t>
            </a:r>
            <a:r>
              <a:rPr lang="en-US" sz="1200">
                <a:latin typeface="Verdana"/>
                <a:ea typeface="Verdana"/>
                <a:cs typeface="Times New Roman"/>
                <a:hlinkClick r:id="rId4"/>
              </a:rPr>
              <a:t>https://doi.org/10.1038/s41572-020-0194-9</a:t>
            </a:r>
            <a:endParaRPr lang="en-US" sz="1200">
              <a:latin typeface="Verdana"/>
              <a:cs typeface="Times New Roman"/>
            </a:endParaRPr>
          </a:p>
          <a:p>
            <a:pPr>
              <a:lnSpc>
                <a:spcPct val="100000"/>
              </a:lnSpc>
              <a:buNone/>
            </a:pPr>
            <a:r>
              <a:rPr lang="en-US" sz="1200">
                <a:latin typeface="Verdana"/>
                <a:ea typeface="Verdana"/>
                <a:cs typeface="Times New Roman"/>
              </a:rPr>
              <a:t>[4] Created with Biorender.com</a:t>
            </a:r>
          </a:p>
          <a:p>
            <a:pPr>
              <a:lnSpc>
                <a:spcPct val="100000"/>
              </a:lnSpc>
              <a:buNone/>
            </a:pPr>
            <a:r>
              <a:rPr lang="en-US" sz="1200">
                <a:latin typeface="Verdana"/>
                <a:ea typeface="Verdana"/>
                <a:cs typeface="Times New Roman"/>
              </a:rPr>
              <a:t>[5] </a:t>
            </a:r>
            <a:r>
              <a:rPr lang="en-US" sz="1200" err="1">
                <a:latin typeface="Verdana"/>
                <a:ea typeface="Verdana"/>
                <a:cs typeface="Times New Roman"/>
              </a:rPr>
              <a:t>Ritelli</a:t>
            </a:r>
            <a:r>
              <a:rPr lang="en-US" sz="1200">
                <a:latin typeface="Verdana"/>
                <a:ea typeface="Verdana"/>
                <a:cs typeface="Times New Roman"/>
              </a:rPr>
              <a:t>, M., </a:t>
            </a:r>
            <a:r>
              <a:rPr lang="en-US" sz="1200" err="1">
                <a:latin typeface="Verdana"/>
                <a:ea typeface="Verdana"/>
                <a:cs typeface="Times New Roman"/>
              </a:rPr>
              <a:t>Venturini</a:t>
            </a:r>
            <a:r>
              <a:rPr lang="en-US" sz="1200">
                <a:latin typeface="Verdana"/>
                <a:ea typeface="Verdana"/>
                <a:cs typeface="Times New Roman"/>
              </a:rPr>
              <a:t>, M., </a:t>
            </a:r>
            <a:r>
              <a:rPr lang="en-US" sz="1200" err="1">
                <a:latin typeface="Verdana"/>
                <a:ea typeface="Verdana"/>
                <a:cs typeface="Times New Roman"/>
              </a:rPr>
              <a:t>Cinquina</a:t>
            </a:r>
            <a:r>
              <a:rPr lang="en-US" sz="1200">
                <a:latin typeface="Verdana"/>
                <a:ea typeface="Verdana"/>
                <a:cs typeface="Times New Roman"/>
              </a:rPr>
              <a:t>, V., Chiarelli, N., &amp; Colombi, M. (2020). Multisystemic manifestations in a cohort of 75 classical Ehlers-Danlos syndrome patients: Natural history and </a:t>
            </a:r>
            <a:r>
              <a:rPr lang="en-US" sz="1200" err="1">
                <a:latin typeface="Verdana"/>
                <a:ea typeface="Verdana"/>
                <a:cs typeface="Times New Roman"/>
              </a:rPr>
              <a:t>nosological</a:t>
            </a:r>
            <a:r>
              <a:rPr lang="en-US" sz="1200">
                <a:latin typeface="Verdana"/>
                <a:ea typeface="Verdana"/>
                <a:cs typeface="Times New Roman"/>
              </a:rPr>
              <a:t> perspectives. </a:t>
            </a:r>
            <a:r>
              <a:rPr lang="en-US" sz="1200" i="1" err="1">
                <a:latin typeface="Verdana"/>
                <a:ea typeface="Verdana"/>
                <a:cs typeface="Times New Roman"/>
              </a:rPr>
              <a:t>Orphanet</a:t>
            </a:r>
            <a:r>
              <a:rPr lang="en-US" sz="1200" i="1">
                <a:latin typeface="Verdana"/>
                <a:ea typeface="Verdana"/>
                <a:cs typeface="Times New Roman"/>
              </a:rPr>
              <a:t> Journal of Rare Diseases</a:t>
            </a:r>
            <a:r>
              <a:rPr lang="en-US" sz="1200">
                <a:latin typeface="Verdana"/>
                <a:ea typeface="Verdana"/>
                <a:cs typeface="Times New Roman"/>
              </a:rPr>
              <a:t>, 15(1), 1–18. </a:t>
            </a:r>
            <a:r>
              <a:rPr lang="en-US" sz="1200">
                <a:latin typeface="Verdana"/>
                <a:ea typeface="Verdana"/>
                <a:cs typeface="Times New Roman"/>
                <a:hlinkClick r:id="rId5"/>
              </a:rPr>
              <a:t>https://doi.org/10.1186/s13023-020-01470-0</a:t>
            </a:r>
            <a:endParaRPr lang="en-US" sz="1200">
              <a:latin typeface="Verdana"/>
              <a:ea typeface="Verdana"/>
              <a:cs typeface="Times New Roman"/>
            </a:endParaRPr>
          </a:p>
          <a:p>
            <a:pPr>
              <a:lnSpc>
                <a:spcPct val="100000"/>
              </a:lnSpc>
              <a:buNone/>
            </a:pPr>
            <a:r>
              <a:rPr lang="en-US" sz="1200">
                <a:latin typeface="Verdana"/>
                <a:ea typeface="Verdana"/>
                <a:cs typeface="Times New Roman"/>
              </a:rPr>
              <a:t>[6] Ericson</a:t>
            </a:r>
            <a:r>
              <a:rPr lang="en-US" sz="1200">
                <a:effectLst/>
                <a:latin typeface="Verdana"/>
                <a:ea typeface="Verdana"/>
                <a:cs typeface="Times New Roman"/>
              </a:rPr>
              <a:t>, W. B., &amp; Wolman, R. (2017). </a:t>
            </a:r>
            <a:r>
              <a:rPr lang="en-US" sz="1200" err="1">
                <a:effectLst/>
                <a:latin typeface="Verdana"/>
                <a:ea typeface="Verdana"/>
                <a:cs typeface="Times New Roman"/>
              </a:rPr>
              <a:t>Orthopaedic</a:t>
            </a:r>
            <a:r>
              <a:rPr lang="en-US" sz="1200">
                <a:effectLst/>
                <a:latin typeface="Verdana"/>
                <a:ea typeface="Verdana"/>
                <a:cs typeface="Times New Roman"/>
              </a:rPr>
              <a:t> management of the Ehlers–Danlos syndromes. </a:t>
            </a:r>
            <a:r>
              <a:rPr lang="en-US" sz="1200" i="1">
                <a:effectLst/>
                <a:latin typeface="Verdana"/>
                <a:ea typeface="Verdana"/>
                <a:cs typeface="Times New Roman"/>
              </a:rPr>
              <a:t>American Journal of Medical Genetics Part C: Seminars in Medical Genetics</a:t>
            </a:r>
            <a:r>
              <a:rPr lang="en-US" sz="1200">
                <a:effectLst/>
                <a:latin typeface="Verdana"/>
                <a:ea typeface="Verdana"/>
                <a:cs typeface="Times New Roman"/>
              </a:rPr>
              <a:t>, </a:t>
            </a:r>
            <a:r>
              <a:rPr lang="en-US" sz="1200" i="1">
                <a:effectLst/>
                <a:latin typeface="Verdana"/>
                <a:ea typeface="Verdana"/>
                <a:cs typeface="Times New Roman"/>
              </a:rPr>
              <a:t>175</a:t>
            </a:r>
            <a:r>
              <a:rPr lang="en-US" sz="1200">
                <a:effectLst/>
                <a:latin typeface="Verdana"/>
                <a:ea typeface="Verdana"/>
                <a:cs typeface="Times New Roman"/>
              </a:rPr>
              <a:t>(1), 188–194. https://doi.org/10.1002/ajmg.c.31551</a:t>
            </a:r>
            <a:endParaRPr lang="en-US" sz="1200">
              <a:latin typeface="Verdana"/>
              <a:ea typeface="Verdana"/>
              <a:cs typeface="Times New Roman"/>
            </a:endParaRPr>
          </a:p>
          <a:p>
            <a:pPr>
              <a:lnSpc>
                <a:spcPct val="100000"/>
              </a:lnSpc>
              <a:buNone/>
            </a:pPr>
            <a:r>
              <a:rPr lang="en-US" sz="1200">
                <a:latin typeface="Verdana"/>
                <a:ea typeface="Verdana"/>
                <a:cs typeface="Times New Roman"/>
              </a:rPr>
              <a:t>[7] </a:t>
            </a:r>
            <a:r>
              <a:rPr lang="en-US" sz="1200" err="1">
                <a:effectLst/>
                <a:latin typeface="Verdana"/>
                <a:ea typeface="Verdana"/>
                <a:cs typeface="Times New Roman"/>
              </a:rPr>
              <a:t>DeNigris</a:t>
            </a:r>
            <a:r>
              <a:rPr lang="en-US" sz="1200">
                <a:effectLst/>
                <a:latin typeface="Verdana"/>
                <a:ea typeface="Verdana"/>
                <a:cs typeface="Times New Roman"/>
              </a:rPr>
              <a:t>, J., Yao, Q., </a:t>
            </a:r>
            <a:r>
              <a:rPr lang="en-US" sz="1200" err="1">
                <a:effectLst/>
                <a:latin typeface="Verdana"/>
                <a:ea typeface="Verdana"/>
                <a:cs typeface="Times New Roman"/>
              </a:rPr>
              <a:t>Birk</a:t>
            </a:r>
            <a:r>
              <a:rPr lang="en-US" sz="1200">
                <a:effectLst/>
                <a:latin typeface="Verdana"/>
                <a:ea typeface="Verdana"/>
                <a:cs typeface="Times New Roman"/>
              </a:rPr>
              <a:t>, E. K., &amp; </a:t>
            </a:r>
            <a:r>
              <a:rPr lang="en-US" sz="1200" err="1">
                <a:effectLst/>
                <a:latin typeface="Verdana"/>
                <a:ea typeface="Verdana"/>
                <a:cs typeface="Times New Roman"/>
              </a:rPr>
              <a:t>Birk</a:t>
            </a:r>
            <a:r>
              <a:rPr lang="en-US" sz="1200">
                <a:effectLst/>
                <a:latin typeface="Verdana"/>
                <a:ea typeface="Verdana"/>
                <a:cs typeface="Times New Roman"/>
              </a:rPr>
              <a:t>, D. E. (2016). Altered dermal fibroblast behavior in a collagen V </a:t>
            </a:r>
            <a:r>
              <a:rPr lang="en-US" sz="1200" err="1">
                <a:effectLst/>
                <a:latin typeface="Verdana"/>
                <a:ea typeface="Verdana"/>
                <a:cs typeface="Times New Roman"/>
              </a:rPr>
              <a:t>haploinsufficient</a:t>
            </a:r>
            <a:r>
              <a:rPr lang="en-US" sz="1200">
                <a:effectLst/>
                <a:latin typeface="Verdana"/>
                <a:ea typeface="Verdana"/>
                <a:cs typeface="Times New Roman"/>
              </a:rPr>
              <a:t> murine model </a:t>
            </a:r>
            <a:r>
              <a:rPr lang="en-US" sz="1200">
                <a:latin typeface="Verdana"/>
                <a:ea typeface="Verdana"/>
                <a:cs typeface="Times New Roman"/>
              </a:rPr>
              <a:t>of classic</a:t>
            </a:r>
            <a:r>
              <a:rPr lang="en-US" sz="1200">
                <a:effectLst/>
                <a:latin typeface="Verdana"/>
                <a:ea typeface="Verdana"/>
                <a:cs typeface="Times New Roman"/>
              </a:rPr>
              <a:t> Ehlers-Danlos syndrome. </a:t>
            </a:r>
            <a:r>
              <a:rPr lang="en-US" sz="1200" i="1">
                <a:effectLst/>
                <a:latin typeface="Verdana"/>
                <a:ea typeface="Verdana"/>
                <a:cs typeface="Times New Roman"/>
              </a:rPr>
              <a:t>Connective Tissue Research</a:t>
            </a:r>
            <a:r>
              <a:rPr lang="en-US" sz="1200">
                <a:effectLst/>
                <a:latin typeface="Verdana"/>
                <a:ea typeface="Verdana"/>
                <a:cs typeface="Times New Roman"/>
              </a:rPr>
              <a:t>, </a:t>
            </a:r>
            <a:r>
              <a:rPr lang="en-US" sz="1200" i="1">
                <a:effectLst/>
                <a:latin typeface="Verdana"/>
                <a:ea typeface="Verdana"/>
                <a:cs typeface="Times New Roman"/>
              </a:rPr>
              <a:t>57</a:t>
            </a:r>
            <a:r>
              <a:rPr lang="en-US" sz="1200">
                <a:effectLst/>
                <a:latin typeface="Verdana"/>
                <a:ea typeface="Verdana"/>
                <a:cs typeface="Times New Roman"/>
              </a:rPr>
              <a:t>(1), 1–9. </a:t>
            </a:r>
            <a:r>
              <a:rPr lang="en-US" sz="1200">
                <a:effectLst/>
                <a:latin typeface="Verdana"/>
                <a:ea typeface="Verdana"/>
                <a:cs typeface="Times New Roman"/>
                <a:hlinkClick r:id="rId6">
                  <a:extLst>
                    <a:ext uri="{A12FA001-AC4F-418D-AE19-62706E023703}">
                      <ahyp:hlinkClr xmlns:ahyp="http://schemas.microsoft.com/office/drawing/2018/hyperlinkcolor" val="tx"/>
                    </a:ext>
                  </a:extLst>
                </a:hlinkClick>
              </a:rPr>
              <a:t>https://doi.org/10.3109/03008207.2015.1081901</a:t>
            </a:r>
            <a:endParaRPr lang="en-US" sz="1200">
              <a:latin typeface="Verdana"/>
              <a:cs typeface="Times New Roman" panose="02020603050405020304" pitchFamily="18" charset="0"/>
            </a:endParaRPr>
          </a:p>
        </p:txBody>
      </p:sp>
      <p:sp>
        <p:nvSpPr>
          <p:cNvPr id="4" name="Slide Number Placeholder 3">
            <a:extLst>
              <a:ext uri="{FF2B5EF4-FFF2-40B4-BE49-F238E27FC236}">
                <a16:creationId xmlns:a16="http://schemas.microsoft.com/office/drawing/2014/main" id="{C9C7DDE4-B7B1-236C-1460-4A6F1F5E37AA}"/>
              </a:ext>
            </a:extLst>
          </p:cNvPr>
          <p:cNvSpPr>
            <a:spLocks noGrp="1"/>
          </p:cNvSpPr>
          <p:nvPr>
            <p:ph type="sldNum" sz="quarter" idx="12"/>
          </p:nvPr>
        </p:nvSpPr>
        <p:spPr/>
        <p:txBody>
          <a:bodyPr/>
          <a:lstStyle/>
          <a:p>
            <a:r>
              <a:rPr lang="en-US"/>
              <a:t>13</a:t>
            </a:r>
          </a:p>
        </p:txBody>
      </p:sp>
    </p:spTree>
    <p:extLst>
      <p:ext uri="{BB962C8B-B14F-4D97-AF65-F5344CB8AC3E}">
        <p14:creationId xmlns:p14="http://schemas.microsoft.com/office/powerpoint/2010/main" val="1006195241"/>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065BD-6A4F-EB01-2B54-A80B42531A6F}"/>
              </a:ext>
            </a:extLst>
          </p:cNvPr>
          <p:cNvSpPr>
            <a:spLocks noGrp="1"/>
          </p:cNvSpPr>
          <p:nvPr>
            <p:ph type="title"/>
          </p:nvPr>
        </p:nvSpPr>
        <p:spPr/>
        <p:txBody>
          <a:bodyPr/>
          <a:lstStyle/>
          <a:p>
            <a:r>
              <a:rPr lang="en-US">
                <a:latin typeface="Verdana"/>
                <a:ea typeface="Verdana"/>
              </a:rPr>
              <a:t>Supplemental Information</a:t>
            </a:r>
            <a:endParaRPr lang="en-US"/>
          </a:p>
        </p:txBody>
      </p:sp>
      <p:sp>
        <p:nvSpPr>
          <p:cNvPr id="3" name="Text Placeholder 2">
            <a:extLst>
              <a:ext uri="{FF2B5EF4-FFF2-40B4-BE49-F238E27FC236}">
                <a16:creationId xmlns:a16="http://schemas.microsoft.com/office/drawing/2014/main" id="{8AD173C8-C6E5-4E4B-842C-5E1024B4964D}"/>
              </a:ext>
            </a:extLst>
          </p:cNvPr>
          <p:cNvSpPr>
            <a:spLocks noGrp="1"/>
          </p:cNvSpPr>
          <p:nvPr>
            <p:ph type="body" idx="1"/>
          </p:nvPr>
        </p:nvSpPr>
        <p:spPr/>
        <p:txBody>
          <a:bodyPr/>
          <a:lstStyle/>
          <a:p>
            <a:r>
              <a:rPr lang="en-US">
                <a:latin typeface="Verdana"/>
                <a:ea typeface="Verdana"/>
              </a:rPr>
              <a:t>Appendices</a:t>
            </a:r>
            <a:endParaRPr lang="en-US"/>
          </a:p>
        </p:txBody>
      </p:sp>
      <p:sp>
        <p:nvSpPr>
          <p:cNvPr id="4" name="Slide Number Placeholder 3">
            <a:extLst>
              <a:ext uri="{FF2B5EF4-FFF2-40B4-BE49-F238E27FC236}">
                <a16:creationId xmlns:a16="http://schemas.microsoft.com/office/drawing/2014/main" id="{9B40351F-E5AB-188F-7B5D-1EE3E8EF80BB}"/>
              </a:ext>
            </a:extLst>
          </p:cNvPr>
          <p:cNvSpPr>
            <a:spLocks noGrp="1"/>
          </p:cNvSpPr>
          <p:nvPr>
            <p:ph type="sldNum" sz="quarter" idx="12"/>
          </p:nvPr>
        </p:nvSpPr>
        <p:spPr/>
        <p:txBody>
          <a:bodyPr/>
          <a:lstStyle/>
          <a:p>
            <a:fld id="{BFEBEB0A-9E3D-4B14-9782-E2AE3DA60D96}" type="slidenum">
              <a:rPr lang="en-US" smtClean="0"/>
              <a:pPr/>
              <a:t>23</a:t>
            </a:fld>
            <a:endParaRPr lang="en-US"/>
          </a:p>
        </p:txBody>
      </p:sp>
    </p:spTree>
    <p:extLst>
      <p:ext uri="{BB962C8B-B14F-4D97-AF65-F5344CB8AC3E}">
        <p14:creationId xmlns:p14="http://schemas.microsoft.com/office/powerpoint/2010/main" val="4032319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BDAB0-2643-AD88-0471-72321CD6D9AF}"/>
              </a:ext>
            </a:extLst>
          </p:cNvPr>
          <p:cNvSpPr>
            <a:spLocks noGrp="1"/>
          </p:cNvSpPr>
          <p:nvPr>
            <p:ph type="title"/>
          </p:nvPr>
        </p:nvSpPr>
        <p:spPr>
          <a:xfrm>
            <a:off x="609600" y="351367"/>
            <a:ext cx="10972800" cy="800100"/>
          </a:xfrm>
        </p:spPr>
        <p:txBody>
          <a:bodyPr anchor="b">
            <a:normAutofit/>
          </a:bodyPr>
          <a:lstStyle/>
          <a:p>
            <a:r>
              <a:rPr lang="en-US"/>
              <a:t>Production Cost of Model</a:t>
            </a:r>
          </a:p>
        </p:txBody>
      </p:sp>
      <p:sp>
        <p:nvSpPr>
          <p:cNvPr id="11" name="Content Placeholder 3">
            <a:extLst>
              <a:ext uri="{FF2B5EF4-FFF2-40B4-BE49-F238E27FC236}">
                <a16:creationId xmlns:a16="http://schemas.microsoft.com/office/drawing/2014/main" id="{8F9AE9E7-FB39-BECB-9390-9CCD39167520}"/>
              </a:ext>
            </a:extLst>
          </p:cNvPr>
          <p:cNvSpPr>
            <a:spLocks noGrp="1"/>
          </p:cNvSpPr>
          <p:nvPr>
            <p:ph sz="half" idx="2"/>
          </p:nvPr>
        </p:nvSpPr>
        <p:spPr>
          <a:xfrm>
            <a:off x="6097817" y="2755899"/>
            <a:ext cx="4967513" cy="2137230"/>
          </a:xfrm>
        </p:spPr>
        <p:txBody>
          <a:bodyPr>
            <a:normAutofit lnSpcReduction="10000"/>
          </a:bodyPr>
          <a:lstStyle/>
          <a:p>
            <a:r>
              <a:rPr lang="en-US">
                <a:latin typeface="Verdana"/>
                <a:ea typeface="Verdana"/>
              </a:rPr>
              <a:t>Estimation of model cost does not include common lab supplies including:</a:t>
            </a:r>
          </a:p>
          <a:p>
            <a:pPr lvl="1">
              <a:buFont typeface="Courier New" pitchFamily="34" charset="0"/>
              <a:buChar char="o"/>
            </a:pPr>
            <a:r>
              <a:rPr lang="en-US">
                <a:latin typeface="Verdana"/>
                <a:ea typeface="Verdana"/>
              </a:rPr>
              <a:t>12-well plate</a:t>
            </a:r>
            <a:endParaRPr lang="en-US"/>
          </a:p>
          <a:p>
            <a:pPr lvl="1">
              <a:buFont typeface="Courier New" pitchFamily="34" charset="0"/>
              <a:buChar char="o"/>
            </a:pPr>
            <a:r>
              <a:rPr lang="en-US">
                <a:latin typeface="Verdana"/>
                <a:ea typeface="Verdana"/>
              </a:rPr>
              <a:t>DMEM &amp; media supplements</a:t>
            </a:r>
          </a:p>
          <a:p>
            <a:pPr lvl="1">
              <a:buFont typeface="Courier New" pitchFamily="34" charset="0"/>
              <a:buChar char="o"/>
            </a:pPr>
            <a:r>
              <a:rPr lang="en-US">
                <a:latin typeface="Verdana"/>
                <a:ea typeface="Verdana"/>
              </a:rPr>
              <a:t>Pipette &amp; pipette tips</a:t>
            </a:r>
            <a:endParaRPr lang="en-US"/>
          </a:p>
          <a:p>
            <a:pPr lvl="1">
              <a:buFont typeface="Courier New" pitchFamily="34" charset="0"/>
              <a:buChar char="o"/>
            </a:pPr>
            <a:endParaRPr lang="en-US"/>
          </a:p>
          <a:p>
            <a:pPr lvl="1">
              <a:buFont typeface="Courier New" pitchFamily="34" charset="0"/>
              <a:buChar char="o"/>
            </a:pPr>
            <a:endParaRPr lang="en-US"/>
          </a:p>
          <a:p>
            <a:pPr lvl="1">
              <a:buFont typeface="Courier New" pitchFamily="34" charset="0"/>
              <a:buChar char="o"/>
            </a:pPr>
            <a:endParaRPr lang="en-US"/>
          </a:p>
          <a:p>
            <a:pPr lvl="1">
              <a:buFont typeface="Courier New" pitchFamily="34" charset="0"/>
              <a:buChar char="o"/>
            </a:pPr>
            <a:endParaRPr lang="en-US"/>
          </a:p>
        </p:txBody>
      </p:sp>
      <p:sp>
        <p:nvSpPr>
          <p:cNvPr id="4" name="Slide Number Placeholder 3">
            <a:extLst>
              <a:ext uri="{FF2B5EF4-FFF2-40B4-BE49-F238E27FC236}">
                <a16:creationId xmlns:a16="http://schemas.microsoft.com/office/drawing/2014/main" id="{34EB1349-F195-27B8-D6E0-1215F846B40F}"/>
              </a:ext>
            </a:extLst>
          </p:cNvPr>
          <p:cNvSpPr>
            <a:spLocks noGrp="1"/>
          </p:cNvSpPr>
          <p:nvPr>
            <p:ph type="sldNum" sz="quarter" idx="12"/>
          </p:nvPr>
        </p:nvSpPr>
        <p:spPr>
          <a:xfrm>
            <a:off x="1" y="6387664"/>
            <a:ext cx="609600" cy="394136"/>
          </a:xfrm>
        </p:spPr>
        <p:txBody>
          <a:bodyPr anchor="ctr">
            <a:normAutofit/>
          </a:bodyPr>
          <a:lstStyle/>
          <a:p>
            <a:pPr>
              <a:spcAft>
                <a:spcPts val="600"/>
              </a:spcAft>
            </a:pPr>
            <a:fld id="{963B0023-0CED-47F7-85AE-654F0B232C29}" type="slidenum">
              <a:rPr lang="en-US" smtClean="0"/>
              <a:pPr>
                <a:spcAft>
                  <a:spcPts val="600"/>
                </a:spcAft>
              </a:pPr>
              <a:t>24</a:t>
            </a:fld>
            <a:endParaRPr lang="en-US"/>
          </a:p>
        </p:txBody>
      </p:sp>
      <p:pic>
        <p:nvPicPr>
          <p:cNvPr id="9" name="Picture 8">
            <a:extLst>
              <a:ext uri="{FF2B5EF4-FFF2-40B4-BE49-F238E27FC236}">
                <a16:creationId xmlns:a16="http://schemas.microsoft.com/office/drawing/2014/main" id="{8EC0E2DE-ABE9-5BD9-C293-ABD84CA83369}"/>
              </a:ext>
            </a:extLst>
          </p:cNvPr>
          <p:cNvPicPr>
            <a:picLocks noChangeAspect="1"/>
          </p:cNvPicPr>
          <p:nvPr/>
        </p:nvPicPr>
        <p:blipFill>
          <a:blip r:embed="rId2"/>
          <a:stretch>
            <a:fillRect/>
          </a:stretch>
        </p:blipFill>
        <p:spPr>
          <a:xfrm>
            <a:off x="1186543" y="1710872"/>
            <a:ext cx="4584699" cy="4225471"/>
          </a:xfrm>
          <a:prstGeom prst="rect">
            <a:avLst/>
          </a:prstGeom>
        </p:spPr>
      </p:pic>
    </p:spTree>
    <p:extLst>
      <p:ext uri="{BB962C8B-B14F-4D97-AF65-F5344CB8AC3E}">
        <p14:creationId xmlns:p14="http://schemas.microsoft.com/office/powerpoint/2010/main" val="609563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51E6B-39BA-9BD6-498E-FA6BC48E535C}"/>
              </a:ext>
            </a:extLst>
          </p:cNvPr>
          <p:cNvSpPr>
            <a:spLocks noGrp="1"/>
          </p:cNvSpPr>
          <p:nvPr>
            <p:ph type="title"/>
          </p:nvPr>
        </p:nvSpPr>
        <p:spPr/>
        <p:txBody>
          <a:bodyPr/>
          <a:lstStyle/>
          <a:p>
            <a:r>
              <a:rPr lang="en-US">
                <a:latin typeface="Verdana"/>
                <a:ea typeface="Verdana"/>
              </a:rPr>
              <a:t>Bill of Materials</a:t>
            </a:r>
            <a:endParaRPr lang="en-US"/>
          </a:p>
        </p:txBody>
      </p:sp>
      <p:sp>
        <p:nvSpPr>
          <p:cNvPr id="4" name="Footer Placeholder 3">
            <a:extLst>
              <a:ext uri="{FF2B5EF4-FFF2-40B4-BE49-F238E27FC236}">
                <a16:creationId xmlns:a16="http://schemas.microsoft.com/office/drawing/2014/main" id="{6E47391F-01DD-DBF1-2454-1BCA09CBC4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483012-0A77-3B67-216F-F8EBBDB78816}"/>
              </a:ext>
            </a:extLst>
          </p:cNvPr>
          <p:cNvSpPr>
            <a:spLocks noGrp="1"/>
          </p:cNvSpPr>
          <p:nvPr>
            <p:ph type="sldNum" sz="quarter" idx="12"/>
          </p:nvPr>
        </p:nvSpPr>
        <p:spPr/>
        <p:txBody>
          <a:bodyPr/>
          <a:lstStyle/>
          <a:p>
            <a:fld id="{963B0023-0CED-47F7-85AE-654F0B232C29}" type="slidenum">
              <a:rPr lang="en-US" smtClean="0"/>
              <a:pPr/>
              <a:t>25</a:t>
            </a:fld>
            <a:endParaRPr lang="en-US"/>
          </a:p>
        </p:txBody>
      </p:sp>
      <p:pic>
        <p:nvPicPr>
          <p:cNvPr id="6" name="Picture 5">
            <a:extLst>
              <a:ext uri="{FF2B5EF4-FFF2-40B4-BE49-F238E27FC236}">
                <a16:creationId xmlns:a16="http://schemas.microsoft.com/office/drawing/2014/main" id="{F8098951-569E-148F-4F01-31BC23B0FB29}"/>
              </a:ext>
            </a:extLst>
          </p:cNvPr>
          <p:cNvPicPr>
            <a:picLocks noChangeAspect="1"/>
          </p:cNvPicPr>
          <p:nvPr/>
        </p:nvPicPr>
        <p:blipFill>
          <a:blip r:embed="rId2"/>
          <a:stretch>
            <a:fillRect/>
          </a:stretch>
        </p:blipFill>
        <p:spPr>
          <a:xfrm>
            <a:off x="1295400" y="1847850"/>
            <a:ext cx="9601200" cy="3162300"/>
          </a:xfrm>
          <a:prstGeom prst="rect">
            <a:avLst/>
          </a:prstGeom>
        </p:spPr>
      </p:pic>
    </p:spTree>
    <p:extLst>
      <p:ext uri="{BB962C8B-B14F-4D97-AF65-F5344CB8AC3E}">
        <p14:creationId xmlns:p14="http://schemas.microsoft.com/office/powerpoint/2010/main" val="1879163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2066E-D806-D267-7F85-1B9A23D1D6CA}"/>
              </a:ext>
            </a:extLst>
          </p:cNvPr>
          <p:cNvSpPr>
            <a:spLocks noGrp="1"/>
          </p:cNvSpPr>
          <p:nvPr>
            <p:ph type="title"/>
          </p:nvPr>
        </p:nvSpPr>
        <p:spPr/>
        <p:txBody>
          <a:bodyPr/>
          <a:lstStyle/>
          <a:p>
            <a:r>
              <a:rPr lang="en-US">
                <a:latin typeface="Verdana"/>
                <a:ea typeface="Verdana"/>
              </a:rPr>
              <a:t>Macroscale Images of Models</a:t>
            </a:r>
            <a:endParaRPr lang="en-US"/>
          </a:p>
        </p:txBody>
      </p:sp>
      <p:pic>
        <p:nvPicPr>
          <p:cNvPr id="6" name="Content Placeholder 5" descr="A plastic container with red and white round objects&#10;&#10;Description automatically generated">
            <a:extLst>
              <a:ext uri="{FF2B5EF4-FFF2-40B4-BE49-F238E27FC236}">
                <a16:creationId xmlns:a16="http://schemas.microsoft.com/office/drawing/2014/main" id="{90E504FF-F865-AA36-22E0-ED755CBD0E2E}"/>
              </a:ext>
            </a:extLst>
          </p:cNvPr>
          <p:cNvPicPr>
            <a:picLocks noGrp="1" noChangeAspect="1"/>
          </p:cNvPicPr>
          <p:nvPr>
            <p:ph idx="1"/>
          </p:nvPr>
        </p:nvPicPr>
        <p:blipFill rotWithShape="1">
          <a:blip r:embed="rId2"/>
          <a:srcRect l="36174" t="252" r="189"/>
          <a:stretch/>
        </p:blipFill>
        <p:spPr>
          <a:xfrm rot="5400000">
            <a:off x="1482602" y="1227040"/>
            <a:ext cx="4386970" cy="5091638"/>
          </a:xfrm>
        </p:spPr>
      </p:pic>
      <p:sp>
        <p:nvSpPr>
          <p:cNvPr id="5" name="Slide Number Placeholder 4">
            <a:extLst>
              <a:ext uri="{FF2B5EF4-FFF2-40B4-BE49-F238E27FC236}">
                <a16:creationId xmlns:a16="http://schemas.microsoft.com/office/drawing/2014/main" id="{8A978B8A-3E49-D650-FAF0-BAE35BF1D41A}"/>
              </a:ext>
            </a:extLst>
          </p:cNvPr>
          <p:cNvSpPr>
            <a:spLocks noGrp="1"/>
          </p:cNvSpPr>
          <p:nvPr>
            <p:ph type="sldNum" sz="quarter" idx="12"/>
          </p:nvPr>
        </p:nvSpPr>
        <p:spPr/>
        <p:txBody>
          <a:bodyPr/>
          <a:lstStyle/>
          <a:p>
            <a:fld id="{963B0023-0CED-47F7-85AE-654F0B232C29}" type="slidenum">
              <a:rPr lang="en-US" smtClean="0"/>
              <a:pPr/>
              <a:t>26</a:t>
            </a:fld>
            <a:endParaRPr lang="en-US"/>
          </a:p>
        </p:txBody>
      </p:sp>
      <p:pic>
        <p:nvPicPr>
          <p:cNvPr id="7" name="Picture 6" descr="A plastic container with red and black circles&#10;&#10;Description automatically generated">
            <a:extLst>
              <a:ext uri="{FF2B5EF4-FFF2-40B4-BE49-F238E27FC236}">
                <a16:creationId xmlns:a16="http://schemas.microsoft.com/office/drawing/2014/main" id="{0F69B425-2E08-DC96-BAEC-7235046627C1}"/>
              </a:ext>
            </a:extLst>
          </p:cNvPr>
          <p:cNvPicPr>
            <a:picLocks noChangeAspect="1"/>
          </p:cNvPicPr>
          <p:nvPr/>
        </p:nvPicPr>
        <p:blipFill rotWithShape="1">
          <a:blip r:embed="rId3"/>
          <a:srcRect l="34141" b="-294"/>
          <a:stretch/>
        </p:blipFill>
        <p:spPr>
          <a:xfrm rot="5400000">
            <a:off x="7113106" y="1511611"/>
            <a:ext cx="3989041" cy="4528464"/>
          </a:xfrm>
          <a:prstGeom prst="rect">
            <a:avLst/>
          </a:prstGeom>
        </p:spPr>
      </p:pic>
      <p:sp>
        <p:nvSpPr>
          <p:cNvPr id="9" name="Content Placeholder 2">
            <a:extLst>
              <a:ext uri="{FF2B5EF4-FFF2-40B4-BE49-F238E27FC236}">
                <a16:creationId xmlns:a16="http://schemas.microsoft.com/office/drawing/2014/main" id="{18DF55DA-BD85-41B7-CF36-15C3116B7F75}"/>
              </a:ext>
            </a:extLst>
          </p:cNvPr>
          <p:cNvSpPr txBox="1">
            <a:spLocks/>
          </p:cNvSpPr>
          <p:nvPr/>
        </p:nvSpPr>
        <p:spPr>
          <a:xfrm>
            <a:off x="1512380" y="6034911"/>
            <a:ext cx="4344689" cy="554919"/>
          </a:xfrm>
          <a:prstGeom prst="rect">
            <a:avLst/>
          </a:prstGeom>
        </p:spPr>
        <p:txBody>
          <a:bodyPr vert="horz" lIns="91440" tIns="45720" rIns="91440" bIns="45720" rtlCol="0" anchor="t" anchorCtr="0">
            <a:normAutofit/>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en-US" sz="1400">
                <a:latin typeface="Verdana"/>
                <a:ea typeface="Verdana"/>
              </a:rPr>
              <a:t>Wound models with punches induced (ruler for size indication)</a:t>
            </a:r>
            <a:endParaRPr lang="en-US" sz="1400"/>
          </a:p>
        </p:txBody>
      </p:sp>
      <p:sp>
        <p:nvSpPr>
          <p:cNvPr id="10" name="Content Placeholder 2">
            <a:extLst>
              <a:ext uri="{FF2B5EF4-FFF2-40B4-BE49-F238E27FC236}">
                <a16:creationId xmlns:a16="http://schemas.microsoft.com/office/drawing/2014/main" id="{2EBAD132-42F2-116E-3452-B3A70B4F7AB6}"/>
              </a:ext>
            </a:extLst>
          </p:cNvPr>
          <p:cNvSpPr txBox="1">
            <a:spLocks/>
          </p:cNvSpPr>
          <p:nvPr/>
        </p:nvSpPr>
        <p:spPr>
          <a:xfrm>
            <a:off x="7027808" y="5835339"/>
            <a:ext cx="4344689" cy="554919"/>
          </a:xfrm>
          <a:prstGeom prst="rect">
            <a:avLst/>
          </a:prstGeom>
        </p:spPr>
        <p:txBody>
          <a:bodyPr vert="horz" lIns="91440" tIns="45720" rIns="91440" bIns="45720" rtlCol="0" anchor="t" anchorCtr="0">
            <a:normAutofit/>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en-US" sz="1400">
                <a:latin typeface="Verdana"/>
                <a:ea typeface="Verdana"/>
              </a:rPr>
              <a:t>Wound models with punches induced, X marks non-viable punch</a:t>
            </a:r>
            <a:endParaRPr lang="en-US" sz="1400"/>
          </a:p>
        </p:txBody>
      </p:sp>
    </p:spTree>
    <p:extLst>
      <p:ext uri="{BB962C8B-B14F-4D97-AF65-F5344CB8AC3E}">
        <p14:creationId xmlns:p14="http://schemas.microsoft.com/office/powerpoint/2010/main" val="1313441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BDAB0-2643-AD88-0471-72321CD6D9AF}"/>
              </a:ext>
            </a:extLst>
          </p:cNvPr>
          <p:cNvSpPr>
            <a:spLocks noGrp="1"/>
          </p:cNvSpPr>
          <p:nvPr>
            <p:ph type="title"/>
          </p:nvPr>
        </p:nvSpPr>
        <p:spPr/>
        <p:txBody>
          <a:bodyPr/>
          <a:lstStyle/>
          <a:p>
            <a:r>
              <a:rPr lang="en-US">
                <a:latin typeface="Verdana"/>
                <a:ea typeface="Verdana"/>
              </a:rPr>
              <a:t>Mask Template Slide for Imaging</a:t>
            </a:r>
            <a:endParaRPr lang="en-US"/>
          </a:p>
        </p:txBody>
      </p:sp>
      <p:sp>
        <p:nvSpPr>
          <p:cNvPr id="3" name="Content Placeholder 2">
            <a:extLst>
              <a:ext uri="{FF2B5EF4-FFF2-40B4-BE49-F238E27FC236}">
                <a16:creationId xmlns:a16="http://schemas.microsoft.com/office/drawing/2014/main" id="{4ABB3CC9-F21E-D3AB-8673-4397A20FA32F}"/>
              </a:ext>
            </a:extLst>
          </p:cNvPr>
          <p:cNvSpPr>
            <a:spLocks noGrp="1"/>
          </p:cNvSpPr>
          <p:nvPr>
            <p:ph idx="1"/>
          </p:nvPr>
        </p:nvSpPr>
        <p:spPr>
          <a:xfrm>
            <a:off x="-3303633" y="1052643"/>
            <a:ext cx="2185689" cy="1108276"/>
          </a:xfrm>
        </p:spPr>
        <p:txBody>
          <a:bodyPr>
            <a:normAutofit/>
          </a:bodyPr>
          <a:lstStyle/>
          <a:p>
            <a:pPr marL="0" indent="0" algn="ctr">
              <a:buNone/>
            </a:pPr>
            <a:r>
              <a:rPr lang="en-US" sz="1400">
                <a:latin typeface="Verdana"/>
                <a:ea typeface="Verdana"/>
              </a:rPr>
              <a:t>&lt; Initial Wound Template Method (via shading directly on 12-well plate)</a:t>
            </a:r>
            <a:endParaRPr lang="en-US" sz="1400"/>
          </a:p>
        </p:txBody>
      </p:sp>
      <p:sp>
        <p:nvSpPr>
          <p:cNvPr id="4" name="Slide Number Placeholder 3">
            <a:extLst>
              <a:ext uri="{FF2B5EF4-FFF2-40B4-BE49-F238E27FC236}">
                <a16:creationId xmlns:a16="http://schemas.microsoft.com/office/drawing/2014/main" id="{34EB1349-F195-27B8-D6E0-1215F846B40F}"/>
              </a:ext>
            </a:extLst>
          </p:cNvPr>
          <p:cNvSpPr>
            <a:spLocks noGrp="1"/>
          </p:cNvSpPr>
          <p:nvPr>
            <p:ph type="sldNum" sz="quarter" idx="12"/>
          </p:nvPr>
        </p:nvSpPr>
        <p:spPr>
          <a:xfrm>
            <a:off x="-19290" y="6541993"/>
            <a:ext cx="609600" cy="394136"/>
          </a:xfrm>
        </p:spPr>
        <p:txBody>
          <a:bodyPr/>
          <a:lstStyle/>
          <a:p>
            <a:fld id="{963B0023-0CED-47F7-85AE-654F0B232C29}" type="slidenum">
              <a:rPr lang="en-US" smtClean="0"/>
              <a:pPr/>
              <a:t>27</a:t>
            </a:fld>
            <a:endParaRPr lang="en-US"/>
          </a:p>
        </p:txBody>
      </p:sp>
      <p:pic>
        <p:nvPicPr>
          <p:cNvPr id="5" name="Picture 4" descr="A white paper with red tape on it&#10;&#10;Description automatically generated">
            <a:extLst>
              <a:ext uri="{FF2B5EF4-FFF2-40B4-BE49-F238E27FC236}">
                <a16:creationId xmlns:a16="http://schemas.microsoft.com/office/drawing/2014/main" id="{5F24F5A6-4322-4870-EDB8-670EA08274A4}"/>
              </a:ext>
            </a:extLst>
          </p:cNvPr>
          <p:cNvPicPr>
            <a:picLocks noChangeAspect="1"/>
          </p:cNvPicPr>
          <p:nvPr/>
        </p:nvPicPr>
        <p:blipFill>
          <a:blip r:embed="rId3"/>
          <a:stretch>
            <a:fillRect/>
          </a:stretch>
        </p:blipFill>
        <p:spPr>
          <a:xfrm>
            <a:off x="275002" y="1606781"/>
            <a:ext cx="3607238" cy="2388245"/>
          </a:xfrm>
          <a:prstGeom prst="rect">
            <a:avLst/>
          </a:prstGeom>
        </p:spPr>
      </p:pic>
      <p:pic>
        <p:nvPicPr>
          <p:cNvPr id="6" name="Picture 5">
            <a:extLst>
              <a:ext uri="{FF2B5EF4-FFF2-40B4-BE49-F238E27FC236}">
                <a16:creationId xmlns:a16="http://schemas.microsoft.com/office/drawing/2014/main" id="{5D9C2106-307A-9DA8-CFC8-FF54F468BCF9}"/>
              </a:ext>
            </a:extLst>
          </p:cNvPr>
          <p:cNvPicPr>
            <a:picLocks noChangeAspect="1"/>
          </p:cNvPicPr>
          <p:nvPr/>
        </p:nvPicPr>
        <p:blipFill>
          <a:blip r:embed="rId4"/>
          <a:stretch>
            <a:fillRect/>
          </a:stretch>
        </p:blipFill>
        <p:spPr>
          <a:xfrm rot="-5400000">
            <a:off x="-3962783" y="2134152"/>
            <a:ext cx="2585247" cy="3603584"/>
          </a:xfrm>
          <a:prstGeom prst="rect">
            <a:avLst/>
          </a:prstGeom>
        </p:spPr>
      </p:pic>
      <p:sp>
        <p:nvSpPr>
          <p:cNvPr id="8" name="Content Placeholder 2">
            <a:extLst>
              <a:ext uri="{FF2B5EF4-FFF2-40B4-BE49-F238E27FC236}">
                <a16:creationId xmlns:a16="http://schemas.microsoft.com/office/drawing/2014/main" id="{E6C86ABB-1D56-50A5-10C3-00E8117D7EAE}"/>
              </a:ext>
            </a:extLst>
          </p:cNvPr>
          <p:cNvSpPr txBox="1">
            <a:spLocks/>
          </p:cNvSpPr>
          <p:nvPr/>
        </p:nvSpPr>
        <p:spPr>
          <a:xfrm>
            <a:off x="3887164" y="3310188"/>
            <a:ext cx="2330370" cy="751389"/>
          </a:xfrm>
          <a:prstGeom prst="rect">
            <a:avLst/>
          </a:prstGeom>
        </p:spPr>
        <p:txBody>
          <a:bodyPr vert="horz" lIns="91440" tIns="45720" rIns="91440" bIns="45720" rtlCol="0" anchor="t" anchorCtr="0">
            <a:normAutofit fontScale="92500" lnSpcReduction="20000"/>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en-US" sz="1500">
                <a:latin typeface="Verdana"/>
                <a:ea typeface="Verdana"/>
              </a:rPr>
              <a:t>&lt; Traced template with cut-out areas via </a:t>
            </a:r>
            <a:r>
              <a:rPr lang="en-US" sz="1500" err="1">
                <a:latin typeface="Verdana"/>
                <a:ea typeface="Verdana"/>
              </a:rPr>
              <a:t>Exacto</a:t>
            </a:r>
            <a:r>
              <a:rPr lang="en-US" sz="1500">
                <a:latin typeface="Verdana"/>
                <a:ea typeface="Verdana"/>
              </a:rPr>
              <a:t> knife, ruler, and laboratory tape</a:t>
            </a:r>
            <a:endParaRPr lang="en-US" sz="1500"/>
          </a:p>
        </p:txBody>
      </p:sp>
      <p:sp>
        <p:nvSpPr>
          <p:cNvPr id="9" name="Content Placeholder 2">
            <a:extLst>
              <a:ext uri="{FF2B5EF4-FFF2-40B4-BE49-F238E27FC236}">
                <a16:creationId xmlns:a16="http://schemas.microsoft.com/office/drawing/2014/main" id="{6FD8E37A-76BC-6255-E2E2-9C5EA40E935D}"/>
              </a:ext>
            </a:extLst>
          </p:cNvPr>
          <p:cNvSpPr txBox="1">
            <a:spLocks/>
          </p:cNvSpPr>
          <p:nvPr/>
        </p:nvSpPr>
        <p:spPr>
          <a:xfrm>
            <a:off x="9500885" y="1714982"/>
            <a:ext cx="2484700" cy="722453"/>
          </a:xfrm>
          <a:prstGeom prst="rect">
            <a:avLst/>
          </a:prstGeom>
        </p:spPr>
        <p:txBody>
          <a:bodyPr vert="horz" lIns="91440" tIns="45720" rIns="91440" bIns="45720" rtlCol="0" anchor="t" anchorCtr="0">
            <a:normAutofit lnSpcReduction="10000"/>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en-US" sz="1500">
                <a:latin typeface="Verdana"/>
                <a:ea typeface="Verdana"/>
              </a:rPr>
              <a:t>&lt; Final acrylic template made through SolidWorks CAD</a:t>
            </a:r>
            <a:endParaRPr lang="en-US" sz="1500"/>
          </a:p>
        </p:txBody>
      </p:sp>
      <p:pic>
        <p:nvPicPr>
          <p:cNvPr id="10" name="Picture 9" descr="A comparison of a white and purple rectangular object&#10;&#10;Description automatically generated">
            <a:extLst>
              <a:ext uri="{FF2B5EF4-FFF2-40B4-BE49-F238E27FC236}">
                <a16:creationId xmlns:a16="http://schemas.microsoft.com/office/drawing/2014/main" id="{B767D018-353E-9258-D4DF-7B757CA02FF1}"/>
              </a:ext>
            </a:extLst>
          </p:cNvPr>
          <p:cNvPicPr>
            <a:picLocks noChangeAspect="1"/>
          </p:cNvPicPr>
          <p:nvPr/>
        </p:nvPicPr>
        <p:blipFill rotWithShape="1">
          <a:blip r:embed="rId5"/>
          <a:srcRect l="6969" t="14765" r="59703" b="11435"/>
          <a:stretch/>
        </p:blipFill>
        <p:spPr>
          <a:xfrm>
            <a:off x="6368030" y="1337546"/>
            <a:ext cx="3133825" cy="2591564"/>
          </a:xfrm>
          <a:prstGeom prst="rect">
            <a:avLst/>
          </a:prstGeom>
        </p:spPr>
      </p:pic>
      <p:pic>
        <p:nvPicPr>
          <p:cNvPr id="11" name="Picture 10" descr="A comparison of a white and purple rectangular object&#10;&#10;Description automatically generated">
            <a:extLst>
              <a:ext uri="{FF2B5EF4-FFF2-40B4-BE49-F238E27FC236}">
                <a16:creationId xmlns:a16="http://schemas.microsoft.com/office/drawing/2014/main" id="{4795134F-69B6-F2BC-3410-97FA7B9D0BD1}"/>
              </a:ext>
            </a:extLst>
          </p:cNvPr>
          <p:cNvPicPr>
            <a:picLocks noChangeAspect="1"/>
          </p:cNvPicPr>
          <p:nvPr/>
        </p:nvPicPr>
        <p:blipFill rotWithShape="1">
          <a:blip r:embed="rId5"/>
          <a:srcRect l="60384" t="15214" r="6469" b="6726"/>
          <a:stretch/>
        </p:blipFill>
        <p:spPr>
          <a:xfrm>
            <a:off x="6370337" y="3951541"/>
            <a:ext cx="3132304" cy="2822750"/>
          </a:xfrm>
          <a:prstGeom prst="rect">
            <a:avLst/>
          </a:prstGeom>
        </p:spPr>
      </p:pic>
      <p:sp>
        <p:nvSpPr>
          <p:cNvPr id="13" name="Content Placeholder 2">
            <a:extLst>
              <a:ext uri="{FF2B5EF4-FFF2-40B4-BE49-F238E27FC236}">
                <a16:creationId xmlns:a16="http://schemas.microsoft.com/office/drawing/2014/main" id="{1BA0069D-B762-A404-52FB-54AE540D2132}"/>
              </a:ext>
            </a:extLst>
          </p:cNvPr>
          <p:cNvSpPr txBox="1">
            <a:spLocks/>
          </p:cNvSpPr>
          <p:nvPr/>
        </p:nvSpPr>
        <p:spPr>
          <a:xfrm>
            <a:off x="9500884" y="4232475"/>
            <a:ext cx="2484700" cy="722453"/>
          </a:xfrm>
          <a:prstGeom prst="rect">
            <a:avLst/>
          </a:prstGeom>
        </p:spPr>
        <p:txBody>
          <a:bodyPr vert="horz" lIns="91440" tIns="45720" rIns="91440" bIns="45720" rtlCol="0" anchor="t" anchorCtr="0">
            <a:normAutofit/>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en-US" sz="1500">
                <a:latin typeface="Verdana"/>
                <a:ea typeface="Verdana"/>
              </a:rPr>
              <a:t>&lt; Final acrylic template under 12-well plate</a:t>
            </a:r>
            <a:endParaRPr lang="en-US" sz="1500"/>
          </a:p>
        </p:txBody>
      </p:sp>
      <p:pic>
        <p:nvPicPr>
          <p:cNvPr id="12" name="Picture 11" descr="A white background with black lines&#10;&#10;Description automatically generated">
            <a:extLst>
              <a:ext uri="{FF2B5EF4-FFF2-40B4-BE49-F238E27FC236}">
                <a16:creationId xmlns:a16="http://schemas.microsoft.com/office/drawing/2014/main" id="{51F3E25C-4C51-DAF2-2A9B-8452D6B16902}"/>
              </a:ext>
            </a:extLst>
          </p:cNvPr>
          <p:cNvPicPr>
            <a:picLocks noChangeAspect="1"/>
          </p:cNvPicPr>
          <p:nvPr/>
        </p:nvPicPr>
        <p:blipFill rotWithShape="1">
          <a:blip r:embed="rId6">
            <a:extLst>
              <a:ext uri="{28A0092B-C50C-407E-A947-70E740481C1C}">
                <a14:useLocalDpi xmlns:a14="http://schemas.microsoft.com/office/drawing/2010/main" val="0"/>
              </a:ext>
            </a:extLst>
          </a:blip>
          <a:srcRect l="24031" r="23755"/>
          <a:stretch/>
        </p:blipFill>
        <p:spPr>
          <a:xfrm rot="16200000">
            <a:off x="984548" y="3713745"/>
            <a:ext cx="2378962" cy="3416421"/>
          </a:xfrm>
          <a:prstGeom prst="rect">
            <a:avLst/>
          </a:prstGeom>
          <a:ln w="28575">
            <a:solidFill>
              <a:srgbClr val="AB1A2D"/>
            </a:solidFill>
          </a:ln>
        </p:spPr>
      </p:pic>
      <p:sp>
        <p:nvSpPr>
          <p:cNvPr id="15" name="Content Placeholder 2">
            <a:extLst>
              <a:ext uri="{FF2B5EF4-FFF2-40B4-BE49-F238E27FC236}">
                <a16:creationId xmlns:a16="http://schemas.microsoft.com/office/drawing/2014/main" id="{9A347897-B7DA-8EB7-3972-9A89C8628A43}"/>
              </a:ext>
            </a:extLst>
          </p:cNvPr>
          <p:cNvSpPr txBox="1">
            <a:spLocks/>
          </p:cNvSpPr>
          <p:nvPr/>
        </p:nvSpPr>
        <p:spPr>
          <a:xfrm>
            <a:off x="3887164" y="5764984"/>
            <a:ext cx="2330370" cy="751389"/>
          </a:xfrm>
          <a:prstGeom prst="rect">
            <a:avLst/>
          </a:prstGeom>
        </p:spPr>
        <p:txBody>
          <a:bodyPr vert="horz" lIns="91440" tIns="45720" rIns="91440" bIns="45720" rtlCol="0" anchor="t" anchorCtr="0">
            <a:normAutofit/>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en-US" sz="1500">
                <a:latin typeface="Verdana"/>
                <a:ea typeface="Verdana"/>
              </a:rPr>
              <a:t>&lt; Final file used for laser cutting</a:t>
            </a:r>
            <a:endParaRPr lang="en-US" sz="1500"/>
          </a:p>
        </p:txBody>
      </p:sp>
    </p:spTree>
    <p:extLst>
      <p:ext uri="{BB962C8B-B14F-4D97-AF65-F5344CB8AC3E}">
        <p14:creationId xmlns:p14="http://schemas.microsoft.com/office/powerpoint/2010/main" val="1968314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C5665-050E-7289-2E36-1DD895C3F555}"/>
              </a:ext>
            </a:extLst>
          </p:cNvPr>
          <p:cNvSpPr>
            <a:spLocks noGrp="1"/>
          </p:cNvSpPr>
          <p:nvPr>
            <p:ph type="title"/>
          </p:nvPr>
        </p:nvSpPr>
        <p:spPr>
          <a:xfrm>
            <a:off x="609600" y="351367"/>
            <a:ext cx="10972800" cy="800100"/>
          </a:xfrm>
        </p:spPr>
        <p:txBody>
          <a:bodyPr anchor="b">
            <a:normAutofit/>
          </a:bodyPr>
          <a:lstStyle/>
          <a:p>
            <a:r>
              <a:rPr lang="en-US"/>
              <a:t>In-Depth Functions and Specifications</a:t>
            </a:r>
          </a:p>
        </p:txBody>
      </p:sp>
      <p:sp>
        <p:nvSpPr>
          <p:cNvPr id="4" name="Slide Number Placeholder 3">
            <a:extLst>
              <a:ext uri="{FF2B5EF4-FFF2-40B4-BE49-F238E27FC236}">
                <a16:creationId xmlns:a16="http://schemas.microsoft.com/office/drawing/2014/main" id="{4F03C8A2-F6E1-FE30-82A1-2163DDD08E64}"/>
              </a:ext>
            </a:extLst>
          </p:cNvPr>
          <p:cNvSpPr>
            <a:spLocks noGrp="1"/>
          </p:cNvSpPr>
          <p:nvPr>
            <p:ph type="sldNum" sz="quarter" idx="10"/>
          </p:nvPr>
        </p:nvSpPr>
        <p:spPr>
          <a:xfrm>
            <a:off x="1" y="6387664"/>
            <a:ext cx="609600" cy="394136"/>
          </a:xfrm>
        </p:spPr>
        <p:txBody>
          <a:bodyPr anchor="ctr">
            <a:normAutofit/>
          </a:bodyPr>
          <a:lstStyle/>
          <a:p>
            <a:pPr>
              <a:spcAft>
                <a:spcPts val="600"/>
              </a:spcAft>
            </a:pPr>
            <a:fld id="{963B0023-0CED-47F7-85AE-654F0B232C29}" type="slidenum">
              <a:rPr lang="en-US" smtClean="0"/>
              <a:pPr>
                <a:spcAft>
                  <a:spcPts val="600"/>
                </a:spcAft>
              </a:pPr>
              <a:t>28</a:t>
            </a:fld>
            <a:endParaRPr lang="en-US"/>
          </a:p>
        </p:txBody>
      </p:sp>
      <p:pic>
        <p:nvPicPr>
          <p:cNvPr id="5" name="Content Placeholder 4" descr="A screenshot of a medical information&#10;&#10;Description automatically generated">
            <a:extLst>
              <a:ext uri="{FF2B5EF4-FFF2-40B4-BE49-F238E27FC236}">
                <a16:creationId xmlns:a16="http://schemas.microsoft.com/office/drawing/2014/main" id="{166254B3-A74F-D5E3-EE4B-C0E32B324CA2}"/>
              </a:ext>
            </a:extLst>
          </p:cNvPr>
          <p:cNvPicPr>
            <a:picLocks noGrp="1" noChangeAspect="1"/>
          </p:cNvPicPr>
          <p:nvPr>
            <p:ph type="pic" sz="quarter" idx="12"/>
          </p:nvPr>
        </p:nvPicPr>
        <p:blipFill>
          <a:blip r:embed="rId2"/>
          <a:stretch/>
        </p:blipFill>
        <p:spPr>
          <a:xfrm>
            <a:off x="1093806" y="1331088"/>
            <a:ext cx="5899875" cy="5448782"/>
          </a:xfrm>
          <a:noFill/>
        </p:spPr>
      </p:pic>
      <p:sp>
        <p:nvSpPr>
          <p:cNvPr id="12" name="Text Placeholder 4">
            <a:extLst>
              <a:ext uri="{FF2B5EF4-FFF2-40B4-BE49-F238E27FC236}">
                <a16:creationId xmlns:a16="http://schemas.microsoft.com/office/drawing/2014/main" id="{0B30D6AC-D64F-511A-1E4E-88C52E3A6100}"/>
              </a:ext>
            </a:extLst>
          </p:cNvPr>
          <p:cNvSpPr>
            <a:spLocks noGrp="1"/>
          </p:cNvSpPr>
          <p:nvPr>
            <p:ph type="body" sz="quarter" idx="13"/>
          </p:nvPr>
        </p:nvSpPr>
        <p:spPr>
          <a:xfrm>
            <a:off x="7223246" y="1524000"/>
            <a:ext cx="4214470" cy="4648200"/>
          </a:xfrm>
        </p:spPr>
        <p:txBody>
          <a:bodyPr>
            <a:normAutofit/>
          </a:bodyPr>
          <a:lstStyle/>
          <a:p>
            <a:r>
              <a:rPr lang="en-US">
                <a:latin typeface="Verdana"/>
                <a:ea typeface="Verdana"/>
                <a:cs typeface="Times New Roman"/>
              </a:rPr>
              <a:t>Functions and Specifications Identified for the Team’s Wound Healing Model</a:t>
            </a:r>
            <a:endParaRPr lang="en-US">
              <a:latin typeface="Verdana"/>
            </a:endParaRPr>
          </a:p>
        </p:txBody>
      </p:sp>
    </p:spTree>
    <p:extLst>
      <p:ext uri="{BB962C8B-B14F-4D97-AF65-F5344CB8AC3E}">
        <p14:creationId xmlns:p14="http://schemas.microsoft.com/office/powerpoint/2010/main" val="4273150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C5665-050E-7289-2E36-1DD895C3F555}"/>
              </a:ext>
            </a:extLst>
          </p:cNvPr>
          <p:cNvSpPr>
            <a:spLocks noGrp="1"/>
          </p:cNvSpPr>
          <p:nvPr>
            <p:ph type="title"/>
          </p:nvPr>
        </p:nvSpPr>
        <p:spPr>
          <a:xfrm>
            <a:off x="609600" y="351367"/>
            <a:ext cx="10972800" cy="800100"/>
          </a:xfrm>
        </p:spPr>
        <p:txBody>
          <a:bodyPr anchor="b">
            <a:normAutofit/>
          </a:bodyPr>
          <a:lstStyle/>
          <a:p>
            <a:r>
              <a:rPr lang="en-US">
                <a:latin typeface="Verdana"/>
                <a:ea typeface="Verdana"/>
              </a:rPr>
              <a:t>Example Decision Matrix</a:t>
            </a:r>
            <a:endParaRPr lang="en-US"/>
          </a:p>
        </p:txBody>
      </p:sp>
      <p:sp>
        <p:nvSpPr>
          <p:cNvPr id="4" name="Slide Number Placeholder 3">
            <a:extLst>
              <a:ext uri="{FF2B5EF4-FFF2-40B4-BE49-F238E27FC236}">
                <a16:creationId xmlns:a16="http://schemas.microsoft.com/office/drawing/2014/main" id="{4F03C8A2-F6E1-FE30-82A1-2163DDD08E64}"/>
              </a:ext>
            </a:extLst>
          </p:cNvPr>
          <p:cNvSpPr>
            <a:spLocks noGrp="1"/>
          </p:cNvSpPr>
          <p:nvPr>
            <p:ph type="sldNum" sz="quarter" idx="10"/>
          </p:nvPr>
        </p:nvSpPr>
        <p:spPr>
          <a:xfrm>
            <a:off x="1" y="6387664"/>
            <a:ext cx="609600" cy="394136"/>
          </a:xfrm>
        </p:spPr>
        <p:txBody>
          <a:bodyPr anchor="ctr">
            <a:normAutofit/>
          </a:bodyPr>
          <a:lstStyle/>
          <a:p>
            <a:pPr>
              <a:spcAft>
                <a:spcPts val="600"/>
              </a:spcAft>
            </a:pPr>
            <a:fld id="{963B0023-0CED-47F7-85AE-654F0B232C29}" type="slidenum">
              <a:rPr lang="en-US" smtClean="0"/>
              <a:pPr>
                <a:spcAft>
                  <a:spcPts val="600"/>
                </a:spcAft>
              </a:pPr>
              <a:t>29</a:t>
            </a:fld>
            <a:endParaRPr lang="en-US"/>
          </a:p>
        </p:txBody>
      </p:sp>
      <p:pic>
        <p:nvPicPr>
          <p:cNvPr id="9" name="Picture 8">
            <a:extLst>
              <a:ext uri="{FF2B5EF4-FFF2-40B4-BE49-F238E27FC236}">
                <a16:creationId xmlns:a16="http://schemas.microsoft.com/office/drawing/2014/main" id="{569F4317-2B4E-157D-FAA1-A4A21BC09D91}"/>
              </a:ext>
            </a:extLst>
          </p:cNvPr>
          <p:cNvPicPr>
            <a:picLocks noChangeAspect="1"/>
          </p:cNvPicPr>
          <p:nvPr/>
        </p:nvPicPr>
        <p:blipFill>
          <a:blip r:embed="rId2"/>
          <a:stretch>
            <a:fillRect/>
          </a:stretch>
        </p:blipFill>
        <p:spPr>
          <a:xfrm>
            <a:off x="1471612" y="1330778"/>
            <a:ext cx="9239704" cy="5058229"/>
          </a:xfrm>
          <a:prstGeom prst="rect">
            <a:avLst/>
          </a:prstGeom>
        </p:spPr>
      </p:pic>
    </p:spTree>
    <p:extLst>
      <p:ext uri="{BB962C8B-B14F-4D97-AF65-F5344CB8AC3E}">
        <p14:creationId xmlns:p14="http://schemas.microsoft.com/office/powerpoint/2010/main" val="4096529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68F17-6F55-905E-AB60-6A655CB1CDAF}"/>
              </a:ext>
            </a:extLst>
          </p:cNvPr>
          <p:cNvPicPr>
            <a:picLocks noChangeAspect="1"/>
          </p:cNvPicPr>
          <p:nvPr/>
        </p:nvPicPr>
        <p:blipFill rotWithShape="1">
          <a:blip r:embed="rId4"/>
          <a:srcRect l="2000" t="9210" r="500" b="48606"/>
          <a:stretch/>
        </p:blipFill>
        <p:spPr>
          <a:xfrm>
            <a:off x="4994661" y="2797179"/>
            <a:ext cx="6782946" cy="1709906"/>
          </a:xfrm>
          <a:prstGeom prst="rect">
            <a:avLst/>
          </a:prstGeom>
          <a:ln w="28575">
            <a:solidFill>
              <a:schemeClr val="bg2"/>
            </a:solidFill>
          </a:ln>
        </p:spPr>
      </p:pic>
      <p:sp>
        <p:nvSpPr>
          <p:cNvPr id="2" name="Title 1">
            <a:extLst>
              <a:ext uri="{FF2B5EF4-FFF2-40B4-BE49-F238E27FC236}">
                <a16:creationId xmlns:a16="http://schemas.microsoft.com/office/drawing/2014/main" id="{E6D3503C-664A-4DA2-B020-D3E42AE9C67A}"/>
              </a:ext>
            </a:extLst>
          </p:cNvPr>
          <p:cNvSpPr>
            <a:spLocks noGrp="1"/>
          </p:cNvSpPr>
          <p:nvPr>
            <p:ph type="title"/>
          </p:nvPr>
        </p:nvSpPr>
        <p:spPr/>
        <p:txBody>
          <a:bodyPr/>
          <a:lstStyle/>
          <a:p>
            <a:r>
              <a:rPr lang="en-US">
                <a:latin typeface="Verdana"/>
                <a:ea typeface="Verdana"/>
              </a:rPr>
              <a:t>What are the Ehlers Danlos Syndromes?</a:t>
            </a:r>
            <a:endParaRPr lang="en-US"/>
          </a:p>
        </p:txBody>
      </p:sp>
      <p:sp>
        <p:nvSpPr>
          <p:cNvPr id="4" name="Footer Placeholder 3">
            <a:extLst>
              <a:ext uri="{FF2B5EF4-FFF2-40B4-BE49-F238E27FC236}">
                <a16:creationId xmlns:a16="http://schemas.microsoft.com/office/drawing/2014/main" id="{B261C24D-C46D-377A-424F-3E1441106C29}"/>
              </a:ext>
            </a:extLst>
          </p:cNvPr>
          <p:cNvSpPr>
            <a:spLocks noGrp="1"/>
          </p:cNvSpPr>
          <p:nvPr>
            <p:ph type="ftr" sz="quarter" idx="11"/>
          </p:nvPr>
        </p:nvSpPr>
        <p:spPr>
          <a:xfrm>
            <a:off x="415613" y="6462252"/>
            <a:ext cx="7876458" cy="390831"/>
          </a:xfrm>
        </p:spPr>
        <p:txBody>
          <a:bodyPr lIns="91440" tIns="45720" rIns="91440" bIns="45720" anchor="t"/>
          <a:lstStyle/>
          <a:p>
            <a:pPr>
              <a:defRPr/>
            </a:pPr>
            <a:r>
              <a:rPr kumimoji="0" lang="en-US" sz="1600" b="0" i="0" u="none" strike="noStrike" kern="1200" cap="none" spc="0" normalizeH="0" baseline="0" noProof="0">
                <a:ln>
                  <a:noFill/>
                </a:ln>
                <a:solidFill>
                  <a:srgbClr val="6D6D6D"/>
                </a:solidFill>
                <a:effectLst/>
                <a:uLnTx/>
                <a:uFillTx/>
                <a:latin typeface="Verdana"/>
                <a:ea typeface="+mn-ea"/>
                <a:cs typeface="+mn-cs"/>
              </a:rPr>
              <a:t>[3] Malfait et al., 2020</a:t>
            </a:r>
            <a:r>
              <a:rPr lang="en-US">
                <a:solidFill>
                  <a:srgbClr val="6D6D6D"/>
                </a:solidFill>
                <a:latin typeface="Verdana"/>
              </a:rPr>
              <a:t> [4] Biorender </a:t>
            </a:r>
            <a:endParaRPr kumimoji="0" lang="en-US" sz="1600" b="0" i="0" u="none" strike="noStrike" kern="1200" cap="none" spc="0" normalizeH="0" baseline="0" noProof="0">
              <a:ln>
                <a:noFill/>
              </a:ln>
              <a:solidFill>
                <a:srgbClr val="6D6D6D"/>
              </a:solidFill>
              <a:effectLst/>
              <a:uLnTx/>
              <a:uFillTx/>
              <a:latin typeface="Verdana"/>
              <a:ea typeface="Verdana"/>
              <a:cs typeface="+mn-cs"/>
            </a:endParaRPr>
          </a:p>
        </p:txBody>
      </p:sp>
      <p:sp>
        <p:nvSpPr>
          <p:cNvPr id="5" name="Slide Number Placeholder 4">
            <a:extLst>
              <a:ext uri="{FF2B5EF4-FFF2-40B4-BE49-F238E27FC236}">
                <a16:creationId xmlns:a16="http://schemas.microsoft.com/office/drawing/2014/main" id="{474DBEA6-566B-25F5-1A59-667072E8CB9D}"/>
              </a:ext>
            </a:extLst>
          </p:cNvPr>
          <p:cNvSpPr>
            <a:spLocks noGrp="1"/>
          </p:cNvSpPr>
          <p:nvPr>
            <p:ph type="sldNum" sz="quarter" idx="12"/>
          </p:nvPr>
        </p:nvSpPr>
        <p:spPr>
          <a:xfrm>
            <a:off x="0" y="6458947"/>
            <a:ext cx="609600" cy="3941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3B0023-0CED-47F7-85AE-654F0B232C29}" type="slidenum">
              <a:rPr kumimoji="0" lang="en-US" sz="1200" b="0" i="0" u="none" strike="noStrike" kern="1200" cap="none" spc="0" normalizeH="0" baseline="0" noProof="0" smtClean="0">
                <a:ln>
                  <a:noFill/>
                </a:ln>
                <a:solidFill>
                  <a:prstClr val="black">
                    <a:lumMod val="85000"/>
                    <a:lumOff val="1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lumMod val="85000"/>
                  <a:lumOff val="15000"/>
                </a:prstClr>
              </a:solidFill>
              <a:effectLst/>
              <a:uLnTx/>
              <a:uFillTx/>
              <a:latin typeface="Verdana"/>
              <a:ea typeface="+mn-ea"/>
              <a:cs typeface="+mn-cs"/>
            </a:endParaRPr>
          </a:p>
        </p:txBody>
      </p:sp>
      <p:sp>
        <p:nvSpPr>
          <p:cNvPr id="8" name="Rectangle: Rounded Corners 7">
            <a:extLst>
              <a:ext uri="{FF2B5EF4-FFF2-40B4-BE49-F238E27FC236}">
                <a16:creationId xmlns:a16="http://schemas.microsoft.com/office/drawing/2014/main" id="{F4597981-2964-0309-011B-F65846D50983}"/>
              </a:ext>
            </a:extLst>
          </p:cNvPr>
          <p:cNvSpPr/>
          <p:nvPr/>
        </p:nvSpPr>
        <p:spPr bwMode="auto">
          <a:xfrm>
            <a:off x="304298" y="1426375"/>
            <a:ext cx="11569028" cy="1201359"/>
          </a:xfrm>
          <a:prstGeom prst="roundRect">
            <a:avLst/>
          </a:prstGeom>
          <a:solidFill>
            <a:srgbClr val="AB192D"/>
          </a:solidFill>
          <a:ln w="12700" cap="sq" algn="ctr">
            <a:solidFill>
              <a:schemeClr val="tx2"/>
            </a:solidFill>
            <a:miter lim="800000"/>
            <a:headEnd/>
            <a:tailEnd/>
          </a:ln>
          <a:effectLst/>
        </p:spPr>
        <p:txBody>
          <a:bodyPr wrap="non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Verdana"/>
                <a:ea typeface="+mn-ea"/>
                <a:cs typeface="+mn-cs"/>
              </a:rPr>
              <a:t>Collection of heritable connective tissue disorders caused by </a:t>
            </a:r>
            <a:r>
              <a:rPr kumimoji="0" lang="en-US" sz="2400" b="1" i="0" u="none" strike="noStrike" kern="1200" cap="none" spc="0" normalizeH="0" baseline="0" noProof="0">
                <a:ln>
                  <a:noFill/>
                </a:ln>
                <a:solidFill>
                  <a:prstClr val="white"/>
                </a:solidFill>
                <a:effectLst/>
                <a:uLnTx/>
                <a:uFillTx/>
                <a:latin typeface="Verdana"/>
                <a:ea typeface="+mn-ea"/>
                <a:cs typeface="+mn-cs"/>
              </a:rPr>
              <a:t>defects in</a:t>
            </a:r>
            <a:endParaRPr kumimoji="0" lang="en-US" sz="2400" b="0" i="0" u="none" strike="noStrike" kern="1200" cap="none" spc="0" normalizeH="0" baseline="0" noProof="0">
              <a:ln>
                <a:noFill/>
              </a:ln>
              <a:solidFill>
                <a:prstClr val="white"/>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Verdana"/>
                <a:ea typeface="+mn-ea"/>
                <a:cs typeface="+mn-cs"/>
              </a:rPr>
              <a:t> collagen structure</a:t>
            </a:r>
            <a:r>
              <a:rPr kumimoji="0" lang="en-US" sz="2400" b="0" i="0" u="none" strike="noStrike" kern="1200" cap="none" spc="0" normalizeH="0" baseline="0" noProof="0">
                <a:ln>
                  <a:noFill/>
                </a:ln>
                <a:solidFill>
                  <a:prstClr val="white"/>
                </a:solidFill>
                <a:effectLst/>
                <a:uLnTx/>
                <a:uFillTx/>
                <a:latin typeface="Verdana"/>
                <a:ea typeface="+mn-ea"/>
                <a:cs typeface="+mn-cs"/>
              </a:rPr>
              <a:t>, production, or modification [3]</a:t>
            </a:r>
            <a:endParaRPr kumimoji="0" lang="en-US" sz="2400" b="0" i="0" u="none" strike="noStrike" kern="1200" cap="none" spc="0" normalizeH="0" baseline="0" noProof="0">
              <a:ln>
                <a:noFill/>
              </a:ln>
              <a:solidFill>
                <a:prstClr val="white"/>
              </a:solidFill>
              <a:effectLst/>
              <a:uLnTx/>
              <a:uFillTx/>
              <a:latin typeface="Verdana"/>
              <a:ea typeface="Verdana"/>
            </a:endParaRPr>
          </a:p>
        </p:txBody>
      </p:sp>
      <p:pic>
        <p:nvPicPr>
          <p:cNvPr id="6" name="Picture 5">
            <a:extLst>
              <a:ext uri="{FF2B5EF4-FFF2-40B4-BE49-F238E27FC236}">
                <a16:creationId xmlns:a16="http://schemas.microsoft.com/office/drawing/2014/main" id="{F8EEB4F2-7D9D-CCF0-B0D9-0409224D82CD}"/>
              </a:ext>
            </a:extLst>
          </p:cNvPr>
          <p:cNvPicPr>
            <a:picLocks noChangeAspect="1"/>
          </p:cNvPicPr>
          <p:nvPr/>
        </p:nvPicPr>
        <p:blipFill rotWithShape="1">
          <a:blip r:embed="rId4"/>
          <a:srcRect l="2000" t="51237" r="500" b="6579"/>
          <a:stretch/>
        </p:blipFill>
        <p:spPr>
          <a:xfrm>
            <a:off x="4994661" y="4669491"/>
            <a:ext cx="6782946" cy="1709906"/>
          </a:xfrm>
          <a:prstGeom prst="rect">
            <a:avLst/>
          </a:prstGeom>
          <a:ln w="28575">
            <a:solidFill>
              <a:schemeClr val="bg2"/>
            </a:solidFill>
          </a:ln>
        </p:spPr>
      </p:pic>
      <p:pic>
        <p:nvPicPr>
          <p:cNvPr id="9" name="Picture 8" descr="A diagram of a human body&#10;&#10;Description automatically generated">
            <a:extLst>
              <a:ext uri="{FF2B5EF4-FFF2-40B4-BE49-F238E27FC236}">
                <a16:creationId xmlns:a16="http://schemas.microsoft.com/office/drawing/2014/main" id="{89948237-85D2-2BDA-571D-A02E3DF545BE}"/>
              </a:ext>
            </a:extLst>
          </p:cNvPr>
          <p:cNvPicPr>
            <a:picLocks noChangeAspect="1"/>
          </p:cNvPicPr>
          <p:nvPr/>
        </p:nvPicPr>
        <p:blipFill rotWithShape="1">
          <a:blip r:embed="rId5">
            <a:extLst>
              <a:ext uri="{28A0092B-C50C-407E-A947-70E740481C1C}">
                <a14:useLocalDpi xmlns:a14="http://schemas.microsoft.com/office/drawing/2010/main" val="0"/>
              </a:ext>
            </a:extLst>
          </a:blip>
          <a:srcRect l="19761" t="1162" r="22078" b="9505"/>
          <a:stretch/>
        </p:blipFill>
        <p:spPr>
          <a:xfrm>
            <a:off x="817368" y="2628469"/>
            <a:ext cx="3472455" cy="3733512"/>
          </a:xfrm>
          <a:prstGeom prst="rect">
            <a:avLst/>
          </a:prstGeom>
        </p:spPr>
      </p:pic>
    </p:spTree>
    <p:extLst>
      <p:ext uri="{BB962C8B-B14F-4D97-AF65-F5344CB8AC3E}">
        <p14:creationId xmlns:p14="http://schemas.microsoft.com/office/powerpoint/2010/main" val="401067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C4423-29CA-F633-CAA3-93DBDD9FD1BE}"/>
              </a:ext>
            </a:extLst>
          </p:cNvPr>
          <p:cNvSpPr>
            <a:spLocks noGrp="1"/>
          </p:cNvSpPr>
          <p:nvPr>
            <p:ph type="title"/>
          </p:nvPr>
        </p:nvSpPr>
        <p:spPr/>
        <p:txBody>
          <a:bodyPr/>
          <a:lstStyle/>
          <a:p>
            <a:r>
              <a:rPr lang="en-US"/>
              <a:t>Fibrin vs. Collagen in EDS Wound Model</a:t>
            </a:r>
          </a:p>
        </p:txBody>
      </p:sp>
      <p:sp>
        <p:nvSpPr>
          <p:cNvPr id="3" name="Slide Number Placeholder 2">
            <a:extLst>
              <a:ext uri="{FF2B5EF4-FFF2-40B4-BE49-F238E27FC236}">
                <a16:creationId xmlns:a16="http://schemas.microsoft.com/office/drawing/2014/main" id="{B3B1565F-D545-EB3B-EA34-08888549A2BF}"/>
              </a:ext>
            </a:extLst>
          </p:cNvPr>
          <p:cNvSpPr>
            <a:spLocks noGrp="1"/>
          </p:cNvSpPr>
          <p:nvPr>
            <p:ph type="sldNum" sz="quarter" idx="10"/>
          </p:nvPr>
        </p:nvSpPr>
        <p:spPr/>
        <p:txBody>
          <a:bodyPr/>
          <a:lstStyle/>
          <a:p>
            <a:fld id="{BFEBEB0A-9E3D-4B14-9782-E2AE3DA60D96}" type="slidenum">
              <a:rPr lang="en-US" smtClean="0"/>
              <a:pPr/>
              <a:t>30</a:t>
            </a:fld>
            <a:endParaRPr lang="en-US"/>
          </a:p>
        </p:txBody>
      </p:sp>
      <p:pic>
        <p:nvPicPr>
          <p:cNvPr id="7" name="Picture 6">
            <a:extLst>
              <a:ext uri="{FF2B5EF4-FFF2-40B4-BE49-F238E27FC236}">
                <a16:creationId xmlns:a16="http://schemas.microsoft.com/office/drawing/2014/main" id="{0C7C7312-D9AC-7354-C949-C9A57E985D9A}"/>
              </a:ext>
            </a:extLst>
          </p:cNvPr>
          <p:cNvPicPr>
            <a:picLocks noChangeAspect="1"/>
          </p:cNvPicPr>
          <p:nvPr/>
        </p:nvPicPr>
        <p:blipFill>
          <a:blip r:embed="rId2"/>
          <a:stretch>
            <a:fillRect/>
          </a:stretch>
        </p:blipFill>
        <p:spPr>
          <a:xfrm>
            <a:off x="304801" y="2625541"/>
            <a:ext cx="6744188" cy="2117133"/>
          </a:xfrm>
          <a:prstGeom prst="rect">
            <a:avLst/>
          </a:prstGeom>
        </p:spPr>
      </p:pic>
      <p:pic>
        <p:nvPicPr>
          <p:cNvPr id="3074" name="Picture 2">
            <a:extLst>
              <a:ext uri="{FF2B5EF4-FFF2-40B4-BE49-F238E27FC236}">
                <a16:creationId xmlns:a16="http://schemas.microsoft.com/office/drawing/2014/main" id="{D92E7FE9-041B-F387-5C55-1757A9FDC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1754" y="1416994"/>
            <a:ext cx="3243818" cy="4887238"/>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3">
            <a:extLst>
              <a:ext uri="{FF2B5EF4-FFF2-40B4-BE49-F238E27FC236}">
                <a16:creationId xmlns:a16="http://schemas.microsoft.com/office/drawing/2014/main" id="{E41AF494-2C99-9F39-88E5-9A9208761B93}"/>
              </a:ext>
            </a:extLst>
          </p:cNvPr>
          <p:cNvSpPr>
            <a:spLocks noGrp="1"/>
          </p:cNvSpPr>
          <p:nvPr>
            <p:ph type="ftr" sz="quarter" idx="11"/>
          </p:nvPr>
        </p:nvSpPr>
        <p:spPr>
          <a:xfrm>
            <a:off x="527956" y="6455229"/>
            <a:ext cx="7935559" cy="304800"/>
          </a:xfrm>
        </p:spPr>
        <p:txBody>
          <a:bodyPr lIns="91440" tIns="45720" rIns="91440" bIns="45720" anchor="t"/>
          <a:lstStyle/>
          <a:p>
            <a:pPr>
              <a:spcBef>
                <a:spcPts val="0"/>
              </a:spcBef>
              <a:spcAft>
                <a:spcPts val="0"/>
              </a:spcAft>
            </a:pPr>
            <a:r>
              <a:rPr lang="en-US" sz="900">
                <a:effectLst/>
              </a:rPr>
              <a:t>S. </a:t>
            </a:r>
            <a:r>
              <a:rPr lang="en-US" sz="900" err="1">
                <a:effectLst/>
              </a:rPr>
              <a:t>Viglio</a:t>
            </a:r>
            <a:r>
              <a:rPr lang="en-US" sz="900">
                <a:effectLst/>
              </a:rPr>
              <a:t> </a:t>
            </a:r>
            <a:r>
              <a:rPr lang="en-US" sz="900" i="1">
                <a:effectLst/>
              </a:rPr>
              <a:t>et al.</a:t>
            </a:r>
            <a:r>
              <a:rPr lang="en-US" sz="900">
                <a:effectLst/>
              </a:rPr>
              <a:t>, “Rescue of Migratory Defects of Ehlers–Danlos Syndrome Fibroblasts In Vitro by Type V Collagen but not Insulin-Like Binding Protein-1,” </a:t>
            </a:r>
            <a:r>
              <a:rPr lang="en-US" sz="900" i="1">
                <a:effectLst/>
              </a:rPr>
              <a:t>Journal of Investigative Dermatology</a:t>
            </a:r>
            <a:r>
              <a:rPr lang="en-US" sz="900">
                <a:effectLst/>
              </a:rPr>
              <a:t>, vol. 128, no. 8, pp. 1915–1919, Aug. 2008, </a:t>
            </a:r>
            <a:r>
              <a:rPr lang="en-US" sz="900" err="1">
                <a:effectLst/>
              </a:rPr>
              <a:t>doi</a:t>
            </a:r>
            <a:r>
              <a:rPr lang="en-US" sz="900">
                <a:effectLst/>
              </a:rPr>
              <a:t>: 10.1038/jid.2008.33.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6D6D6D"/>
              </a:solidFill>
              <a:effectLst/>
              <a:uLnTx/>
              <a:uFillTx/>
              <a:latin typeface="Verdana"/>
              <a:ea typeface="+mn-ea"/>
              <a:cs typeface="+mn-cs"/>
            </a:endParaRPr>
          </a:p>
        </p:txBody>
      </p:sp>
    </p:spTree>
    <p:extLst>
      <p:ext uri="{BB962C8B-B14F-4D97-AF65-F5344CB8AC3E}">
        <p14:creationId xmlns:p14="http://schemas.microsoft.com/office/powerpoint/2010/main" val="2010902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48B2D-D104-F2D8-E7CB-41E5F5682786}"/>
              </a:ext>
            </a:extLst>
          </p:cNvPr>
          <p:cNvSpPr>
            <a:spLocks noGrp="1"/>
          </p:cNvSpPr>
          <p:nvPr>
            <p:ph type="title"/>
          </p:nvPr>
        </p:nvSpPr>
        <p:spPr/>
        <p:txBody>
          <a:bodyPr/>
          <a:lstStyle/>
          <a:p>
            <a:r>
              <a:rPr lang="en-US">
                <a:latin typeface="Verdana"/>
                <a:ea typeface="Verdana"/>
              </a:rPr>
              <a:t>Design Objectives</a:t>
            </a:r>
            <a:endParaRPr lang="en-US"/>
          </a:p>
        </p:txBody>
      </p:sp>
      <p:sp>
        <p:nvSpPr>
          <p:cNvPr id="4" name="Text Placeholder 3">
            <a:extLst>
              <a:ext uri="{FF2B5EF4-FFF2-40B4-BE49-F238E27FC236}">
                <a16:creationId xmlns:a16="http://schemas.microsoft.com/office/drawing/2014/main" id="{44278D4A-37AE-D9E2-07AC-548D852F32AF}"/>
              </a:ext>
            </a:extLst>
          </p:cNvPr>
          <p:cNvSpPr>
            <a:spLocks noGrp="1"/>
          </p:cNvSpPr>
          <p:nvPr>
            <p:ph type="body" sz="half" idx="2"/>
          </p:nvPr>
        </p:nvSpPr>
        <p:spPr>
          <a:xfrm>
            <a:off x="611305" y="1716251"/>
            <a:ext cx="3224619" cy="4430486"/>
          </a:xfrm>
        </p:spPr>
        <p:txBody>
          <a:bodyPr/>
          <a:lstStyle/>
          <a:p>
            <a:pPr marL="342900" indent="-342900">
              <a:buChar char="•"/>
            </a:pPr>
            <a:r>
              <a:rPr lang="en-US">
                <a:latin typeface="Verdana"/>
                <a:ea typeface="Verdana"/>
              </a:rPr>
              <a:t>6 preliminary design objectives</a:t>
            </a:r>
          </a:p>
          <a:p>
            <a:pPr marL="342900" indent="-342900">
              <a:buChar char="•"/>
            </a:pPr>
            <a:r>
              <a:rPr lang="en-US">
                <a:latin typeface="Verdana"/>
                <a:ea typeface="Verdana"/>
              </a:rPr>
              <a:t>Used to guide conceptual and developmental 3D </a:t>
            </a:r>
            <a:r>
              <a:rPr lang="en-US" i="1">
                <a:latin typeface="Verdana"/>
                <a:ea typeface="Verdana"/>
              </a:rPr>
              <a:t>in vitro</a:t>
            </a:r>
            <a:r>
              <a:rPr lang="en-US">
                <a:latin typeface="Verdana"/>
                <a:ea typeface="Verdana"/>
              </a:rPr>
              <a:t> wound model design</a:t>
            </a:r>
            <a:endParaRPr lang="en-US"/>
          </a:p>
        </p:txBody>
      </p:sp>
      <p:sp>
        <p:nvSpPr>
          <p:cNvPr id="5" name="Slide Number Placeholder 4">
            <a:extLst>
              <a:ext uri="{FF2B5EF4-FFF2-40B4-BE49-F238E27FC236}">
                <a16:creationId xmlns:a16="http://schemas.microsoft.com/office/drawing/2014/main" id="{C310F4FE-783E-0E93-0916-55BFDA0CB98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EBEB0A-9E3D-4B14-9782-E2AE3DA60D96}" type="slidenum">
              <a:rPr kumimoji="0" lang="en-US" sz="1200" b="0" i="0" u="none" strike="noStrike" kern="1200" cap="none" spc="0" normalizeH="0" baseline="0" noProof="0" smtClean="0">
                <a:ln>
                  <a:noFill/>
                </a:ln>
                <a:solidFill>
                  <a:prstClr val="black">
                    <a:lumMod val="85000"/>
                    <a:lumOff val="1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lumMod val="85000"/>
                  <a:lumOff val="15000"/>
                </a:prstClr>
              </a:solidFill>
              <a:effectLst/>
              <a:uLnTx/>
              <a:uFillTx/>
              <a:latin typeface="Verdana"/>
              <a:ea typeface="+mn-ea"/>
              <a:cs typeface="+mn-cs"/>
            </a:endParaRPr>
          </a:p>
        </p:txBody>
      </p:sp>
      <p:graphicFrame>
        <p:nvGraphicFramePr>
          <p:cNvPr id="8" name="Content Placeholder 2">
            <a:extLst>
              <a:ext uri="{FF2B5EF4-FFF2-40B4-BE49-F238E27FC236}">
                <a16:creationId xmlns:a16="http://schemas.microsoft.com/office/drawing/2014/main" id="{F7213CF8-8362-DD52-7403-291EF32225B6}"/>
              </a:ext>
            </a:extLst>
          </p:cNvPr>
          <p:cNvGraphicFramePr>
            <a:graphicFrameLocks noGrp="1"/>
          </p:cNvGraphicFramePr>
          <p:nvPr>
            <p:ph idx="1"/>
            <p:extLst>
              <p:ext uri="{D42A27DB-BD31-4B8C-83A1-F6EECF244321}">
                <p14:modId xmlns:p14="http://schemas.microsoft.com/office/powerpoint/2010/main" val="2829981970"/>
              </p:ext>
            </p:extLst>
          </p:nvPr>
        </p:nvGraphicFramePr>
        <p:xfrm>
          <a:off x="4632776" y="1551214"/>
          <a:ext cx="7190016" cy="45967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22565508"/>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7690-F7AE-86BF-E5AF-4F24C1497606}"/>
              </a:ext>
            </a:extLst>
          </p:cNvPr>
          <p:cNvSpPr>
            <a:spLocks noGrp="1"/>
          </p:cNvSpPr>
          <p:nvPr>
            <p:ph type="title"/>
          </p:nvPr>
        </p:nvSpPr>
        <p:spPr/>
        <p:txBody>
          <a:bodyPr/>
          <a:lstStyle/>
          <a:p>
            <a:r>
              <a:rPr lang="en-US">
                <a:latin typeface="Verdana"/>
                <a:ea typeface="Verdana"/>
              </a:rPr>
              <a:t>Challenges and Limitations </a:t>
            </a:r>
            <a:endParaRPr lang="en-US">
              <a:solidFill>
                <a:srgbClr val="262626"/>
              </a:solidFill>
              <a:latin typeface="Verdana"/>
              <a:ea typeface="Verdana"/>
            </a:endParaRPr>
          </a:p>
        </p:txBody>
      </p:sp>
      <p:sp>
        <p:nvSpPr>
          <p:cNvPr id="3" name="Content Placeholder 2">
            <a:extLst>
              <a:ext uri="{FF2B5EF4-FFF2-40B4-BE49-F238E27FC236}">
                <a16:creationId xmlns:a16="http://schemas.microsoft.com/office/drawing/2014/main" id="{6B0C1A5F-20DB-0679-94C7-C39657BBE49E}"/>
              </a:ext>
            </a:extLst>
          </p:cNvPr>
          <p:cNvSpPr>
            <a:spLocks noGrp="1"/>
          </p:cNvSpPr>
          <p:nvPr>
            <p:ph sz="half" idx="1"/>
          </p:nvPr>
        </p:nvSpPr>
        <p:spPr>
          <a:xfrm>
            <a:off x="924659" y="2462123"/>
            <a:ext cx="5480649" cy="2705101"/>
          </a:xfrm>
          <a:ln>
            <a:solidFill>
              <a:schemeClr val="bg2">
                <a:lumMod val="75000"/>
              </a:schemeClr>
            </a:solidFill>
          </a:ln>
        </p:spPr>
        <p:txBody>
          <a:bodyPr>
            <a:normAutofit/>
          </a:bodyPr>
          <a:lstStyle/>
          <a:p>
            <a:r>
              <a:rPr lang="en-US">
                <a:latin typeface="Verdana"/>
                <a:ea typeface="Verdana"/>
              </a:rPr>
              <a:t>Budget and time constraints</a:t>
            </a:r>
            <a:endParaRPr lang="en-US"/>
          </a:p>
          <a:p>
            <a:r>
              <a:rPr lang="en-US">
                <a:latin typeface="Verdana"/>
                <a:ea typeface="Verdana"/>
              </a:rPr>
              <a:t>Material availability</a:t>
            </a:r>
            <a:endParaRPr lang="en-US"/>
          </a:p>
          <a:p>
            <a:r>
              <a:rPr lang="en-US">
                <a:latin typeface="Verdana"/>
                <a:ea typeface="Verdana"/>
              </a:rPr>
              <a:t>Access to certain analysis tools</a:t>
            </a:r>
            <a:endParaRPr lang="en-US"/>
          </a:p>
          <a:p>
            <a:r>
              <a:rPr lang="en-US">
                <a:latin typeface="Verdana"/>
                <a:ea typeface="Verdana"/>
              </a:rPr>
              <a:t>Degradation of fibrin gel</a:t>
            </a:r>
            <a:endParaRPr lang="en-US" err="1"/>
          </a:p>
          <a:p>
            <a:r>
              <a:rPr lang="en-US">
                <a:latin typeface="Verdana"/>
                <a:ea typeface="Verdana"/>
              </a:rPr>
              <a:t>Contamination</a:t>
            </a:r>
            <a:endParaRPr lang="en-US"/>
          </a:p>
          <a:p>
            <a:endParaRPr lang="en-US"/>
          </a:p>
          <a:p>
            <a:endParaRPr lang="en-US"/>
          </a:p>
        </p:txBody>
      </p:sp>
      <p:sp>
        <p:nvSpPr>
          <p:cNvPr id="5" name="Slide Number Placeholder 4">
            <a:extLst>
              <a:ext uri="{FF2B5EF4-FFF2-40B4-BE49-F238E27FC236}">
                <a16:creationId xmlns:a16="http://schemas.microsoft.com/office/drawing/2014/main" id="{42435784-B1B4-957D-9945-0E156272A5FB}"/>
              </a:ext>
            </a:extLst>
          </p:cNvPr>
          <p:cNvSpPr>
            <a:spLocks noGrp="1"/>
          </p:cNvSpPr>
          <p:nvPr>
            <p:ph type="sldNum" sz="quarter" idx="12"/>
          </p:nvPr>
        </p:nvSpPr>
        <p:spPr/>
        <p:txBody>
          <a:bodyPr/>
          <a:lstStyle/>
          <a:p>
            <a:fld id="{BFEBEB0A-9E3D-4B14-9782-E2AE3DA60D96}" type="slidenum">
              <a:rPr lang="en-US" smtClean="0"/>
              <a:pPr/>
              <a:t>32</a:t>
            </a:fld>
            <a:endParaRPr lang="en-US"/>
          </a:p>
        </p:txBody>
      </p:sp>
      <p:sp>
        <p:nvSpPr>
          <p:cNvPr id="6" name="Footer Placeholder 5">
            <a:extLst>
              <a:ext uri="{FF2B5EF4-FFF2-40B4-BE49-F238E27FC236}">
                <a16:creationId xmlns:a16="http://schemas.microsoft.com/office/drawing/2014/main" id="{40983208-3CED-E19F-FACE-FFB2CC2D978A}"/>
              </a:ext>
            </a:extLst>
          </p:cNvPr>
          <p:cNvSpPr>
            <a:spLocks noGrp="1"/>
          </p:cNvSpPr>
          <p:nvPr>
            <p:ph type="ftr" sz="quarter" idx="11"/>
          </p:nvPr>
        </p:nvSpPr>
        <p:spPr/>
        <p:txBody>
          <a:bodyPr/>
          <a:lstStyle/>
          <a:p>
            <a:endParaRPr lang="en-US"/>
          </a:p>
        </p:txBody>
      </p:sp>
      <p:sp>
        <p:nvSpPr>
          <p:cNvPr id="8" name="TextBox 21">
            <a:extLst>
              <a:ext uri="{FF2B5EF4-FFF2-40B4-BE49-F238E27FC236}">
                <a16:creationId xmlns:a16="http://schemas.microsoft.com/office/drawing/2014/main" id="{884A7C6B-BBA9-7C16-963B-55920321D579}"/>
              </a:ext>
            </a:extLst>
          </p:cNvPr>
          <p:cNvSpPr txBox="1"/>
          <p:nvPr/>
        </p:nvSpPr>
        <p:spPr>
          <a:xfrm>
            <a:off x="923389" y="1703052"/>
            <a:ext cx="5479462" cy="584775"/>
          </a:xfrm>
          <a:prstGeom prst="rect">
            <a:avLst/>
          </a:prstGeom>
          <a:solidFill>
            <a:schemeClr val="accent2"/>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600" kern="0">
              <a:solidFill>
                <a:srgbClr val="000000"/>
              </a:solidFill>
              <a:latin typeface="Calibri"/>
              <a:cs typeface="Calibri"/>
            </a:endParaRPr>
          </a:p>
          <a:p>
            <a:pPr algn="ctr">
              <a:defRPr/>
            </a:pPr>
            <a:r>
              <a:rPr lang="en-US" sz="2000" b="1" kern="0">
                <a:solidFill>
                  <a:srgbClr val="000000"/>
                </a:solidFill>
                <a:latin typeface="Calibri"/>
              </a:rPr>
              <a:t>Complications and Obstacles</a:t>
            </a:r>
            <a:endParaRPr lang="en-US" b="1">
              <a:ea typeface="Verdana"/>
            </a:endParaRPr>
          </a:p>
          <a:p>
            <a:pPr algn="ctr">
              <a:defRPr/>
            </a:pPr>
            <a:endParaRPr lang="en-US" sz="600" kern="0">
              <a:solidFill>
                <a:srgbClr val="000000"/>
              </a:solidFill>
              <a:latin typeface="Calibri"/>
              <a:cs typeface="Calibri"/>
            </a:endParaRPr>
          </a:p>
        </p:txBody>
      </p:sp>
      <p:pic>
        <p:nvPicPr>
          <p:cNvPr id="9" name="Picture 8" descr="Red bubbles on a red surface&#10;&#10;Description automatically generated">
            <a:extLst>
              <a:ext uri="{FF2B5EF4-FFF2-40B4-BE49-F238E27FC236}">
                <a16:creationId xmlns:a16="http://schemas.microsoft.com/office/drawing/2014/main" id="{1FCC4417-275A-D049-A9FF-FB44C2DC08E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42000"/>
                    </a14:imgEffect>
                  </a14:imgLayer>
                </a14:imgProps>
              </a:ext>
            </a:extLst>
          </a:blip>
          <a:stretch>
            <a:fillRect/>
          </a:stretch>
        </p:blipFill>
        <p:spPr>
          <a:xfrm>
            <a:off x="7329458" y="1671464"/>
            <a:ext cx="3381375" cy="1895475"/>
          </a:xfrm>
          <a:prstGeom prst="rect">
            <a:avLst/>
          </a:prstGeom>
        </p:spPr>
      </p:pic>
      <p:pic>
        <p:nvPicPr>
          <p:cNvPr id="10" name="Picture 9" descr="A close up of bubbles&#10;&#10;Description automatically generated">
            <a:extLst>
              <a:ext uri="{FF2B5EF4-FFF2-40B4-BE49-F238E27FC236}">
                <a16:creationId xmlns:a16="http://schemas.microsoft.com/office/drawing/2014/main" id="{C5F48AA5-FD13-8BBC-FD16-A0A96C8A74DF}"/>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Effect>
                      <a14:brightnessContrast bright="21000" contrast="42000"/>
                    </a14:imgEffect>
                  </a14:imgLayer>
                </a14:imgProps>
              </a:ext>
            </a:extLst>
          </a:blip>
          <a:stretch>
            <a:fillRect/>
          </a:stretch>
        </p:blipFill>
        <p:spPr>
          <a:xfrm>
            <a:off x="7311776" y="3947147"/>
            <a:ext cx="3397112" cy="1846470"/>
          </a:xfrm>
          <a:prstGeom prst="rect">
            <a:avLst/>
          </a:prstGeom>
        </p:spPr>
      </p:pic>
      <p:sp>
        <p:nvSpPr>
          <p:cNvPr id="7" name="TextBox 6">
            <a:extLst>
              <a:ext uri="{FF2B5EF4-FFF2-40B4-BE49-F238E27FC236}">
                <a16:creationId xmlns:a16="http://schemas.microsoft.com/office/drawing/2014/main" id="{C8E24397-7162-9524-8207-629D55E48E29}"/>
              </a:ext>
            </a:extLst>
          </p:cNvPr>
          <p:cNvSpPr txBox="1"/>
          <p:nvPr/>
        </p:nvSpPr>
        <p:spPr>
          <a:xfrm>
            <a:off x="7666986" y="3569608"/>
            <a:ext cx="2702984" cy="33855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600" err="1">
                <a:ea typeface="Verdana"/>
              </a:rPr>
              <a:t>cEDS</a:t>
            </a:r>
            <a:r>
              <a:rPr lang="en-US" sz="1600">
                <a:ea typeface="Verdana"/>
              </a:rPr>
              <a:t> fibrin dot on day 6</a:t>
            </a:r>
            <a:endParaRPr lang="en-US" sz="1600" err="1"/>
          </a:p>
        </p:txBody>
      </p:sp>
      <p:sp>
        <p:nvSpPr>
          <p:cNvPr id="4" name="TextBox 3">
            <a:extLst>
              <a:ext uri="{FF2B5EF4-FFF2-40B4-BE49-F238E27FC236}">
                <a16:creationId xmlns:a16="http://schemas.microsoft.com/office/drawing/2014/main" id="{A55E122A-A0D6-FE48-0CE6-246E39628C6D}"/>
              </a:ext>
            </a:extLst>
          </p:cNvPr>
          <p:cNvSpPr txBox="1"/>
          <p:nvPr/>
        </p:nvSpPr>
        <p:spPr>
          <a:xfrm>
            <a:off x="7666985" y="5798457"/>
            <a:ext cx="2667718" cy="33855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600" err="1">
                <a:ea typeface="Verdana"/>
              </a:rPr>
              <a:t>cEDS</a:t>
            </a:r>
            <a:r>
              <a:rPr lang="en-US" sz="1600">
                <a:ea typeface="Verdana"/>
              </a:rPr>
              <a:t> fibrin punch day 6</a:t>
            </a:r>
            <a:endParaRPr lang="en-US" sz="1600" err="1"/>
          </a:p>
        </p:txBody>
      </p:sp>
    </p:spTree>
    <p:extLst>
      <p:ext uri="{BB962C8B-B14F-4D97-AF65-F5344CB8AC3E}">
        <p14:creationId xmlns:p14="http://schemas.microsoft.com/office/powerpoint/2010/main" val="4129463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of a cylinder with a cylindrical cylinder and a cylindrical cylinder with a cylindrical cylinder with a cylindrical cylinder with a cylindrical cylinder with a cylindrical cylinder with a cylindrical cylinder with a cylindrical cylinder with a cylindrical&#10;&#10;Description automatically generated">
            <a:extLst>
              <a:ext uri="{FF2B5EF4-FFF2-40B4-BE49-F238E27FC236}">
                <a16:creationId xmlns:a16="http://schemas.microsoft.com/office/drawing/2014/main" id="{2A64EA3D-2174-FE76-E8C4-69F2DD176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129" y="2602149"/>
            <a:ext cx="4668118" cy="2718974"/>
          </a:xfrm>
          <a:prstGeom prst="rect">
            <a:avLst/>
          </a:prstGeom>
        </p:spPr>
      </p:pic>
      <p:sp>
        <p:nvSpPr>
          <p:cNvPr id="14" name="Title 1">
            <a:extLst>
              <a:ext uri="{FF2B5EF4-FFF2-40B4-BE49-F238E27FC236}">
                <a16:creationId xmlns:a16="http://schemas.microsoft.com/office/drawing/2014/main" id="{64FFEC37-60A2-80AC-3F8A-70EF3603B8FC}"/>
              </a:ext>
            </a:extLst>
          </p:cNvPr>
          <p:cNvSpPr>
            <a:spLocks noGrp="1"/>
          </p:cNvSpPr>
          <p:nvPr>
            <p:ph type="title"/>
          </p:nvPr>
        </p:nvSpPr>
        <p:spPr>
          <a:xfrm>
            <a:off x="609600" y="351367"/>
            <a:ext cx="10972800" cy="800100"/>
          </a:xfrm>
        </p:spPr>
        <p:txBody>
          <a:bodyPr/>
          <a:lstStyle/>
          <a:p>
            <a:r>
              <a:rPr lang="en-US">
                <a:latin typeface="Verdana"/>
                <a:ea typeface="Verdana"/>
              </a:rPr>
              <a:t>Indentation Testing on Fibrin Gels Method</a:t>
            </a:r>
            <a:endParaRPr lang="en-US"/>
          </a:p>
        </p:txBody>
      </p:sp>
      <p:sp>
        <p:nvSpPr>
          <p:cNvPr id="16" name="Footer Placeholder 3">
            <a:extLst>
              <a:ext uri="{FF2B5EF4-FFF2-40B4-BE49-F238E27FC236}">
                <a16:creationId xmlns:a16="http://schemas.microsoft.com/office/drawing/2014/main" id="{22ACC9A0-AB12-7F86-9F86-5408BDE4006D}"/>
              </a:ext>
            </a:extLst>
          </p:cNvPr>
          <p:cNvSpPr>
            <a:spLocks noGrp="1"/>
          </p:cNvSpPr>
          <p:nvPr>
            <p:ph type="ftr" sz="quarter" idx="11"/>
          </p:nvPr>
        </p:nvSpPr>
        <p:spPr>
          <a:xfrm>
            <a:off x="515815" y="6430078"/>
            <a:ext cx="8340970" cy="457200"/>
          </a:xfrm>
        </p:spPr>
        <p:txBody>
          <a:bodyPr/>
          <a:lstStyle/>
          <a:p>
            <a:r>
              <a:rPr lang="en-US" sz="1000">
                <a:effectLst/>
              </a:rPr>
              <a:t>Duong, H., Wu, B., &amp; Tawil, B. (2009). Modulation of 3D Fibrin Matrix Stiffness by Intrinsic Fibrinogen–Thrombin Compositions and by Extrinsic Cellular Activity. </a:t>
            </a:r>
            <a:r>
              <a:rPr lang="en-US" sz="1000" i="1">
                <a:effectLst/>
              </a:rPr>
              <a:t>Tissue Engineering Part A</a:t>
            </a:r>
            <a:r>
              <a:rPr lang="en-US" sz="1000">
                <a:effectLst/>
              </a:rPr>
              <a:t>, </a:t>
            </a:r>
            <a:r>
              <a:rPr lang="en-US" sz="1000" i="1">
                <a:effectLst/>
              </a:rPr>
              <a:t>15</a:t>
            </a:r>
            <a:r>
              <a:rPr lang="en-US" sz="1000">
                <a:effectLst/>
              </a:rPr>
              <a:t>(7), 1865–1876. https://doi.org/10.1089/ten.tea.2008.0319</a:t>
            </a:r>
          </a:p>
          <a:p>
            <a:endParaRPr lang="en-US" sz="1000"/>
          </a:p>
        </p:txBody>
      </p:sp>
      <p:sp>
        <p:nvSpPr>
          <p:cNvPr id="7" name="Slide Number Placeholder 6">
            <a:extLst>
              <a:ext uri="{FF2B5EF4-FFF2-40B4-BE49-F238E27FC236}">
                <a16:creationId xmlns:a16="http://schemas.microsoft.com/office/drawing/2014/main" id="{6FED8B20-16F7-93C9-EB04-33ED1CF07624}"/>
              </a:ext>
            </a:extLst>
          </p:cNvPr>
          <p:cNvSpPr>
            <a:spLocks noGrp="1"/>
          </p:cNvSpPr>
          <p:nvPr>
            <p:ph type="sldNum" sz="quarter" idx="12"/>
          </p:nvPr>
        </p:nvSpPr>
        <p:spPr>
          <a:xfrm>
            <a:off x="1" y="6387664"/>
            <a:ext cx="609600" cy="394136"/>
          </a:xfrm>
        </p:spPr>
        <p:txBody>
          <a:bodyPr anchor="ctr">
            <a:normAutofit/>
          </a:bodyPr>
          <a:lstStyle/>
          <a:p>
            <a:pPr>
              <a:spcAft>
                <a:spcPts val="600"/>
              </a:spcAft>
            </a:pPr>
            <a:fld id="{BFEBEB0A-9E3D-4B14-9782-E2AE3DA60D96}" type="slidenum">
              <a:rPr lang="en-US" dirty="0" smtClean="0"/>
              <a:pPr>
                <a:spcAft>
                  <a:spcPts val="600"/>
                </a:spcAft>
              </a:pPr>
              <a:t>33</a:t>
            </a:fld>
            <a:endParaRPr lang="en-US"/>
          </a:p>
        </p:txBody>
      </p:sp>
      <p:sp>
        <p:nvSpPr>
          <p:cNvPr id="10" name="Rectangle 9">
            <a:extLst>
              <a:ext uri="{FF2B5EF4-FFF2-40B4-BE49-F238E27FC236}">
                <a16:creationId xmlns:a16="http://schemas.microsoft.com/office/drawing/2014/main" id="{39E17C4D-0A3C-E348-D522-71063CFE97C7}"/>
              </a:ext>
            </a:extLst>
          </p:cNvPr>
          <p:cNvSpPr>
            <a:spLocks noChangeAspect="1"/>
          </p:cNvSpPr>
          <p:nvPr/>
        </p:nvSpPr>
        <p:spPr bwMode="auto">
          <a:xfrm>
            <a:off x="3723383" y="3504427"/>
            <a:ext cx="1162690" cy="210951"/>
          </a:xfrm>
          <a:prstGeom prst="rect">
            <a:avLst/>
          </a:prstGeom>
          <a:solidFill>
            <a:srgbClr val="FFFFFF"/>
          </a:solidFill>
          <a:ln w="12700" cap="sq" algn="ctr">
            <a:solidFill>
              <a:schemeClr val="bg1"/>
            </a:solidFill>
            <a:miter lim="800000"/>
            <a:headEnd/>
            <a:tailEnd/>
          </a:ln>
          <a:effectLst/>
        </p:spPr>
        <p:txBody>
          <a:bodyPr wrap="none" rtlCol="0" anchor="ctr"/>
          <a:lstStyle/>
          <a:p>
            <a:pPr algn="ctr"/>
            <a:r>
              <a:rPr lang="en-US" sz="1050" b="1">
                <a:latin typeface="+mn-lt"/>
              </a:rPr>
              <a:t>6 mm indenter</a:t>
            </a:r>
            <a:endParaRPr lang="en-US" sz="1200" b="1">
              <a:latin typeface="+mn-lt"/>
            </a:endParaRPr>
          </a:p>
        </p:txBody>
      </p:sp>
      <p:sp>
        <p:nvSpPr>
          <p:cNvPr id="11" name="Rectangle 10">
            <a:extLst>
              <a:ext uri="{FF2B5EF4-FFF2-40B4-BE49-F238E27FC236}">
                <a16:creationId xmlns:a16="http://schemas.microsoft.com/office/drawing/2014/main" id="{16001416-F020-C026-1A36-4BED7ABEAA53}"/>
              </a:ext>
            </a:extLst>
          </p:cNvPr>
          <p:cNvSpPr>
            <a:spLocks noChangeAspect="1"/>
          </p:cNvSpPr>
          <p:nvPr/>
        </p:nvSpPr>
        <p:spPr bwMode="auto">
          <a:xfrm>
            <a:off x="5093080" y="3939704"/>
            <a:ext cx="638823" cy="241036"/>
          </a:xfrm>
          <a:prstGeom prst="rect">
            <a:avLst/>
          </a:prstGeom>
          <a:solidFill>
            <a:srgbClr val="FFFFFF"/>
          </a:solidFill>
          <a:ln w="12700" cap="sq" algn="ctr">
            <a:solidFill>
              <a:schemeClr val="bg1"/>
            </a:solidFill>
            <a:miter lim="800000"/>
            <a:headEnd/>
            <a:tailEnd/>
          </a:ln>
          <a:effectLst/>
        </p:spPr>
        <p:txBody>
          <a:bodyPr wrap="none" rtlCol="0" anchor="ctr"/>
          <a:lstStyle/>
          <a:p>
            <a:pPr algn="ctr"/>
            <a:r>
              <a:rPr lang="en-US" sz="1050" b="1"/>
              <a:t>18 mm</a:t>
            </a:r>
            <a:endParaRPr lang="en-US" sz="1200" b="1">
              <a:latin typeface="+mn-lt"/>
            </a:endParaRPr>
          </a:p>
        </p:txBody>
      </p:sp>
      <p:sp>
        <p:nvSpPr>
          <p:cNvPr id="12" name="TextBox 11">
            <a:extLst>
              <a:ext uri="{FF2B5EF4-FFF2-40B4-BE49-F238E27FC236}">
                <a16:creationId xmlns:a16="http://schemas.microsoft.com/office/drawing/2014/main" id="{3CB882C9-52D2-4339-9D32-9AB467BB08F9}"/>
              </a:ext>
            </a:extLst>
          </p:cNvPr>
          <p:cNvSpPr txBox="1">
            <a:spLocks noChangeAspect="1"/>
          </p:cNvSpPr>
          <p:nvPr/>
        </p:nvSpPr>
        <p:spPr>
          <a:xfrm>
            <a:off x="1063109" y="5321123"/>
            <a:ext cx="2445079" cy="304800"/>
          </a:xfrm>
          <a:prstGeom prst="rect">
            <a:avLst/>
          </a:prstGeom>
          <a:noFill/>
        </p:spPr>
        <p:txBody>
          <a:bodyPr wrap="square" rtlCol="0">
            <a:noAutofit/>
          </a:bodyPr>
          <a:lstStyle/>
          <a:p>
            <a:r>
              <a:rPr lang="en-US" sz="1050"/>
              <a:t>Modified from Duong et al. 2009</a:t>
            </a:r>
          </a:p>
        </p:txBody>
      </p:sp>
      <p:pic>
        <p:nvPicPr>
          <p:cNvPr id="2" name="Picture 1" descr="CELLSCALE UNIVERT USER MANUAL Pdf Download | ManualsLib">
            <a:extLst>
              <a:ext uri="{FF2B5EF4-FFF2-40B4-BE49-F238E27FC236}">
                <a16:creationId xmlns:a16="http://schemas.microsoft.com/office/drawing/2014/main" id="{754B5263-0A9A-07A7-5CC3-0BA40D3686F4}"/>
              </a:ext>
            </a:extLst>
          </p:cNvPr>
          <p:cNvPicPr>
            <a:picLocks noChangeAspect="1"/>
          </p:cNvPicPr>
          <p:nvPr/>
        </p:nvPicPr>
        <p:blipFill rotWithShape="1">
          <a:blip r:embed="rId4"/>
          <a:srcRect l="21436" t="3708" r="21639" b="4060"/>
          <a:stretch/>
        </p:blipFill>
        <p:spPr>
          <a:xfrm>
            <a:off x="7342801" y="1576944"/>
            <a:ext cx="2860524" cy="4634835"/>
          </a:xfrm>
          <a:prstGeom prst="rect">
            <a:avLst/>
          </a:prstGeom>
        </p:spPr>
      </p:pic>
    </p:spTree>
    <p:extLst>
      <p:ext uri="{BB962C8B-B14F-4D97-AF65-F5344CB8AC3E}">
        <p14:creationId xmlns:p14="http://schemas.microsoft.com/office/powerpoint/2010/main" val="2296878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D260-91F8-8A07-6137-230A260F8C15}"/>
              </a:ext>
            </a:extLst>
          </p:cNvPr>
          <p:cNvSpPr>
            <a:spLocks noGrp="1"/>
          </p:cNvSpPr>
          <p:nvPr>
            <p:ph type="title"/>
          </p:nvPr>
        </p:nvSpPr>
        <p:spPr/>
        <p:txBody>
          <a:bodyPr/>
          <a:lstStyle/>
          <a:p>
            <a:r>
              <a:rPr lang="en-US"/>
              <a:t>Indentation Calculations – Oliver-Pharr</a:t>
            </a:r>
          </a:p>
        </p:txBody>
      </p:sp>
      <p:sp>
        <p:nvSpPr>
          <p:cNvPr id="5" name="Slide Number Placeholder 4">
            <a:extLst>
              <a:ext uri="{FF2B5EF4-FFF2-40B4-BE49-F238E27FC236}">
                <a16:creationId xmlns:a16="http://schemas.microsoft.com/office/drawing/2014/main" id="{61263314-FE8F-3973-C18C-66DB61B442DE}"/>
              </a:ext>
            </a:extLst>
          </p:cNvPr>
          <p:cNvSpPr>
            <a:spLocks noGrp="1"/>
          </p:cNvSpPr>
          <p:nvPr>
            <p:ph type="sldNum" sz="quarter" idx="12"/>
          </p:nvPr>
        </p:nvSpPr>
        <p:spPr/>
        <p:txBody>
          <a:bodyPr/>
          <a:lstStyle/>
          <a:p>
            <a:fld id="{BFEBEB0A-9E3D-4B14-9782-E2AE3DA60D96}" type="slidenum">
              <a:rPr lang="en-US" smtClean="0"/>
              <a:pPr/>
              <a:t>34</a:t>
            </a:fld>
            <a:endParaRPr lang="en-US"/>
          </a:p>
        </p:txBody>
      </p:sp>
      <p:sp>
        <p:nvSpPr>
          <p:cNvPr id="6" name="Footer Placeholder 5">
            <a:extLst>
              <a:ext uri="{FF2B5EF4-FFF2-40B4-BE49-F238E27FC236}">
                <a16:creationId xmlns:a16="http://schemas.microsoft.com/office/drawing/2014/main" id="{94EA5E03-A178-CED2-C7CF-06FF9543C95A}"/>
              </a:ext>
            </a:extLst>
          </p:cNvPr>
          <p:cNvSpPr>
            <a:spLocks noGrp="1"/>
          </p:cNvSpPr>
          <p:nvPr>
            <p:ph type="ftr" sz="quarter" idx="11"/>
          </p:nvPr>
        </p:nvSpPr>
        <p:spPr>
          <a:xfrm>
            <a:off x="609600" y="6400799"/>
            <a:ext cx="7666892" cy="720969"/>
          </a:xfrm>
        </p:spPr>
        <p:txBody>
          <a:bodyPr/>
          <a:lstStyle/>
          <a:p>
            <a:r>
              <a:rPr lang="en-US" sz="1100">
                <a:effectLst/>
              </a:rPr>
              <a:t>Zhang, Q. (2022). </a:t>
            </a:r>
            <a:r>
              <a:rPr lang="en-US" sz="1100" i="1">
                <a:effectLst/>
              </a:rPr>
              <a:t>The mechanics of hydrogels: mechanical properties, testing, and applications</a:t>
            </a:r>
            <a:r>
              <a:rPr lang="en-US" sz="1100">
                <a:effectLst/>
              </a:rPr>
              <a:t> (H. Li &amp; V. </a:t>
            </a:r>
            <a:r>
              <a:rPr lang="en-US" sz="1100" err="1">
                <a:effectLst/>
              </a:rPr>
              <a:t>Silberschmidt</a:t>
            </a:r>
            <a:r>
              <a:rPr lang="en-US" sz="1100">
                <a:effectLst/>
              </a:rPr>
              <a:t>, Eds.). Woodhead Publishing, an imprint of Elsevier.</a:t>
            </a:r>
          </a:p>
          <a:p>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E6B30D5-4716-07F0-E1D4-B9BB042C96D9}"/>
                  </a:ext>
                </a:extLst>
              </p:cNvPr>
              <p:cNvSpPr txBox="1"/>
              <p:nvPr/>
            </p:nvSpPr>
            <p:spPr>
              <a:xfrm>
                <a:off x="438624" y="1452880"/>
                <a:ext cx="5410200" cy="4480560"/>
              </a:xfrm>
              <a:prstGeom prst="rect">
                <a:avLst/>
              </a:prstGeom>
              <a:noFill/>
            </p:spPr>
            <p:txBody>
              <a:bodyPr wrap="none" lIns="0" tIns="0" rIns="0" bIns="0" rtlCol="0">
                <a:noAutofit/>
              </a:bodyPr>
              <a:lstStyle/>
              <a:p>
                <a:pPr algn="ctr"/>
                <a:r>
                  <a:rPr lang="en-US" b="0" u="sng">
                    <a:latin typeface="Cambria Math" panose="02040503050406030204" pitchFamily="18" charset="0"/>
                    <a:ea typeface="Cambria Math" panose="02040503050406030204" pitchFamily="18" charset="0"/>
                  </a:rPr>
                  <a:t>Given</a:t>
                </a:r>
                <a:endParaRPr lang="en-US" sz="1600" b="0" u="sng">
                  <a:latin typeface="Cambria Math" panose="02040503050406030204" pitchFamily="18" charset="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𝑎</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𝐼𝑛𝑑𝑒𝑛𝑡𝑒𝑟</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𝑅𝑎𝑑𝑖𝑢𝑠</m:t>
                      </m:r>
                      <m:r>
                        <a:rPr lang="en-US" sz="1600" b="0" i="1" smtClean="0">
                          <a:latin typeface="Cambria Math" panose="02040503050406030204" pitchFamily="18" charset="0"/>
                          <a:ea typeface="Cambria Math" panose="02040503050406030204" pitchFamily="18" charset="0"/>
                        </a:rPr>
                        <m:t>=0.003</m:t>
                      </m:r>
                      <m:r>
                        <a:rPr lang="en-US" sz="1600" b="0" i="1" smtClean="0">
                          <a:latin typeface="Cambria Math" panose="02040503050406030204" pitchFamily="18" charset="0"/>
                          <a:ea typeface="Cambria Math" panose="02040503050406030204" pitchFamily="18" charset="0"/>
                        </a:rPr>
                        <m:t>𝑚</m:t>
                      </m:r>
                    </m:oMath>
                  </m:oMathPara>
                </a14:m>
                <a:endParaRPr lang="en-US" sz="1600" b="0" i="1">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r>
                        <a:rPr lang="en-US" sz="1600" b="0" i="1" smtClean="0">
                          <a:latin typeface="Cambria Math" panose="02040503050406030204" pitchFamily="18" charset="0"/>
                        </a:rPr>
                        <m:t>=</m:t>
                      </m:r>
                      <m:r>
                        <a:rPr lang="en-US" sz="1600" b="0" i="1" smtClean="0">
                          <a:latin typeface="Cambria Math" panose="02040503050406030204" pitchFamily="18" charset="0"/>
                        </a:rPr>
                        <m:t>𝐶𝑜𝑛𝑡𝑎𝑐𝑡</m:t>
                      </m:r>
                      <m:r>
                        <a:rPr lang="en-US" sz="1600" b="0" i="1" smtClean="0">
                          <a:latin typeface="Cambria Math" panose="02040503050406030204" pitchFamily="18" charset="0"/>
                        </a:rPr>
                        <m:t> </m:t>
                      </m:r>
                      <m:r>
                        <a:rPr lang="en-US" sz="1600" b="0" i="1" smtClean="0">
                          <a:latin typeface="Cambria Math" panose="02040503050406030204" pitchFamily="18" charset="0"/>
                        </a:rPr>
                        <m:t>𝐴𝑟𝑒𝑎</m:t>
                      </m:r>
                      <m:r>
                        <a:rPr lang="en-US" sz="1600" b="0" i="1" smtClean="0">
                          <a:latin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𝜋</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𝑎</m:t>
                          </m:r>
                        </m:e>
                        <m:sup>
                          <m:r>
                            <a:rPr lang="en-US" sz="1600" b="0" i="1" smtClean="0">
                              <a:latin typeface="Cambria Math" panose="02040503050406030204" pitchFamily="18" charset="0"/>
                              <a:ea typeface="Cambria Math" panose="02040503050406030204" pitchFamily="18" charset="0"/>
                            </a:rPr>
                            <m:t>2</m:t>
                          </m:r>
                        </m:sup>
                      </m:sSup>
                    </m:oMath>
                  </m:oMathPara>
                </a14:m>
                <a:endParaRPr lang="en-US" sz="160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𝐵</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𝐹𝑖𝑡𝑡𝑒𝑑</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𝐶𝑜𝑛𝑠𝑡𝑎𝑛𝑡</m:t>
                      </m:r>
                    </m:oMath>
                  </m:oMathPara>
                </a14:m>
                <a:endParaRPr lang="en-US" sz="160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𝑛</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𝐼𝑛𝑑𝑒𝑛𝑡𝑒𝑟</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𝐺𝑒𝑜𝑚𝑒𝑡𝑟𝑦</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𝐶𝑜𝑛𝑠𝑡𝑎𝑛𝑡</m:t>
                      </m:r>
                      <m:r>
                        <a:rPr lang="en-US" sz="1600" b="0" i="1" smtClean="0">
                          <a:latin typeface="Cambria Math" panose="02040503050406030204" pitchFamily="18" charset="0"/>
                          <a:ea typeface="Cambria Math" panose="02040503050406030204" pitchFamily="18" charset="0"/>
                        </a:rPr>
                        <m:t>=1</m:t>
                      </m:r>
                    </m:oMath>
                  </m:oMathPara>
                </a14:m>
                <a:endParaRPr lang="en-US" sz="160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𝑃</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𝐿𝑜𝑎𝑑</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𝐵</m:t>
                      </m:r>
                      <m:sSup>
                        <m:sSupPr>
                          <m:ctrlPr>
                            <a:rPr lang="en-US" sz="1600" b="0" i="1" smtClean="0">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h</m:t>
                          </m:r>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h</m:t>
                              </m:r>
                            </m:e>
                            <m:sub>
                              <m:r>
                                <a:rPr lang="en-US" sz="1600" i="1">
                                  <a:latin typeface="Cambria Math" panose="02040503050406030204" pitchFamily="18" charset="0"/>
                                  <a:ea typeface="Cambria Math" panose="02040503050406030204" pitchFamily="18" charset="0"/>
                                </a:rPr>
                                <m:t>𝑓</m:t>
                              </m:r>
                            </m:sub>
                          </m:sSub>
                          <m:r>
                            <a:rPr lang="en-US" sz="1600" i="1">
                              <a:latin typeface="Cambria Math" panose="02040503050406030204" pitchFamily="18" charset="0"/>
                              <a:ea typeface="Cambria Math" panose="02040503050406030204" pitchFamily="18" charset="0"/>
                            </a:rPr>
                            <m:t>)</m:t>
                          </m:r>
                        </m:e>
                        <m:sup>
                          <m:r>
                            <a:rPr lang="en-US" sz="1600" b="0" i="1" smtClean="0">
                              <a:latin typeface="Cambria Math" panose="02040503050406030204" pitchFamily="18" charset="0"/>
                              <a:ea typeface="Cambria Math" panose="02040503050406030204" pitchFamily="18" charset="0"/>
                            </a:rPr>
                            <m:t>𝑛</m:t>
                          </m:r>
                        </m:sup>
                      </m:sSup>
                    </m:oMath>
                  </m:oMathPara>
                </a14:m>
                <a:endParaRPr lang="en-US" sz="1600" b="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h</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𝐷𝑖𝑠𝑝𝑙𝑎𝑐𝑒𝑚𝑒𝑛𝑡</m:t>
                      </m:r>
                    </m:oMath>
                  </m:oMathPara>
                </a14:m>
                <a:endParaRPr lang="en-US" sz="160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𝑆</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𝐸𝑙𝑎𝑠𝑡𝑖𝑐</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𝐶𝑜𝑛𝑡𝑎𝑐𝑡</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𝑆𝑡𝑖𝑓𝑓𝑛𝑒𝑠𝑠</m:t>
                      </m:r>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𝑑𝑃</m:t>
                              </m:r>
                            </m:num>
                            <m:den>
                              <m:r>
                                <a:rPr lang="en-US" sz="1600" b="0" i="1" smtClean="0">
                                  <a:latin typeface="Cambria Math" panose="02040503050406030204" pitchFamily="18" charset="0"/>
                                  <a:ea typeface="Cambria Math" panose="02040503050406030204" pitchFamily="18" charset="0"/>
                                </a:rPr>
                                <m:t>𝑑h</m:t>
                              </m:r>
                            </m:den>
                          </m:f>
                          <m:r>
                            <a:rPr lang="en-US" sz="1600" b="0" i="1" smtClean="0">
                              <a:latin typeface="Cambria Math" panose="02040503050406030204" pitchFamily="18" charset="0"/>
                              <a:ea typeface="Cambria Math" panose="02040503050406030204" pitchFamily="18" charset="0"/>
                            </a:rPr>
                            <m:t>)</m:t>
                          </m:r>
                        </m:e>
                        <m:sub>
                          <m:r>
                            <a:rPr lang="en-US" sz="1600" b="0" i="1" smtClean="0">
                              <a:latin typeface="Cambria Math" panose="02040503050406030204" pitchFamily="18" charset="0"/>
                              <a:ea typeface="Cambria Math" panose="02040503050406030204" pitchFamily="18" charset="0"/>
                            </a:rPr>
                            <m:t>h</m:t>
                          </m:r>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h</m:t>
                              </m:r>
                            </m:e>
                            <m:sub>
                              <m:r>
                                <a:rPr lang="en-US" sz="1600" b="0" i="1" smtClean="0">
                                  <a:latin typeface="Cambria Math" panose="02040503050406030204" pitchFamily="18" charset="0"/>
                                  <a:ea typeface="Cambria Math" panose="02040503050406030204" pitchFamily="18" charset="0"/>
                                </a:rPr>
                                <m:t>𝑚𝑎𝑥</m:t>
                              </m:r>
                            </m:sub>
                          </m:sSub>
                        </m:sub>
                      </m:sSub>
                    </m:oMath>
                  </m:oMathPara>
                </a14:m>
                <a:endParaRPr lang="en-US" sz="1600" b="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ea typeface="Cambria Math" panose="02040503050406030204" pitchFamily="18" charset="0"/>
                        </a:rPr>
                        <m:t>𝛽</m:t>
                      </m:r>
                      <m:r>
                        <a:rPr lang="en-US" sz="1600" b="0" i="1" smtClean="0">
                          <a:solidFill>
                            <a:schemeClr val="tx1"/>
                          </a:solidFill>
                          <a:latin typeface="Cambria Math" panose="02040503050406030204" pitchFamily="18" charset="0"/>
                          <a:ea typeface="Cambria Math" panose="02040503050406030204" pitchFamily="18" charset="0"/>
                        </a:rPr>
                        <m:t>=</m:t>
                      </m:r>
                      <m:r>
                        <a:rPr lang="en-US" sz="1600" b="0" i="1" smtClean="0">
                          <a:solidFill>
                            <a:schemeClr val="tx1"/>
                          </a:solidFill>
                          <a:latin typeface="Cambria Math" panose="02040503050406030204" pitchFamily="18" charset="0"/>
                          <a:ea typeface="Cambria Math" panose="02040503050406030204" pitchFamily="18" charset="0"/>
                        </a:rPr>
                        <m:t>𝐼𝑛𝑑𝑒𝑛𝑡𝑒𝑟</m:t>
                      </m:r>
                      <m:r>
                        <a:rPr lang="en-US" sz="1600" b="0" i="1" smtClean="0">
                          <a:solidFill>
                            <a:schemeClr val="tx1"/>
                          </a:solidFill>
                          <a:latin typeface="Cambria Math" panose="02040503050406030204" pitchFamily="18" charset="0"/>
                          <a:ea typeface="Cambria Math" panose="02040503050406030204" pitchFamily="18" charset="0"/>
                        </a:rPr>
                        <m:t> </m:t>
                      </m:r>
                      <m:r>
                        <a:rPr lang="en-US" sz="1600" b="0" i="1" smtClean="0">
                          <a:solidFill>
                            <a:schemeClr val="tx1"/>
                          </a:solidFill>
                          <a:latin typeface="Cambria Math" panose="02040503050406030204" pitchFamily="18" charset="0"/>
                          <a:ea typeface="Cambria Math" panose="02040503050406030204" pitchFamily="18" charset="0"/>
                        </a:rPr>
                        <m:t>𝐺𝑒𝑜𝑚𝑒𝑡𝑟𝑦</m:t>
                      </m:r>
                      <m:r>
                        <a:rPr lang="en-US" sz="1600" b="0" i="1" smtClean="0">
                          <a:solidFill>
                            <a:schemeClr val="tx1"/>
                          </a:solidFill>
                          <a:latin typeface="Cambria Math" panose="02040503050406030204" pitchFamily="18" charset="0"/>
                          <a:ea typeface="Cambria Math" panose="02040503050406030204" pitchFamily="18" charset="0"/>
                        </a:rPr>
                        <m:t> </m:t>
                      </m:r>
                      <m:r>
                        <a:rPr lang="en-US" sz="1600" b="0" i="1" smtClean="0">
                          <a:solidFill>
                            <a:schemeClr val="tx1"/>
                          </a:solidFill>
                          <a:latin typeface="Cambria Math" panose="02040503050406030204" pitchFamily="18" charset="0"/>
                          <a:ea typeface="Cambria Math" panose="02040503050406030204" pitchFamily="18" charset="0"/>
                        </a:rPr>
                        <m:t>𝐶𝑜𝑛𝑠𝑡𝑎𝑛𝑡</m:t>
                      </m:r>
                      <m:r>
                        <a:rPr lang="en-US" sz="1600" b="0" i="1" smtClean="0">
                          <a:solidFill>
                            <a:schemeClr val="tx1"/>
                          </a:solidFill>
                          <a:latin typeface="Cambria Math" panose="02040503050406030204" pitchFamily="18" charset="0"/>
                          <a:ea typeface="Cambria Math" panose="02040503050406030204" pitchFamily="18" charset="0"/>
                        </a:rPr>
                        <m:t>=1 (</m:t>
                      </m:r>
                      <m:r>
                        <a:rPr lang="en-US" sz="1600" b="0" i="1" smtClean="0">
                          <a:solidFill>
                            <a:schemeClr val="tx1"/>
                          </a:solidFill>
                          <a:latin typeface="Cambria Math" panose="02040503050406030204" pitchFamily="18" charset="0"/>
                          <a:ea typeface="Cambria Math" panose="02040503050406030204" pitchFamily="18" charset="0"/>
                        </a:rPr>
                        <m:t>𝐴𝑠𝑠𝑢𝑚𝑒𝑑</m:t>
                      </m:r>
                      <m:r>
                        <a:rPr lang="en-US" sz="1600" b="0" i="1" smtClean="0">
                          <a:solidFill>
                            <a:schemeClr val="tx1"/>
                          </a:solidFill>
                          <a:latin typeface="Cambria Math" panose="02040503050406030204" pitchFamily="18" charset="0"/>
                          <a:ea typeface="Cambria Math" panose="02040503050406030204" pitchFamily="18" charset="0"/>
                        </a:rPr>
                        <m:t>)</m:t>
                      </m:r>
                    </m:oMath>
                  </m:oMathPara>
                </a14:m>
                <a:endParaRPr lang="en-US" sz="1600" b="0">
                  <a:solidFill>
                    <a:schemeClr val="tx1"/>
                  </a:solidFill>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𝑟</m:t>
                          </m:r>
                        </m:sub>
                      </m:s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𝑅𝑒𝑑𝑢𝑐𝑒𝑑</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𝑀𝑜𝑑𝑢𝑙𝑢𝑠</m:t>
                      </m:r>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ad>
                            <m:radPr>
                              <m:degHide m:val="on"/>
                              <m:ctrlPr>
                                <a:rPr lang="en-US" sz="1600" b="0" i="1" smtClean="0">
                                  <a:latin typeface="Cambria Math" panose="02040503050406030204" pitchFamily="18" charset="0"/>
                                  <a:ea typeface="Cambria Math" panose="02040503050406030204" pitchFamily="18" charset="0"/>
                                </a:rPr>
                              </m:ctrlPr>
                            </m:radPr>
                            <m:deg/>
                            <m:e>
                              <m:r>
                                <a:rPr lang="en-US" sz="1600" b="0" i="1" smtClean="0">
                                  <a:latin typeface="Cambria Math" panose="02040503050406030204" pitchFamily="18" charset="0"/>
                                  <a:ea typeface="Cambria Math" panose="02040503050406030204" pitchFamily="18" charset="0"/>
                                </a:rPr>
                                <m:t>𝜋</m:t>
                              </m:r>
                            </m:e>
                          </m:rad>
                        </m:num>
                        <m:den>
                          <m:r>
                            <a:rPr lang="en-US" sz="1600" b="0" i="1" smtClean="0">
                              <a:latin typeface="Cambria Math" panose="02040503050406030204" pitchFamily="18" charset="0"/>
                              <a:ea typeface="Cambria Math" panose="02040503050406030204" pitchFamily="18" charset="0"/>
                            </a:rPr>
                            <m:t>2</m:t>
                          </m:r>
                          <m:r>
                            <a:rPr lang="en-US" sz="1600" b="0" i="1" smtClean="0">
                              <a:latin typeface="Cambria Math" panose="02040503050406030204" pitchFamily="18" charset="0"/>
                              <a:ea typeface="Cambria Math" panose="02040503050406030204" pitchFamily="18" charset="0"/>
                            </a:rPr>
                            <m:t>𝛽</m:t>
                          </m:r>
                        </m:den>
                      </m:f>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𝑆</m:t>
                          </m:r>
                        </m:num>
                        <m:den>
                          <m:rad>
                            <m:radPr>
                              <m:degHide m:val="on"/>
                              <m:ctrlPr>
                                <a:rPr lang="en-US" sz="1600" b="0" i="1" smtClean="0">
                                  <a:latin typeface="Cambria Math" panose="02040503050406030204" pitchFamily="18" charset="0"/>
                                  <a:ea typeface="Cambria Math" panose="02040503050406030204" pitchFamily="18" charset="0"/>
                                </a:rPr>
                              </m:ctrlPr>
                            </m:radPr>
                            <m:deg/>
                            <m:e>
                              <m:r>
                                <a:rPr lang="en-US" sz="1600" b="0" i="1" smtClean="0">
                                  <a:latin typeface="Cambria Math" panose="02040503050406030204" pitchFamily="18" charset="0"/>
                                  <a:ea typeface="Cambria Math" panose="02040503050406030204" pitchFamily="18" charset="0"/>
                                </a:rPr>
                                <m:t>𝐴</m:t>
                              </m:r>
                            </m:e>
                          </m:rad>
                        </m:den>
                      </m:f>
                    </m:oMath>
                  </m:oMathPara>
                </a14:m>
                <a:endParaRPr lang="en-US" sz="1600" b="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𝑣</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𝑃𝑜𝑖𝑠𝑠𝑜</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𝑛</m:t>
                          </m:r>
                        </m:e>
                        <m:sup>
                          <m:r>
                            <a:rPr lang="en-US" sz="1600" b="0" i="1" smtClean="0">
                              <a:latin typeface="Cambria Math" panose="02040503050406030204" pitchFamily="18" charset="0"/>
                              <a:ea typeface="Cambria Math" panose="02040503050406030204" pitchFamily="18" charset="0"/>
                            </a:rPr>
                            <m:t>′</m:t>
                          </m:r>
                        </m:sup>
                      </m:sSup>
                      <m:r>
                        <a:rPr lang="en-US" sz="1600" b="0" i="1" smtClean="0">
                          <a:latin typeface="Cambria Math" panose="02040503050406030204" pitchFamily="18" charset="0"/>
                          <a:ea typeface="Cambria Math" panose="02040503050406030204" pitchFamily="18" charset="0"/>
                        </a:rPr>
                        <m:t>𝑠</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𝑅𝑎𝑡𝑖𝑜</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𝑜𝑓</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𝑆𝑎𝑚𝑝𝑙𝑒</m:t>
                      </m:r>
                      <m:r>
                        <a:rPr lang="en-US" sz="1600" b="0" i="1" smtClean="0">
                          <a:latin typeface="Cambria Math" panose="02040503050406030204" pitchFamily="18" charset="0"/>
                          <a:ea typeface="Cambria Math" panose="02040503050406030204" pitchFamily="18" charset="0"/>
                        </a:rPr>
                        <m:t>=0.25 </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𝐴𝑠𝑠𝑢𝑚𝑒𝑑</m:t>
                          </m:r>
                        </m:e>
                      </m:d>
                    </m:oMath>
                  </m:oMathPara>
                </a14:m>
                <a:endParaRPr lang="en-US" sz="1600" b="0">
                  <a:ea typeface="Cambria Math" panose="02040503050406030204" pitchFamily="18" charset="0"/>
                </a:endParaRPr>
              </a:p>
              <a:p>
                <a:pPr algn="ctr"/>
                <a14:m>
                  <m:oMath xmlns:m="http://schemas.openxmlformats.org/officeDocument/2006/math">
                    <m:sSub>
                      <m:sSubPr>
                        <m:ctrlPr>
                          <a:rPr lang="en-US" sz="160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𝑣</m:t>
                        </m:r>
                      </m:e>
                      <m:sub>
                        <m:r>
                          <a:rPr lang="en-US" sz="1600" b="0" i="1" smtClean="0">
                            <a:latin typeface="Cambria Math" panose="02040503050406030204" pitchFamily="18" charset="0"/>
                            <a:ea typeface="Cambria Math" panose="02040503050406030204" pitchFamily="18" charset="0"/>
                          </a:rPr>
                          <m:t>𝑖</m:t>
                        </m:r>
                      </m:sub>
                    </m:sSub>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𝑃𝑜𝑖𝑠𝑠𝑜</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𝑛</m:t>
                        </m:r>
                      </m:e>
                      <m:sup>
                        <m:r>
                          <a:rPr lang="en-US" sz="1600" i="1">
                            <a:latin typeface="Cambria Math" panose="02040503050406030204" pitchFamily="18" charset="0"/>
                            <a:ea typeface="Cambria Math" panose="02040503050406030204" pitchFamily="18" charset="0"/>
                          </a:rPr>
                          <m:t>′</m:t>
                        </m:r>
                      </m:sup>
                    </m:sSup>
                    <m:r>
                      <a:rPr lang="en-US" sz="1600" i="1">
                        <a:latin typeface="Cambria Math" panose="02040503050406030204" pitchFamily="18" charset="0"/>
                        <a:ea typeface="Cambria Math" panose="02040503050406030204" pitchFamily="18" charset="0"/>
                      </a:rPr>
                      <m:t>𝑠</m:t>
                    </m:r>
                    <m:r>
                      <a:rPr lang="en-US" sz="1600" i="1">
                        <a:latin typeface="Cambria Math" panose="02040503050406030204" pitchFamily="18" charset="0"/>
                        <a:ea typeface="Cambria Math" panose="02040503050406030204" pitchFamily="18" charset="0"/>
                      </a:rPr>
                      <m:t> </m:t>
                    </m:r>
                    <m:r>
                      <a:rPr lang="en-US" sz="1600" i="1">
                        <a:latin typeface="Cambria Math" panose="02040503050406030204" pitchFamily="18" charset="0"/>
                        <a:ea typeface="Cambria Math" panose="02040503050406030204" pitchFamily="18" charset="0"/>
                      </a:rPr>
                      <m:t>𝑅𝑎𝑡𝑖𝑜</m:t>
                    </m:r>
                    <m:r>
                      <a:rPr lang="en-US" sz="1600" i="1">
                        <a:latin typeface="Cambria Math" panose="02040503050406030204" pitchFamily="18" charset="0"/>
                        <a:ea typeface="Cambria Math" panose="02040503050406030204" pitchFamily="18" charset="0"/>
                      </a:rPr>
                      <m:t> </m:t>
                    </m:r>
                    <m:r>
                      <a:rPr lang="en-US" sz="1600" i="1">
                        <a:latin typeface="Cambria Math" panose="02040503050406030204" pitchFamily="18" charset="0"/>
                        <a:ea typeface="Cambria Math" panose="02040503050406030204" pitchFamily="18" charset="0"/>
                      </a:rPr>
                      <m:t>𝑜𝑓</m:t>
                    </m:r>
                    <m:r>
                      <a:rPr lang="en-US" sz="1600" i="1">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𝐼𝑛𝑑𝑒𝑛𝑡𝑒𝑟</m:t>
                    </m:r>
                    <m:r>
                      <a:rPr lang="en-US" sz="1600" i="1">
                        <a:latin typeface="Cambria Math" panose="02040503050406030204" pitchFamily="18" charset="0"/>
                        <a:ea typeface="Cambria Math" panose="02040503050406030204" pitchFamily="18" charset="0"/>
                      </a:rPr>
                      <m:t>=0.</m:t>
                    </m:r>
                    <m:r>
                      <a:rPr lang="en-US" sz="1600" b="0" i="1" smtClean="0">
                        <a:latin typeface="Cambria Math" panose="02040503050406030204" pitchFamily="18" charset="0"/>
                        <a:ea typeface="Cambria Math" panose="02040503050406030204" pitchFamily="18" charset="0"/>
                      </a:rPr>
                      <m:t>33 (</m:t>
                    </m:r>
                    <m:r>
                      <a:rPr lang="en-US" sz="1600" b="0" i="1" smtClean="0">
                        <a:latin typeface="Cambria Math" panose="02040503050406030204" pitchFamily="18" charset="0"/>
                        <a:ea typeface="Cambria Math" panose="02040503050406030204" pitchFamily="18" charset="0"/>
                      </a:rPr>
                      <m:t>𝐴𝑙𝑢𝑚𝑖𝑛𝑢𝑚</m:t>
                    </m:r>
                  </m:oMath>
                </a14:m>
                <a:r>
                  <a:rPr lang="en-US" sz="1600" b="0">
                    <a:ea typeface="Cambria Math" panose="02040503050406030204" pitchFamily="18" charset="0"/>
                  </a:rPr>
                  <a:t>)</a:t>
                </a:r>
              </a:p>
              <a:p>
                <a:pPr algn="ct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𝑖</m:t>
                          </m:r>
                        </m:sub>
                      </m:sSub>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𝑆𝑡𝑟𝑢𝑐𝑡𝑢𝑟𝑎𝑙</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𝑀𝑜𝑑𝑢𝑙𝑢𝑠</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𝑜𝑓</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𝑆𝑎𝑚𝑝𝑙𝑒</m:t>
                      </m:r>
                    </m:oMath>
                  </m:oMathPara>
                </a14:m>
                <a:endParaRPr lang="en-US" sz="1600" b="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𝐸</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𝑆𝑡𝑟𝑢𝑐𝑡𝑢𝑟𝑎𝑙</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𝑀𝑜𝑑𝑢𝑙𝑢𝑠</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𝑜𝑓</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𝐼𝑛𝑑𝑒𝑛𝑡𝑒𝑟</m:t>
                      </m:r>
                      <m:r>
                        <a:rPr lang="en-US" sz="1600" b="0" i="1" smtClean="0">
                          <a:latin typeface="Cambria Math" panose="02040503050406030204" pitchFamily="18" charset="0"/>
                          <a:ea typeface="Cambria Math" panose="02040503050406030204" pitchFamily="18" charset="0"/>
                        </a:rPr>
                        <m:t>=70 </m:t>
                      </m:r>
                      <m:r>
                        <a:rPr lang="en-US" sz="1600" b="0" i="1" smtClean="0">
                          <a:latin typeface="Cambria Math" panose="02040503050406030204" pitchFamily="18" charset="0"/>
                          <a:ea typeface="Cambria Math" panose="02040503050406030204" pitchFamily="18" charset="0"/>
                        </a:rPr>
                        <m:t>𝐺𝑃𝑎</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𝐴𝑙𝑢𝑚𝑖𝑛𝑢𝑚</m:t>
                      </m:r>
                      <m:r>
                        <a:rPr lang="en-US" sz="1600" b="0" i="1" smtClean="0">
                          <a:latin typeface="Cambria Math" panose="02040503050406030204" pitchFamily="18" charset="0"/>
                          <a:ea typeface="Cambria Math" panose="02040503050406030204" pitchFamily="18" charset="0"/>
                        </a:rPr>
                        <m:t>)</m:t>
                      </m:r>
                    </m:oMath>
                  </m:oMathPara>
                </a14:m>
                <a:endParaRPr lang="en-US" sz="1600" b="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𝑆𝑡𝑟𝑢𝑐𝑡𝑢𝑟𝑎𝑙</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𝑀𝑜𝑑𝑢𝑙𝑢𝑠</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𝐶𝑜𝑟𝑟𝑒𝑐𝑡𝑖𝑜𝑛</m:t>
                      </m:r>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𝑟</m:t>
                              </m:r>
                            </m:sub>
                          </m:sSub>
                        </m:den>
                      </m:f>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𝑣</m:t>
                              </m:r>
                            </m:e>
                            <m:sup>
                              <m:r>
                                <a:rPr lang="en-US" sz="1600" b="0" i="1" smtClean="0">
                                  <a:latin typeface="Cambria Math" panose="02040503050406030204" pitchFamily="18" charset="0"/>
                                  <a:ea typeface="Cambria Math" panose="02040503050406030204" pitchFamily="18" charset="0"/>
                                </a:rPr>
                                <m:t>2</m:t>
                              </m:r>
                            </m:sup>
                          </m:sSup>
                        </m:num>
                        <m:den>
                          <m:r>
                            <a:rPr lang="en-US" sz="1600" b="0" i="1" smtClean="0">
                              <a:latin typeface="Cambria Math" panose="02040503050406030204" pitchFamily="18" charset="0"/>
                              <a:ea typeface="Cambria Math" panose="02040503050406030204" pitchFamily="18" charset="0"/>
                            </a:rPr>
                            <m:t>𝐸</m:t>
                          </m:r>
                        </m:den>
                      </m:f>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𝑣</m:t>
                              </m:r>
                            </m:e>
                            <m:sub>
                              <m:r>
                                <a:rPr lang="en-US" sz="1600" b="0" i="1" smtClean="0">
                                  <a:latin typeface="Cambria Math" panose="02040503050406030204" pitchFamily="18" charset="0"/>
                                  <a:ea typeface="Cambria Math" panose="02040503050406030204" pitchFamily="18" charset="0"/>
                                </a:rPr>
                                <m:t>𝑖</m:t>
                              </m:r>
                            </m:sub>
                            <m:sup>
                              <m:r>
                                <a:rPr lang="en-US" sz="1600" b="0" i="1" smtClean="0">
                                  <a:latin typeface="Cambria Math" panose="02040503050406030204" pitchFamily="18" charset="0"/>
                                  <a:ea typeface="Cambria Math" panose="02040503050406030204" pitchFamily="18" charset="0"/>
                                </a:rPr>
                                <m:t>2</m:t>
                              </m:r>
                            </m:sup>
                          </m:sSubSup>
                        </m:num>
                        <m:den>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𝑖</m:t>
                              </m:r>
                            </m:sub>
                          </m:sSub>
                        </m:den>
                      </m:f>
                    </m:oMath>
                  </m:oMathPara>
                </a14:m>
                <a:endParaRPr lang="en-US" sz="1600" b="0">
                  <a:ea typeface="Cambria Math" panose="02040503050406030204" pitchFamily="18" charset="0"/>
                </a:endParaRPr>
              </a:p>
              <a:p>
                <a:pPr algn="ctr"/>
                <a:endParaRPr lang="en-US" sz="1600" b="0">
                  <a:ea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DE6B30D5-4716-07F0-E1D4-B9BB042C96D9}"/>
                  </a:ext>
                </a:extLst>
              </p:cNvPr>
              <p:cNvSpPr txBox="1">
                <a:spLocks noRot="1" noChangeAspect="1" noMove="1" noResize="1" noEditPoints="1" noAdjustHandles="1" noChangeArrowheads="1" noChangeShapeType="1" noTextEdit="1"/>
              </p:cNvSpPr>
              <p:nvPr/>
            </p:nvSpPr>
            <p:spPr>
              <a:xfrm>
                <a:off x="438624" y="1452880"/>
                <a:ext cx="5410200" cy="4480560"/>
              </a:xfrm>
              <a:prstGeom prst="rect">
                <a:avLst/>
              </a:prstGeom>
              <a:blipFill>
                <a:blip r:embed="rId4"/>
                <a:stretch>
                  <a:fillRect l="-1240" t="-1905" r="-1691" b="-8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C402623-E10F-77B7-D9E9-298D5143654E}"/>
                  </a:ext>
                </a:extLst>
              </p:cNvPr>
              <p:cNvSpPr txBox="1"/>
              <p:nvPr/>
            </p:nvSpPr>
            <p:spPr>
              <a:xfrm>
                <a:off x="5842000" y="1386840"/>
                <a:ext cx="6009640" cy="5082976"/>
              </a:xfrm>
              <a:prstGeom prst="rect">
                <a:avLst/>
              </a:prstGeom>
              <a:noFill/>
            </p:spPr>
            <p:txBody>
              <a:bodyPr wrap="none" lIns="0" tIns="0" rIns="0" bIns="0" rtlCol="0">
                <a:noAutofit/>
              </a:bodyPr>
              <a:lstStyle/>
              <a:p>
                <a:pPr algn="ctr">
                  <a:lnSpc>
                    <a:spcPct val="150000"/>
                  </a:lnSpc>
                </a:pPr>
                <a:r>
                  <a:rPr lang="en-US" sz="1600" b="0" u="sng">
                    <a:latin typeface="Cambria Math" panose="02040503050406030204" pitchFamily="18" charset="0"/>
                  </a:rPr>
                  <a:t>Solution</a:t>
                </a:r>
              </a:p>
              <a:p>
                <a:pPr algn="ctr">
                  <a:lnSpc>
                    <a:spcPct val="150000"/>
                  </a:lnSpc>
                </a:pPr>
                <a14:m>
                  <m:oMath xmlns:m="http://schemas.openxmlformats.org/officeDocument/2006/math">
                    <m:r>
                      <a:rPr lang="en-US" sz="1600" b="0" i="1" smtClean="0">
                        <a:latin typeface="Cambria Math" panose="02040503050406030204" pitchFamily="18" charset="0"/>
                      </a:rPr>
                      <m:t>𝐴</m:t>
                    </m:r>
                    <m:r>
                      <a:rPr lang="en-US" sz="1600" b="0" i="1" smtClean="0">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𝜋</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𝑎</m:t>
                        </m:r>
                      </m:e>
                      <m:sup>
                        <m:r>
                          <a:rPr lang="en-US" sz="1600" i="1">
                            <a:latin typeface="Cambria Math" panose="02040503050406030204" pitchFamily="18" charset="0"/>
                            <a:ea typeface="Cambria Math" panose="02040503050406030204" pitchFamily="18" charset="0"/>
                          </a:rPr>
                          <m:t>2</m:t>
                        </m:r>
                      </m:sup>
                    </m:sSup>
                  </m:oMath>
                </a14:m>
                <a:r>
                  <a:rPr lang="en-US" sz="1600"/>
                  <a:t>=</a:t>
                </a:r>
                <a:r>
                  <a:rPr lang="en-US" sz="1600">
                    <a:ea typeface="Cambria Math" panose="02040503050406030204" pitchFamily="18" charset="0"/>
                  </a:rPr>
                  <a:t> </a:t>
                </a:r>
                <a14:m>
                  <m:oMath xmlns:m="http://schemas.openxmlformats.org/officeDocument/2006/math">
                    <m:r>
                      <a:rPr lang="en-US" sz="1600" i="1">
                        <a:latin typeface="Cambria Math" panose="02040503050406030204" pitchFamily="18" charset="0"/>
                        <a:ea typeface="Cambria Math" panose="02040503050406030204" pitchFamily="18" charset="0"/>
                      </a:rPr>
                      <m:t>𝜋</m:t>
                    </m:r>
                    <m:sSup>
                      <m:sSupPr>
                        <m:ctrlPr>
                          <a:rPr lang="en-US" sz="1600" i="1">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(0.003)</m:t>
                        </m:r>
                      </m:e>
                      <m:sup>
                        <m:r>
                          <a:rPr lang="en-US" sz="1600" i="1">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r>
                      <a:rPr lang="en-US" sz="1600" b="0" i="1" smtClean="0">
                        <a:highlight>
                          <a:srgbClr val="FFFF00"/>
                        </a:highlight>
                        <a:latin typeface="Cambria Math" panose="02040503050406030204" pitchFamily="18" charset="0"/>
                        <a:ea typeface="Cambria Math" panose="02040503050406030204" pitchFamily="18" charset="0"/>
                      </a:rPr>
                      <m:t>2.83×</m:t>
                    </m:r>
                    <m:sSup>
                      <m:sSupPr>
                        <m:ctrlPr>
                          <a:rPr lang="en-US" sz="1600" b="0" i="1" smtClean="0">
                            <a:highlight>
                              <a:srgbClr val="FFFF00"/>
                            </a:highlight>
                            <a:latin typeface="Cambria Math" panose="02040503050406030204" pitchFamily="18" charset="0"/>
                            <a:ea typeface="Cambria Math" panose="02040503050406030204" pitchFamily="18" charset="0"/>
                          </a:rPr>
                        </m:ctrlPr>
                      </m:sSupPr>
                      <m:e>
                        <m:r>
                          <a:rPr lang="en-US" sz="1600" b="0" i="1" smtClean="0">
                            <a:highlight>
                              <a:srgbClr val="FFFF00"/>
                            </a:highlight>
                            <a:latin typeface="Cambria Math" panose="02040503050406030204" pitchFamily="18" charset="0"/>
                            <a:ea typeface="Cambria Math" panose="02040503050406030204" pitchFamily="18" charset="0"/>
                          </a:rPr>
                          <m:t>10</m:t>
                        </m:r>
                      </m:e>
                      <m:sup>
                        <m:r>
                          <a:rPr lang="en-US" sz="1600" b="0" i="1" smtClean="0">
                            <a:highlight>
                              <a:srgbClr val="FFFF00"/>
                            </a:highlight>
                            <a:latin typeface="Cambria Math" panose="02040503050406030204" pitchFamily="18" charset="0"/>
                            <a:ea typeface="Cambria Math" panose="02040503050406030204" pitchFamily="18" charset="0"/>
                          </a:rPr>
                          <m:t>−5</m:t>
                        </m:r>
                      </m:sup>
                    </m:sSup>
                    <m:r>
                      <a:rPr lang="en-US" sz="1600" b="0" i="1" smtClean="0">
                        <a:highlight>
                          <a:srgbClr val="FFFF00"/>
                        </a:highlight>
                        <a:latin typeface="Cambria Math" panose="02040503050406030204" pitchFamily="18" charset="0"/>
                        <a:ea typeface="Cambria Math" panose="02040503050406030204" pitchFamily="18" charset="0"/>
                      </a:rPr>
                      <m:t> </m:t>
                    </m:r>
                    <m:sSup>
                      <m:sSupPr>
                        <m:ctrlPr>
                          <a:rPr lang="en-US" sz="1600" b="0" i="1" smtClean="0">
                            <a:highlight>
                              <a:srgbClr val="FFFF00"/>
                            </a:highlight>
                            <a:latin typeface="Cambria Math" panose="02040503050406030204" pitchFamily="18" charset="0"/>
                            <a:ea typeface="Cambria Math" panose="02040503050406030204" pitchFamily="18" charset="0"/>
                          </a:rPr>
                        </m:ctrlPr>
                      </m:sSupPr>
                      <m:e>
                        <m:r>
                          <a:rPr lang="en-US" sz="1600" b="0" i="1" smtClean="0">
                            <a:highlight>
                              <a:srgbClr val="FFFF00"/>
                            </a:highlight>
                            <a:latin typeface="Cambria Math" panose="02040503050406030204" pitchFamily="18" charset="0"/>
                            <a:ea typeface="Cambria Math" panose="02040503050406030204" pitchFamily="18" charset="0"/>
                          </a:rPr>
                          <m:t>𝑚</m:t>
                        </m:r>
                      </m:e>
                      <m:sup>
                        <m:r>
                          <a:rPr lang="en-US" sz="1600" b="0" i="1" smtClean="0">
                            <a:highlight>
                              <a:srgbClr val="FFFF00"/>
                            </a:highlight>
                            <a:latin typeface="Cambria Math" panose="02040503050406030204" pitchFamily="18" charset="0"/>
                            <a:ea typeface="Cambria Math" panose="02040503050406030204" pitchFamily="18" charset="0"/>
                          </a:rPr>
                          <m:t>2</m:t>
                        </m:r>
                      </m:sup>
                    </m:sSup>
                  </m:oMath>
                </a14:m>
                <a:endParaRPr lang="en-US" sz="1600">
                  <a:highlight>
                    <a:srgbClr val="FFFF00"/>
                  </a:highlight>
                </a:endParaRPr>
              </a:p>
              <a:p>
                <a:pPr algn="ctr">
                  <a:lnSpc>
                    <a:spcPct val="150000"/>
                  </a:lnSpc>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𝑃</m:t>
                      </m:r>
                      <m:r>
                        <a:rPr lang="en-US" sz="1600" b="0" i="1" smtClean="0">
                          <a:latin typeface="Cambria Math" panose="02040503050406030204" pitchFamily="18" charset="0"/>
                        </a:rPr>
                        <m:t>=</m:t>
                      </m:r>
                      <m:sSup>
                        <m:sSupPr>
                          <m:ctrlPr>
                            <a:rPr lang="en-US" sz="1600" i="1">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𝐵</m:t>
                          </m:r>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h</m:t>
                          </m:r>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h</m:t>
                              </m:r>
                            </m:e>
                            <m:sub>
                              <m:r>
                                <a:rPr lang="en-US" sz="1600" i="1">
                                  <a:latin typeface="Cambria Math" panose="02040503050406030204" pitchFamily="18" charset="0"/>
                                  <a:ea typeface="Cambria Math" panose="02040503050406030204" pitchFamily="18" charset="0"/>
                                </a:rPr>
                                <m:t>𝑓</m:t>
                              </m:r>
                            </m:sub>
                          </m:sSub>
                          <m:r>
                            <a:rPr lang="en-US" sz="1600" i="1">
                              <a:latin typeface="Cambria Math" panose="02040503050406030204" pitchFamily="18" charset="0"/>
                              <a:ea typeface="Cambria Math" panose="02040503050406030204" pitchFamily="18" charset="0"/>
                            </a:rPr>
                            <m:t>)</m:t>
                          </m:r>
                        </m:e>
                        <m:sup>
                          <m:r>
                            <a:rPr lang="en-US" sz="1600" i="1">
                              <a:latin typeface="Cambria Math" panose="02040503050406030204" pitchFamily="18" charset="0"/>
                              <a:ea typeface="Cambria Math" panose="02040503050406030204" pitchFamily="18" charset="0"/>
                            </a:rPr>
                            <m:t>𝑛</m:t>
                          </m:r>
                        </m:sup>
                      </m:sSup>
                      <m:r>
                        <a:rPr lang="en-US" sz="1600" b="0" i="1" smtClean="0">
                          <a:latin typeface="Cambria Math" panose="02040503050406030204" pitchFamily="18" charset="0"/>
                          <a:ea typeface="Cambria Math" panose="02040503050406030204" pitchFamily="18" charset="0"/>
                        </a:rPr>
                        <m:t>=44.167</m:t>
                      </m:r>
                      <m:r>
                        <a:rPr lang="en-US" sz="1600" b="0" i="1" smtClean="0">
                          <a:latin typeface="Cambria Math" panose="02040503050406030204" pitchFamily="18" charset="0"/>
                          <a:ea typeface="Cambria Math" panose="02040503050406030204" pitchFamily="18" charset="0"/>
                        </a:rPr>
                        <m:t>h</m:t>
                      </m:r>
                      <m:r>
                        <a:rPr lang="en-US" sz="1600" b="0" i="1" smtClean="0">
                          <a:latin typeface="Cambria Math" panose="02040503050406030204" pitchFamily="18" charset="0"/>
                          <a:ea typeface="Cambria Math" panose="02040503050406030204" pitchFamily="18" charset="0"/>
                        </a:rPr>
                        <m:t>−0.0757 </m:t>
                      </m:r>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𝐿𝑖𝑛𝑒𝑎𝑟</m:t>
                          </m:r>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𝐴𝑝𝑝𝑟𝑜𝑥𝑖𝑚𝑎𝑡𝑖𝑜𝑛</m:t>
                          </m:r>
                        </m:e>
                      </m:d>
                    </m:oMath>
                  </m:oMathPara>
                </a14:m>
                <a:endParaRPr lang="en-US" sz="1600" b="0">
                  <a:ea typeface="Cambria Math" panose="020405030504060302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𝑆</m:t>
                      </m:r>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𝑑𝑃</m:t>
                              </m:r>
                            </m:num>
                            <m:den>
                              <m:r>
                                <a:rPr lang="en-US" sz="1600" b="0" i="1" smtClean="0">
                                  <a:latin typeface="Cambria Math" panose="02040503050406030204" pitchFamily="18" charset="0"/>
                                  <a:ea typeface="Cambria Math" panose="02040503050406030204" pitchFamily="18" charset="0"/>
                                </a:rPr>
                                <m:t>𝑑h</m:t>
                              </m:r>
                            </m:den>
                          </m:f>
                          <m:r>
                            <a:rPr lang="en-US" sz="1600" b="0" i="1" smtClean="0">
                              <a:latin typeface="Cambria Math" panose="02040503050406030204" pitchFamily="18" charset="0"/>
                              <a:ea typeface="Cambria Math" panose="02040503050406030204" pitchFamily="18" charset="0"/>
                            </a:rPr>
                            <m:t>)</m:t>
                          </m:r>
                        </m:e>
                        <m:sub>
                          <m:r>
                            <a:rPr lang="en-US" sz="1600" b="0" i="1" smtClean="0">
                              <a:latin typeface="Cambria Math" panose="02040503050406030204" pitchFamily="18" charset="0"/>
                              <a:ea typeface="Cambria Math" panose="02040503050406030204" pitchFamily="18" charset="0"/>
                            </a:rPr>
                            <m:t>h</m:t>
                          </m:r>
                          <m:r>
                            <a:rPr lang="en-US" sz="1600" b="0" i="1" smtClean="0">
                              <a:latin typeface="Cambria Math" panose="02040503050406030204" pitchFamily="18" charset="0"/>
                              <a:ea typeface="Cambria Math" panose="02040503050406030204" pitchFamily="18" charset="0"/>
                            </a:rPr>
                            <m:t>=</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h</m:t>
                              </m:r>
                            </m:e>
                            <m:sub>
                              <m:r>
                                <a:rPr lang="en-US" sz="1600" b="0" i="1" smtClean="0">
                                  <a:latin typeface="Cambria Math" panose="02040503050406030204" pitchFamily="18" charset="0"/>
                                  <a:ea typeface="Cambria Math" panose="02040503050406030204" pitchFamily="18" charset="0"/>
                                </a:rPr>
                                <m:t>𝑚𝑎𝑥</m:t>
                              </m:r>
                            </m:sub>
                          </m:sSub>
                        </m:sub>
                      </m:sSub>
                      <m:r>
                        <a:rPr lang="en-US" sz="1600" b="0" i="1" smtClean="0">
                          <a:latin typeface="Cambria Math" panose="02040503050406030204" pitchFamily="18" charset="0"/>
                          <a:ea typeface="Cambria Math" panose="02040503050406030204" pitchFamily="18" charset="0"/>
                        </a:rPr>
                        <m:t>=</m:t>
                      </m:r>
                      <m:r>
                        <a:rPr lang="en-US" sz="1600" b="0" i="1" smtClean="0">
                          <a:highlight>
                            <a:srgbClr val="FFFF00"/>
                          </a:highlight>
                          <a:latin typeface="Cambria Math" panose="02040503050406030204" pitchFamily="18" charset="0"/>
                          <a:ea typeface="Cambria Math" panose="02040503050406030204" pitchFamily="18" charset="0"/>
                        </a:rPr>
                        <m:t>36.063 </m:t>
                      </m:r>
                      <m:r>
                        <a:rPr lang="en-US" sz="1600" b="0" i="1" smtClean="0">
                          <a:highlight>
                            <a:srgbClr val="FFFF00"/>
                          </a:highlight>
                          <a:latin typeface="Cambria Math" panose="02040503050406030204" pitchFamily="18" charset="0"/>
                          <a:ea typeface="Cambria Math" panose="02040503050406030204" pitchFamily="18" charset="0"/>
                        </a:rPr>
                        <m:t>𝑁</m:t>
                      </m:r>
                      <m:r>
                        <a:rPr lang="en-US" sz="1600" b="0" i="1" smtClean="0">
                          <a:highlight>
                            <a:srgbClr val="FFFF00"/>
                          </a:highlight>
                          <a:latin typeface="Cambria Math" panose="02040503050406030204" pitchFamily="18" charset="0"/>
                          <a:ea typeface="Cambria Math" panose="02040503050406030204" pitchFamily="18" charset="0"/>
                        </a:rPr>
                        <m:t>/</m:t>
                      </m:r>
                      <m:r>
                        <a:rPr lang="en-US" sz="1600" b="0" i="1" smtClean="0">
                          <a:highlight>
                            <a:srgbClr val="FFFF00"/>
                          </a:highlight>
                          <a:latin typeface="Cambria Math" panose="02040503050406030204" pitchFamily="18" charset="0"/>
                          <a:ea typeface="Cambria Math" panose="02040503050406030204" pitchFamily="18" charset="0"/>
                        </a:rPr>
                        <m:t>𝑚</m:t>
                      </m:r>
                    </m:oMath>
                  </m:oMathPara>
                </a14:m>
                <a:endParaRPr lang="en-US" sz="1600">
                  <a:highlight>
                    <a:srgbClr val="FFFF00"/>
                  </a:highlight>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𝐸</m:t>
                          </m:r>
                        </m:e>
                        <m:sub>
                          <m:r>
                            <a:rPr lang="en-US" sz="1600" i="1">
                              <a:latin typeface="Cambria Math" panose="02040503050406030204" pitchFamily="18" charset="0"/>
                              <a:ea typeface="Cambria Math" panose="02040503050406030204" pitchFamily="18" charset="0"/>
                            </a:rPr>
                            <m:t>𝑟</m:t>
                          </m:r>
                        </m:sub>
                      </m:sSub>
                      <m:r>
                        <a:rPr lang="en-US" sz="1600" b="0" i="1" smtClean="0">
                          <a:latin typeface="Cambria Math" panose="02040503050406030204" pitchFamily="18" charset="0"/>
                          <a:ea typeface="Cambria Math" panose="02040503050406030204" pitchFamily="18" charset="0"/>
                        </a:rPr>
                        <m:t>=</m:t>
                      </m:r>
                      <m:f>
                        <m:fPr>
                          <m:ctrlPr>
                            <a:rPr lang="en-US" sz="1600" i="1" smtClean="0">
                              <a:solidFill>
                                <a:schemeClr val="tx1"/>
                              </a:solidFill>
                              <a:latin typeface="Cambria Math" panose="02040503050406030204" pitchFamily="18" charset="0"/>
                              <a:ea typeface="Cambria Math" panose="02040503050406030204" pitchFamily="18" charset="0"/>
                            </a:rPr>
                          </m:ctrlPr>
                        </m:fPr>
                        <m:num>
                          <m:rad>
                            <m:radPr>
                              <m:degHide m:val="on"/>
                              <m:ctrlPr>
                                <a:rPr lang="en-US" sz="1600" i="1">
                                  <a:solidFill>
                                    <a:schemeClr val="tx1"/>
                                  </a:solidFill>
                                  <a:latin typeface="Cambria Math" panose="02040503050406030204" pitchFamily="18" charset="0"/>
                                  <a:ea typeface="Cambria Math" panose="02040503050406030204" pitchFamily="18" charset="0"/>
                                </a:rPr>
                              </m:ctrlPr>
                            </m:radPr>
                            <m:deg/>
                            <m:e>
                              <m:r>
                                <a:rPr lang="en-US" sz="1600" i="1">
                                  <a:solidFill>
                                    <a:schemeClr val="tx1"/>
                                  </a:solidFill>
                                  <a:latin typeface="Cambria Math" panose="02040503050406030204" pitchFamily="18" charset="0"/>
                                  <a:ea typeface="Cambria Math" panose="02040503050406030204" pitchFamily="18" charset="0"/>
                                </a:rPr>
                                <m:t>𝜋</m:t>
                              </m:r>
                            </m:e>
                          </m:rad>
                        </m:num>
                        <m:den>
                          <m:r>
                            <a:rPr lang="en-US" sz="1600" i="1">
                              <a:solidFill>
                                <a:schemeClr val="tx1"/>
                              </a:solidFill>
                              <a:latin typeface="Cambria Math" panose="02040503050406030204" pitchFamily="18" charset="0"/>
                              <a:ea typeface="Cambria Math" panose="02040503050406030204" pitchFamily="18" charset="0"/>
                            </a:rPr>
                            <m:t>2</m:t>
                          </m:r>
                          <m:r>
                            <a:rPr lang="en-US" sz="1600" i="1" smtClean="0">
                              <a:solidFill>
                                <a:schemeClr val="tx1"/>
                              </a:solidFill>
                              <a:latin typeface="Cambria Math" panose="02040503050406030204" pitchFamily="18" charset="0"/>
                              <a:ea typeface="Cambria Math" panose="02040503050406030204" pitchFamily="18" charset="0"/>
                            </a:rPr>
                            <m:t>𝛽</m:t>
                          </m:r>
                        </m:den>
                      </m:f>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𝑆</m:t>
                          </m:r>
                        </m:num>
                        <m:den>
                          <m:rad>
                            <m:radPr>
                              <m:degHide m:val="on"/>
                              <m:ctrlPr>
                                <a:rPr lang="en-US" sz="1600" i="1">
                                  <a:latin typeface="Cambria Math" panose="02040503050406030204" pitchFamily="18" charset="0"/>
                                  <a:ea typeface="Cambria Math" panose="02040503050406030204" pitchFamily="18" charset="0"/>
                                </a:rPr>
                              </m:ctrlPr>
                            </m:radPr>
                            <m:deg/>
                            <m:e>
                              <m:r>
                                <a:rPr lang="en-US" sz="1600" i="1">
                                  <a:latin typeface="Cambria Math" panose="02040503050406030204" pitchFamily="18" charset="0"/>
                                  <a:ea typeface="Cambria Math" panose="02040503050406030204" pitchFamily="18" charset="0"/>
                                </a:rPr>
                                <m:t>𝐴</m:t>
                              </m:r>
                            </m:e>
                          </m:rad>
                        </m:den>
                      </m:f>
                      <m:r>
                        <a:rPr lang="en-US" sz="1600" b="0" i="1" smtClean="0">
                          <a:latin typeface="Cambria Math" panose="02040503050406030204" pitchFamily="18" charset="0"/>
                          <a:ea typeface="Cambria Math" panose="02040503050406030204" pitchFamily="18" charset="0"/>
                        </a:rPr>
                        <m:t>=</m:t>
                      </m:r>
                      <m:f>
                        <m:fPr>
                          <m:ctrlPr>
                            <a:rPr lang="en-US" sz="1600" i="1" smtClean="0">
                              <a:solidFill>
                                <a:schemeClr val="tx1"/>
                              </a:solidFill>
                              <a:latin typeface="Cambria Math" panose="02040503050406030204" pitchFamily="18" charset="0"/>
                              <a:ea typeface="Cambria Math" panose="02040503050406030204" pitchFamily="18" charset="0"/>
                            </a:rPr>
                          </m:ctrlPr>
                        </m:fPr>
                        <m:num>
                          <m:rad>
                            <m:radPr>
                              <m:degHide m:val="on"/>
                              <m:ctrlPr>
                                <a:rPr lang="en-US" sz="1600" i="1">
                                  <a:solidFill>
                                    <a:schemeClr val="tx1"/>
                                  </a:solidFill>
                                  <a:latin typeface="Cambria Math" panose="02040503050406030204" pitchFamily="18" charset="0"/>
                                  <a:ea typeface="Cambria Math" panose="02040503050406030204" pitchFamily="18" charset="0"/>
                                </a:rPr>
                              </m:ctrlPr>
                            </m:radPr>
                            <m:deg/>
                            <m:e>
                              <m:r>
                                <a:rPr lang="en-US" sz="1600" i="1">
                                  <a:solidFill>
                                    <a:schemeClr val="tx1"/>
                                  </a:solidFill>
                                  <a:latin typeface="Cambria Math" panose="02040503050406030204" pitchFamily="18" charset="0"/>
                                  <a:ea typeface="Cambria Math" panose="02040503050406030204" pitchFamily="18" charset="0"/>
                                </a:rPr>
                                <m:t>𝜋</m:t>
                              </m:r>
                            </m:e>
                          </m:rad>
                        </m:num>
                        <m:den>
                          <m:r>
                            <a:rPr lang="en-US" sz="1600" i="1">
                              <a:solidFill>
                                <a:schemeClr val="tx1"/>
                              </a:solidFill>
                              <a:latin typeface="Cambria Math" panose="02040503050406030204" pitchFamily="18" charset="0"/>
                              <a:ea typeface="Cambria Math" panose="02040503050406030204" pitchFamily="18" charset="0"/>
                            </a:rPr>
                            <m:t>2</m:t>
                          </m:r>
                          <m:r>
                            <a:rPr lang="en-US" sz="1600" b="0" i="1" smtClean="0">
                              <a:solidFill>
                                <a:schemeClr val="tx1"/>
                              </a:solidFill>
                              <a:latin typeface="Cambria Math" panose="02040503050406030204" pitchFamily="18" charset="0"/>
                              <a:ea typeface="Cambria Math" panose="02040503050406030204" pitchFamily="18" charset="0"/>
                            </a:rPr>
                            <m:t>(1)</m:t>
                          </m:r>
                        </m:den>
                      </m:f>
                      <m:f>
                        <m:fPr>
                          <m:ctrlPr>
                            <a:rPr lang="en-US" sz="1600" i="1">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44.167 [</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𝑁</m:t>
                              </m:r>
                            </m:num>
                            <m:den>
                              <m:r>
                                <a:rPr lang="en-US" sz="1600" b="0" i="1" smtClean="0">
                                  <a:latin typeface="Cambria Math" panose="02040503050406030204" pitchFamily="18" charset="0"/>
                                  <a:ea typeface="Cambria Math" panose="02040503050406030204" pitchFamily="18" charset="0"/>
                                </a:rPr>
                                <m:t>𝑚</m:t>
                              </m:r>
                            </m:den>
                          </m:f>
                          <m:r>
                            <a:rPr lang="en-US" sz="1600" b="0" i="1" smtClean="0">
                              <a:latin typeface="Cambria Math" panose="02040503050406030204" pitchFamily="18" charset="0"/>
                              <a:ea typeface="Cambria Math" panose="02040503050406030204" pitchFamily="18" charset="0"/>
                            </a:rPr>
                            <m:t>]</m:t>
                          </m:r>
                        </m:num>
                        <m:den>
                          <m:rad>
                            <m:radPr>
                              <m:degHide m:val="on"/>
                              <m:ctrlPr>
                                <a:rPr lang="en-US" sz="1600" i="1">
                                  <a:latin typeface="Cambria Math" panose="02040503050406030204" pitchFamily="18" charset="0"/>
                                  <a:ea typeface="Cambria Math" panose="02040503050406030204" pitchFamily="18" charset="0"/>
                                </a:rPr>
                              </m:ctrlPr>
                            </m:radPr>
                            <m:deg/>
                            <m:e>
                              <m:r>
                                <a:rPr lang="en-US" sz="1600" b="0" i="1" smtClean="0">
                                  <a:latin typeface="Cambria Math" panose="02040503050406030204" pitchFamily="18" charset="0"/>
                                  <a:ea typeface="Cambria Math" panose="02040503050406030204" pitchFamily="18" charset="0"/>
                                </a:rPr>
                                <m:t>2.83</m:t>
                              </m:r>
                              <m:r>
                                <a:rPr lang="en-US" sz="1600" i="1">
                                  <a:latin typeface="Cambria Math" panose="02040503050406030204" pitchFamily="18" charset="0"/>
                                  <a:ea typeface="Cambria Math" panose="02040503050406030204" pitchFamily="18" charset="0"/>
                                </a:rPr>
                                <m:t>×</m:t>
                              </m:r>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10</m:t>
                                  </m:r>
                                </m:e>
                                <m:sup>
                                  <m:r>
                                    <a:rPr lang="en-US" sz="1600" i="1">
                                      <a:latin typeface="Cambria Math" panose="02040503050406030204" pitchFamily="18" charset="0"/>
                                      <a:ea typeface="Cambria Math" panose="02040503050406030204" pitchFamily="18" charset="0"/>
                                    </a:rPr>
                                    <m:t>−5</m:t>
                                  </m:r>
                                </m:sup>
                              </m:sSup>
                              <m:r>
                                <a:rPr lang="en-US" sz="1600" i="1">
                                  <a:latin typeface="Cambria Math" panose="02040503050406030204" pitchFamily="18" charset="0"/>
                                  <a:ea typeface="Cambria Math" panose="02040503050406030204" pitchFamily="18" charset="0"/>
                                </a:rPr>
                                <m:t> </m:t>
                              </m:r>
                              <m:sSup>
                                <m:sSupPr>
                                  <m:ctrlPr>
                                    <a:rPr lang="en-US" sz="1600" i="1">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𝑚</m:t>
                                  </m:r>
                                </m:e>
                                <m:sup>
                                  <m:r>
                                    <a:rPr lang="en-US" sz="1600" i="1">
                                      <a:latin typeface="Cambria Math" panose="02040503050406030204" pitchFamily="18" charset="0"/>
                                      <a:ea typeface="Cambria Math" panose="02040503050406030204" pitchFamily="18" charset="0"/>
                                    </a:rPr>
                                    <m:t>2</m:t>
                                  </m:r>
                                </m:sup>
                              </m:sSup>
                              <m:r>
                                <a:rPr lang="en-US" sz="1600" b="0" i="1" smtClean="0">
                                  <a:latin typeface="Cambria Math" panose="02040503050406030204" pitchFamily="18" charset="0"/>
                                  <a:ea typeface="Cambria Math" panose="02040503050406030204" pitchFamily="18" charset="0"/>
                                </a:rPr>
                                <m:t>]</m:t>
                              </m:r>
                            </m:e>
                          </m:rad>
                        </m:den>
                      </m:f>
                      <m:r>
                        <a:rPr lang="en-US" sz="1600" b="0" i="1" smtClean="0">
                          <a:latin typeface="Cambria Math" panose="02040503050406030204" pitchFamily="18" charset="0"/>
                          <a:ea typeface="Cambria Math" panose="02040503050406030204" pitchFamily="18" charset="0"/>
                        </a:rPr>
                        <m:t>=</m:t>
                      </m:r>
                      <m:r>
                        <a:rPr lang="en-US" sz="1600" b="0" i="1" smtClean="0">
                          <a:highlight>
                            <a:srgbClr val="FFFF00"/>
                          </a:highlight>
                          <a:latin typeface="Cambria Math" panose="02040503050406030204" pitchFamily="18" charset="0"/>
                          <a:ea typeface="Cambria Math" panose="02040503050406030204" pitchFamily="18" charset="0"/>
                        </a:rPr>
                        <m:t>6.01 </m:t>
                      </m:r>
                      <m:r>
                        <a:rPr lang="en-US" sz="1600" b="0" i="1" smtClean="0">
                          <a:highlight>
                            <a:srgbClr val="FFFF00"/>
                          </a:highlight>
                          <a:latin typeface="Cambria Math" panose="02040503050406030204" pitchFamily="18" charset="0"/>
                          <a:ea typeface="Cambria Math" panose="02040503050406030204" pitchFamily="18" charset="0"/>
                        </a:rPr>
                        <m:t>𝑘𝑃𝑎</m:t>
                      </m:r>
                    </m:oMath>
                  </m:oMathPara>
                </a14:m>
                <a:endParaRPr lang="en-US" sz="1600">
                  <a:highlight>
                    <a:srgbClr val="FFFF00"/>
                  </a:highlight>
                </a:endParaRPr>
              </a:p>
              <a:p>
                <a:pPr algn="ctr">
                  <a:lnSpc>
                    <a:spcPct val="150000"/>
                  </a:lnSpc>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𝑟</m:t>
                              </m:r>
                            </m:sub>
                          </m:sSub>
                        </m:den>
                      </m:f>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𝑣</m:t>
                              </m:r>
                            </m:e>
                            <m:sup>
                              <m:r>
                                <a:rPr lang="en-US" sz="1600" b="0" i="1" smtClean="0">
                                  <a:latin typeface="Cambria Math" panose="02040503050406030204" pitchFamily="18" charset="0"/>
                                  <a:ea typeface="Cambria Math" panose="02040503050406030204" pitchFamily="18" charset="0"/>
                                </a:rPr>
                                <m:t>2</m:t>
                              </m:r>
                            </m:sup>
                          </m:sSup>
                        </m:num>
                        <m:den>
                          <m:r>
                            <a:rPr lang="en-US" sz="1600" b="0" i="1" smtClean="0">
                              <a:latin typeface="Cambria Math" panose="02040503050406030204" pitchFamily="18" charset="0"/>
                              <a:ea typeface="Cambria Math" panose="02040503050406030204" pitchFamily="18" charset="0"/>
                            </a:rPr>
                            <m:t>𝐸</m:t>
                          </m:r>
                        </m:den>
                      </m:f>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sSubSup>
                            <m:sSubSupPr>
                              <m:ctrlPr>
                                <a:rPr lang="en-US" sz="1600" b="0" i="1" smtClean="0">
                                  <a:latin typeface="Cambria Math" panose="02040503050406030204" pitchFamily="18" charset="0"/>
                                  <a:ea typeface="Cambria Math" panose="02040503050406030204" pitchFamily="18" charset="0"/>
                                </a:rPr>
                              </m:ctrlPr>
                            </m:sSubSupPr>
                            <m:e>
                              <m:r>
                                <a:rPr lang="en-US" sz="1600" b="0" i="1" smtClean="0">
                                  <a:latin typeface="Cambria Math" panose="02040503050406030204" pitchFamily="18" charset="0"/>
                                  <a:ea typeface="Cambria Math" panose="02040503050406030204" pitchFamily="18" charset="0"/>
                                </a:rPr>
                                <m:t>𝑣</m:t>
                              </m:r>
                            </m:e>
                            <m:sub>
                              <m:r>
                                <a:rPr lang="en-US" sz="1600" b="0" i="1" smtClean="0">
                                  <a:latin typeface="Cambria Math" panose="02040503050406030204" pitchFamily="18" charset="0"/>
                                  <a:ea typeface="Cambria Math" panose="02040503050406030204" pitchFamily="18" charset="0"/>
                                </a:rPr>
                                <m:t>𝑖</m:t>
                              </m:r>
                            </m:sub>
                            <m:sup>
                              <m:r>
                                <a:rPr lang="en-US" sz="1600" b="0" i="1" smtClean="0">
                                  <a:latin typeface="Cambria Math" panose="02040503050406030204" pitchFamily="18" charset="0"/>
                                  <a:ea typeface="Cambria Math" panose="02040503050406030204" pitchFamily="18" charset="0"/>
                                </a:rPr>
                                <m:t>2</m:t>
                              </m:r>
                            </m:sup>
                          </m:sSubSup>
                        </m:num>
                        <m:den>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𝑖</m:t>
                              </m:r>
                            </m:sub>
                          </m:sSub>
                        </m:den>
                      </m:f>
                    </m:oMath>
                  </m:oMathPara>
                </a14:m>
                <a:endParaRPr lang="en-US" sz="1600" b="0">
                  <a:ea typeface="Cambria Math" panose="02040503050406030204" pitchFamily="18" charset="0"/>
                </a:endParaRPr>
              </a:p>
              <a:p>
                <a:pPr algn="ctr">
                  <a:lnSpc>
                    <a:spcPct val="150000"/>
                  </a:lnSpc>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num>
                        <m:den>
                          <m:r>
                            <a:rPr lang="en-US" sz="1600" b="0" i="1" smtClean="0">
                              <a:latin typeface="Cambria Math" panose="02040503050406030204" pitchFamily="18" charset="0"/>
                              <a:ea typeface="Cambria Math" panose="02040503050406030204" pitchFamily="18" charset="0"/>
                            </a:rPr>
                            <m:t>6.01 </m:t>
                          </m:r>
                          <m:r>
                            <a:rPr lang="en-US" sz="1600" b="0" i="1" smtClean="0">
                              <a:latin typeface="Cambria Math" panose="02040503050406030204" pitchFamily="18" charset="0"/>
                              <a:ea typeface="Cambria Math" panose="02040503050406030204" pitchFamily="18" charset="0"/>
                            </a:rPr>
                            <m:t>𝑘𝑃𝑎</m:t>
                          </m:r>
                        </m:den>
                      </m:f>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(0.25)</m:t>
                              </m:r>
                            </m:e>
                            <m:sup>
                              <m:r>
                                <a:rPr lang="en-US" sz="1600" b="0" i="1" smtClean="0">
                                  <a:latin typeface="Cambria Math" panose="02040503050406030204" pitchFamily="18" charset="0"/>
                                  <a:ea typeface="Cambria Math" panose="02040503050406030204" pitchFamily="18" charset="0"/>
                                </a:rPr>
                                <m:t>2</m:t>
                              </m:r>
                            </m:sup>
                          </m:sSup>
                        </m:num>
                        <m:den>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𝐸</m:t>
                              </m:r>
                            </m:e>
                            <m:sub>
                              <m:r>
                                <a:rPr lang="en-US" sz="1600" b="0" i="1" smtClean="0">
                                  <a:latin typeface="Cambria Math" panose="02040503050406030204" pitchFamily="18" charset="0"/>
                                  <a:ea typeface="Cambria Math" panose="02040503050406030204" pitchFamily="18" charset="0"/>
                                </a:rPr>
                                <m:t>𝑖</m:t>
                              </m:r>
                            </m:sub>
                          </m:sSub>
                        </m:den>
                      </m:f>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1−</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(0.33)</m:t>
                              </m:r>
                            </m:e>
                            <m:sup>
                              <m:r>
                                <a:rPr lang="en-US" sz="1600" b="0" i="1" smtClean="0">
                                  <a:latin typeface="Cambria Math" panose="02040503050406030204" pitchFamily="18" charset="0"/>
                                  <a:ea typeface="Cambria Math" panose="02040503050406030204" pitchFamily="18" charset="0"/>
                                </a:rPr>
                                <m:t>2</m:t>
                              </m:r>
                            </m:sup>
                          </m:sSup>
                        </m:num>
                        <m:den>
                          <m:r>
                            <a:rPr lang="en-US" sz="1600" b="0" i="1" smtClean="0">
                              <a:latin typeface="Cambria Math" panose="02040503050406030204" pitchFamily="18" charset="0"/>
                              <a:ea typeface="Cambria Math" panose="02040503050406030204" pitchFamily="18" charset="0"/>
                            </a:rPr>
                            <m:t>7×</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10</m:t>
                              </m:r>
                            </m:e>
                            <m:sup>
                              <m:r>
                                <a:rPr lang="en-US" sz="1600" b="0" i="1" smtClean="0">
                                  <a:latin typeface="Cambria Math" panose="02040503050406030204" pitchFamily="18" charset="0"/>
                                  <a:ea typeface="Cambria Math" panose="02040503050406030204" pitchFamily="18" charset="0"/>
                                </a:rPr>
                                <m:t>7</m:t>
                              </m:r>
                            </m:sup>
                          </m:sSup>
                          <m:r>
                            <a:rPr lang="en-US" sz="1600" b="0" i="1" smtClean="0">
                              <a:latin typeface="Cambria Math" panose="02040503050406030204" pitchFamily="18" charset="0"/>
                              <a:ea typeface="Cambria Math" panose="02040503050406030204" pitchFamily="18" charset="0"/>
                            </a:rPr>
                            <m:t> </m:t>
                          </m:r>
                          <m:r>
                            <a:rPr lang="en-US" sz="1600" b="0" i="1" smtClean="0">
                              <a:latin typeface="Cambria Math" panose="02040503050406030204" pitchFamily="18" charset="0"/>
                              <a:ea typeface="Cambria Math" panose="02040503050406030204" pitchFamily="18" charset="0"/>
                            </a:rPr>
                            <m:t>𝑘𝑃𝑎</m:t>
                          </m:r>
                        </m:den>
                      </m:f>
                    </m:oMath>
                  </m:oMathPara>
                </a14:m>
                <a:endParaRPr lang="en-US" sz="1600" b="0">
                  <a:ea typeface="Cambria Math" panose="02040503050406030204" pitchFamily="18"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𝑖</m:t>
                          </m:r>
                        </m:sub>
                      </m:sSub>
                      <m:r>
                        <a:rPr lang="en-US" sz="1600" b="0" i="1" smtClean="0">
                          <a:latin typeface="Cambria Math" panose="02040503050406030204" pitchFamily="18" charset="0"/>
                        </a:rPr>
                        <m:t>=</m:t>
                      </m:r>
                      <m:r>
                        <a:rPr lang="en-US" sz="1600" b="0" i="1" smtClean="0">
                          <a:highlight>
                            <a:srgbClr val="FFFF00"/>
                          </a:highlight>
                          <a:latin typeface="Cambria Math" panose="02040503050406030204" pitchFamily="18" charset="0"/>
                        </a:rPr>
                        <m:t>5.63 </m:t>
                      </m:r>
                      <m:r>
                        <a:rPr lang="en-US" sz="1600" b="0" i="1" smtClean="0">
                          <a:highlight>
                            <a:srgbClr val="FFFF00"/>
                          </a:highlight>
                          <a:latin typeface="Cambria Math" panose="02040503050406030204" pitchFamily="18" charset="0"/>
                        </a:rPr>
                        <m:t>𝑘𝑃𝑎</m:t>
                      </m:r>
                    </m:oMath>
                  </m:oMathPara>
                </a14:m>
                <a:endParaRPr lang="en-US" sz="1600">
                  <a:highlight>
                    <a:srgbClr val="FFFF00"/>
                  </a:highlight>
                </a:endParaRPr>
              </a:p>
            </p:txBody>
          </p:sp>
        </mc:Choice>
        <mc:Fallback xmlns="">
          <p:sp>
            <p:nvSpPr>
              <p:cNvPr id="8" name="TextBox 7">
                <a:extLst>
                  <a:ext uri="{FF2B5EF4-FFF2-40B4-BE49-F238E27FC236}">
                    <a16:creationId xmlns:a16="http://schemas.microsoft.com/office/drawing/2014/main" id="{5C402623-E10F-77B7-D9E9-298D5143654E}"/>
                  </a:ext>
                </a:extLst>
              </p:cNvPr>
              <p:cNvSpPr txBox="1">
                <a:spLocks noRot="1" noChangeAspect="1" noMove="1" noResize="1" noEditPoints="1" noAdjustHandles="1" noChangeArrowheads="1" noChangeShapeType="1" noTextEdit="1"/>
              </p:cNvSpPr>
              <p:nvPr/>
            </p:nvSpPr>
            <p:spPr>
              <a:xfrm>
                <a:off x="5842000" y="1386840"/>
                <a:ext cx="6009640" cy="5082976"/>
              </a:xfrm>
              <a:prstGeom prst="rect">
                <a:avLst/>
              </a:prstGeom>
              <a:blipFill>
                <a:blip r:embed="rId5"/>
                <a:stretch>
                  <a:fillRect/>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ABF2A958-41F4-DF7E-5BC9-2B6581F86046}"/>
              </a:ext>
            </a:extLst>
          </p:cNvPr>
          <p:cNvCxnSpPr>
            <a:cxnSpLocks/>
          </p:cNvCxnSpPr>
          <p:nvPr/>
        </p:nvCxnSpPr>
        <p:spPr>
          <a:xfrm>
            <a:off x="6080760" y="1280160"/>
            <a:ext cx="0" cy="517652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958534"/>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3D72-E130-D545-820F-C4339F7F7B53}"/>
              </a:ext>
            </a:extLst>
          </p:cNvPr>
          <p:cNvSpPr>
            <a:spLocks noGrp="1"/>
          </p:cNvSpPr>
          <p:nvPr>
            <p:ph type="title"/>
          </p:nvPr>
        </p:nvSpPr>
        <p:spPr>
          <a:xfrm>
            <a:off x="609600" y="351367"/>
            <a:ext cx="10972800" cy="800100"/>
          </a:xfrm>
        </p:spPr>
        <p:txBody>
          <a:bodyPr anchor="b">
            <a:normAutofit/>
          </a:bodyPr>
          <a:lstStyle/>
          <a:p>
            <a:r>
              <a:rPr lang="en-US"/>
              <a:t>Structural Modulus Example Calculation</a:t>
            </a:r>
          </a:p>
        </p:txBody>
      </p:sp>
      <p:sp>
        <p:nvSpPr>
          <p:cNvPr id="11" name="Footer Placeholder 3">
            <a:extLst>
              <a:ext uri="{FF2B5EF4-FFF2-40B4-BE49-F238E27FC236}">
                <a16:creationId xmlns:a16="http://schemas.microsoft.com/office/drawing/2014/main" id="{F424CB6A-4E90-1E49-6F2E-F31C769BC070}"/>
              </a:ext>
            </a:extLst>
          </p:cNvPr>
          <p:cNvSpPr>
            <a:spLocks noGrp="1"/>
          </p:cNvSpPr>
          <p:nvPr>
            <p:ph type="ftr" sz="quarter" idx="11"/>
          </p:nvPr>
        </p:nvSpPr>
        <p:spPr>
          <a:xfrm>
            <a:off x="609600" y="6400800"/>
            <a:ext cx="6807200" cy="304800"/>
          </a:xfrm>
        </p:spPr>
        <p:txBody>
          <a:bodyPr/>
          <a:lstStyle/>
          <a:p>
            <a:endParaRPr lang="en-US"/>
          </a:p>
        </p:txBody>
      </p:sp>
      <p:sp>
        <p:nvSpPr>
          <p:cNvPr id="5" name="Slide Number Placeholder 4">
            <a:extLst>
              <a:ext uri="{FF2B5EF4-FFF2-40B4-BE49-F238E27FC236}">
                <a16:creationId xmlns:a16="http://schemas.microsoft.com/office/drawing/2014/main" id="{D5E93955-BAD2-04C0-33B5-695C2F7AA5B9}"/>
              </a:ext>
            </a:extLst>
          </p:cNvPr>
          <p:cNvSpPr>
            <a:spLocks noGrp="1"/>
          </p:cNvSpPr>
          <p:nvPr>
            <p:ph type="sldNum" sz="quarter" idx="12"/>
          </p:nvPr>
        </p:nvSpPr>
        <p:spPr>
          <a:xfrm>
            <a:off x="1" y="6387664"/>
            <a:ext cx="609600" cy="394136"/>
          </a:xfrm>
        </p:spPr>
        <p:txBody>
          <a:bodyPr anchor="ctr">
            <a:normAutofit/>
          </a:bodyPr>
          <a:lstStyle/>
          <a:p>
            <a:pPr>
              <a:spcAft>
                <a:spcPts val="600"/>
              </a:spcAft>
            </a:pPr>
            <a:fld id="{963B0023-0CED-47F7-85AE-654F0B232C29}" type="slidenum">
              <a:rPr lang="en-US" smtClean="0"/>
              <a:pPr>
                <a:spcAft>
                  <a:spcPts val="600"/>
                </a:spcAft>
              </a:pPr>
              <a:t>35</a:t>
            </a:fld>
            <a:endParaRPr lang="en-US"/>
          </a:p>
        </p:txBody>
      </p:sp>
      <p:graphicFrame>
        <p:nvGraphicFramePr>
          <p:cNvPr id="6" name="Table 5">
            <a:extLst>
              <a:ext uri="{FF2B5EF4-FFF2-40B4-BE49-F238E27FC236}">
                <a16:creationId xmlns:a16="http://schemas.microsoft.com/office/drawing/2014/main" id="{C5864BCC-723D-6615-8E91-0097863E1E65}"/>
              </a:ext>
            </a:extLst>
          </p:cNvPr>
          <p:cNvGraphicFramePr>
            <a:graphicFrameLocks noGrp="1"/>
          </p:cNvGraphicFramePr>
          <p:nvPr>
            <p:extLst>
              <p:ext uri="{D42A27DB-BD31-4B8C-83A1-F6EECF244321}">
                <p14:modId xmlns:p14="http://schemas.microsoft.com/office/powerpoint/2010/main" val="830043289"/>
              </p:ext>
            </p:extLst>
          </p:nvPr>
        </p:nvGraphicFramePr>
        <p:xfrm>
          <a:off x="304800" y="1277809"/>
          <a:ext cx="7111999" cy="5051027"/>
        </p:xfrm>
        <a:graphic>
          <a:graphicData uri="http://schemas.openxmlformats.org/drawingml/2006/table">
            <a:tbl>
              <a:tblPr firstRow="1" bandRow="1">
                <a:solidFill>
                  <a:schemeClr val="bg1"/>
                </a:solidFill>
                <a:tableStyleId>{5C22544A-7EE6-4342-B048-85BDC9FD1C3A}</a:tableStyleId>
              </a:tblPr>
              <a:tblGrid>
                <a:gridCol w="610727">
                  <a:extLst>
                    <a:ext uri="{9D8B030D-6E8A-4147-A177-3AD203B41FA5}">
                      <a16:colId xmlns:a16="http://schemas.microsoft.com/office/drawing/2014/main" val="1700649100"/>
                    </a:ext>
                  </a:extLst>
                </a:gridCol>
                <a:gridCol w="919935">
                  <a:extLst>
                    <a:ext uri="{9D8B030D-6E8A-4147-A177-3AD203B41FA5}">
                      <a16:colId xmlns:a16="http://schemas.microsoft.com/office/drawing/2014/main" val="3836300603"/>
                    </a:ext>
                  </a:extLst>
                </a:gridCol>
                <a:gridCol w="1370131">
                  <a:extLst>
                    <a:ext uri="{9D8B030D-6E8A-4147-A177-3AD203B41FA5}">
                      <a16:colId xmlns:a16="http://schemas.microsoft.com/office/drawing/2014/main" val="3202591612"/>
                    </a:ext>
                  </a:extLst>
                </a:gridCol>
                <a:gridCol w="767927">
                  <a:extLst>
                    <a:ext uri="{9D8B030D-6E8A-4147-A177-3AD203B41FA5}">
                      <a16:colId xmlns:a16="http://schemas.microsoft.com/office/drawing/2014/main" val="1004028015"/>
                    </a:ext>
                  </a:extLst>
                </a:gridCol>
                <a:gridCol w="792612">
                  <a:extLst>
                    <a:ext uri="{9D8B030D-6E8A-4147-A177-3AD203B41FA5}">
                      <a16:colId xmlns:a16="http://schemas.microsoft.com/office/drawing/2014/main" val="1291376912"/>
                    </a:ext>
                  </a:extLst>
                </a:gridCol>
                <a:gridCol w="990089">
                  <a:extLst>
                    <a:ext uri="{9D8B030D-6E8A-4147-A177-3AD203B41FA5}">
                      <a16:colId xmlns:a16="http://schemas.microsoft.com/office/drawing/2014/main" val="3449913278"/>
                    </a:ext>
                  </a:extLst>
                </a:gridCol>
                <a:gridCol w="892651">
                  <a:extLst>
                    <a:ext uri="{9D8B030D-6E8A-4147-A177-3AD203B41FA5}">
                      <a16:colId xmlns:a16="http://schemas.microsoft.com/office/drawing/2014/main" val="2773616757"/>
                    </a:ext>
                  </a:extLst>
                </a:gridCol>
                <a:gridCol w="767927">
                  <a:extLst>
                    <a:ext uri="{9D8B030D-6E8A-4147-A177-3AD203B41FA5}">
                      <a16:colId xmlns:a16="http://schemas.microsoft.com/office/drawing/2014/main" val="2324915489"/>
                    </a:ext>
                  </a:extLst>
                </a:gridCol>
              </a:tblGrid>
              <a:tr h="555286">
                <a:tc>
                  <a:txBody>
                    <a:bodyPr/>
                    <a:lstStyle/>
                    <a:p>
                      <a:pPr algn="l" fontAlgn="b"/>
                      <a:r>
                        <a:rPr lang="en-US" sz="1200" b="0" u="none" strike="noStrike" cap="none" spc="0">
                          <a:solidFill>
                            <a:schemeClr val="bg1"/>
                          </a:solidFill>
                          <a:effectLst/>
                          <a:highlight>
                            <a:srgbClr val="AEAAAA"/>
                          </a:highlight>
                        </a:rPr>
                        <a:t>Given</a:t>
                      </a:r>
                      <a:endParaRPr lang="en-US" sz="1200" b="0" i="0" u="none" strike="noStrike" cap="none" spc="0">
                        <a:solidFill>
                          <a:schemeClr val="bg1"/>
                        </a:solidFill>
                        <a:effectLst/>
                        <a:highlight>
                          <a:srgbClr val="AEAAAA"/>
                        </a:highlight>
                        <a:latin typeface="Calibri" panose="020F0502020204030204" pitchFamily="34" charset="0"/>
                      </a:endParaRPr>
                    </a:p>
                  </a:txBody>
                  <a:tcPr marL="134481" marR="10776" marT="103447" marB="103447"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algn="l" fontAlgn="b"/>
                      <a:r>
                        <a:rPr lang="en-US" sz="1200" b="0" u="none" strike="noStrike" cap="none" spc="0">
                          <a:solidFill>
                            <a:schemeClr val="bg1"/>
                          </a:solidFill>
                          <a:effectLst/>
                        </a:rPr>
                        <a:t>Constants</a:t>
                      </a:r>
                      <a:endParaRPr lang="en-US" sz="1200" b="0" i="0" u="none" strike="noStrike" cap="none" spc="0">
                        <a:solidFill>
                          <a:schemeClr val="bg1"/>
                        </a:solidFill>
                        <a:effectLst/>
                        <a:latin typeface="Calibri" panose="020F0502020204030204" pitchFamily="34" charset="0"/>
                      </a:endParaRPr>
                    </a:p>
                  </a:txBody>
                  <a:tcPr marL="134481" marR="10776" marT="103447" marB="103447"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l" fontAlgn="b"/>
                      <a:r>
                        <a:rPr lang="en-US" sz="1200" b="0" u="none" strike="noStrike" cap="none" spc="0">
                          <a:solidFill>
                            <a:schemeClr val="bg1"/>
                          </a:solidFill>
                          <a:effectLst/>
                        </a:rPr>
                        <a:t>Constant Values</a:t>
                      </a:r>
                      <a:endParaRPr lang="en-US" sz="1200" b="0" i="0" u="none" strike="noStrike" cap="none" spc="0">
                        <a:solidFill>
                          <a:schemeClr val="bg1"/>
                        </a:solidFill>
                        <a:effectLst/>
                        <a:latin typeface="Calibri" panose="020F0502020204030204" pitchFamily="34" charset="0"/>
                      </a:endParaRPr>
                    </a:p>
                  </a:txBody>
                  <a:tcPr marL="134481" marR="10776" marT="103447" marB="103447"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l" fontAlgn="b"/>
                      <a:r>
                        <a:rPr lang="en-US" sz="1200" b="0" u="none" strike="noStrike" cap="none" spc="0">
                          <a:solidFill>
                            <a:schemeClr val="bg1"/>
                          </a:solidFill>
                          <a:effectLst/>
                        </a:rPr>
                        <a:t>Units</a:t>
                      </a:r>
                      <a:endParaRPr lang="en-US" sz="1200" b="0" i="0" u="none" strike="noStrike" cap="none" spc="0">
                        <a:solidFill>
                          <a:schemeClr val="bg1"/>
                        </a:solidFill>
                        <a:effectLst/>
                        <a:latin typeface="Calibri" panose="020F0502020204030204" pitchFamily="34" charset="0"/>
                      </a:endParaRPr>
                    </a:p>
                  </a:txBody>
                  <a:tcPr marL="134481" marR="10776" marT="103447" marB="103447"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l" fontAlgn="b"/>
                      <a:r>
                        <a:rPr lang="en-US" sz="1200" b="0" u="none" strike="noStrike" cap="none" spc="0">
                          <a:solidFill>
                            <a:schemeClr val="bg1"/>
                          </a:solidFill>
                          <a:effectLst/>
                          <a:highlight>
                            <a:srgbClr val="AEAAAA"/>
                          </a:highlight>
                        </a:rPr>
                        <a:t>Solution</a:t>
                      </a:r>
                      <a:endParaRPr lang="en-US" sz="1200" b="0" i="0" u="none" strike="noStrike" cap="none" spc="0">
                        <a:solidFill>
                          <a:schemeClr val="bg1"/>
                        </a:solidFill>
                        <a:effectLst/>
                        <a:highlight>
                          <a:srgbClr val="AEAAAA"/>
                        </a:highlight>
                        <a:latin typeface="Calibri" panose="020F0502020204030204" pitchFamily="34" charset="0"/>
                      </a:endParaRPr>
                    </a:p>
                  </a:txBody>
                  <a:tcPr marL="134481" marR="10776" marT="103447" marB="103447"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l" fontAlgn="b"/>
                      <a:r>
                        <a:rPr lang="en-US" sz="1200" b="0" u="none" strike="noStrike" cap="none" spc="0">
                          <a:solidFill>
                            <a:schemeClr val="bg1"/>
                          </a:solidFill>
                          <a:effectLst/>
                        </a:rPr>
                        <a:t>Variable</a:t>
                      </a:r>
                      <a:endParaRPr lang="en-US" sz="1200" b="0" i="0" u="none" strike="noStrike" cap="none" spc="0">
                        <a:solidFill>
                          <a:schemeClr val="bg1"/>
                        </a:solidFill>
                        <a:effectLst/>
                        <a:latin typeface="Calibri" panose="020F0502020204030204" pitchFamily="34" charset="0"/>
                      </a:endParaRPr>
                    </a:p>
                  </a:txBody>
                  <a:tcPr marL="134481" marR="10776" marT="103447" marB="103447"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l" fontAlgn="b"/>
                      <a:r>
                        <a:rPr lang="en-US" sz="1200" b="0" u="none" strike="noStrike" cap="none" spc="0">
                          <a:solidFill>
                            <a:schemeClr val="bg1"/>
                          </a:solidFill>
                          <a:effectLst/>
                        </a:rPr>
                        <a:t>Value</a:t>
                      </a:r>
                      <a:endParaRPr lang="en-US" sz="1200" b="0" i="0" u="none" strike="noStrike" cap="none" spc="0">
                        <a:solidFill>
                          <a:schemeClr val="bg1"/>
                        </a:solidFill>
                        <a:effectLst/>
                        <a:latin typeface="Calibri" panose="020F0502020204030204" pitchFamily="34" charset="0"/>
                      </a:endParaRPr>
                    </a:p>
                  </a:txBody>
                  <a:tcPr marL="134481" marR="10776" marT="103447" marB="103447"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l" fontAlgn="b"/>
                      <a:r>
                        <a:rPr lang="en-US" sz="1200" b="0" u="none" strike="noStrike" cap="none" spc="0">
                          <a:solidFill>
                            <a:schemeClr val="bg1"/>
                          </a:solidFill>
                          <a:effectLst/>
                        </a:rPr>
                        <a:t>Units</a:t>
                      </a:r>
                      <a:endParaRPr lang="en-US" sz="1200" b="0" i="0" u="none" strike="noStrike" cap="none" spc="0">
                        <a:solidFill>
                          <a:schemeClr val="bg1"/>
                        </a:solidFill>
                        <a:effectLst/>
                        <a:latin typeface="Calibri" panose="020F0502020204030204" pitchFamily="34" charset="0"/>
                      </a:endParaRPr>
                    </a:p>
                  </a:txBody>
                  <a:tcPr marL="134481" marR="10776" marT="103447" marB="103447"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698356664"/>
                  </a:ext>
                </a:extLst>
              </a:tr>
              <a:tr h="416844">
                <a:tc>
                  <a:txBody>
                    <a:bodyPr/>
                    <a:lstStyle/>
                    <a:p>
                      <a:pPr algn="l" fontAlgn="b"/>
                      <a:r>
                        <a:rPr lang="en-US" sz="1200" u="none" strike="noStrike" cap="none" spc="0">
                          <a:solidFill>
                            <a:schemeClr val="tx1"/>
                          </a:solidFill>
                          <a:effectLst/>
                          <a:highlight>
                            <a:srgbClr val="AEAAAA"/>
                          </a:highlight>
                        </a:rPr>
                        <a:t> </a:t>
                      </a:r>
                      <a:endParaRPr lang="en-US" sz="1200" b="0" i="0" u="none" strike="noStrike" cap="none" spc="0">
                        <a:solidFill>
                          <a:schemeClr val="tx1"/>
                        </a:solidFill>
                        <a:effectLst/>
                        <a:highlight>
                          <a:srgbClr val="AEAAAA"/>
                        </a:highlight>
                        <a:latin typeface="Calibri" panose="020F0502020204030204" pitchFamily="34" charset="0"/>
                      </a:endParaRPr>
                    </a:p>
                  </a:txBody>
                  <a:tcPr marL="134481" marR="10776" marT="103447" marB="103447" anchor="b">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rPr>
                        <a:t>a</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r" fontAlgn="b"/>
                      <a:r>
                        <a:rPr lang="en-US" sz="1200" u="none" strike="noStrike" cap="none" spc="0">
                          <a:solidFill>
                            <a:schemeClr val="tx1"/>
                          </a:solidFill>
                          <a:effectLst/>
                        </a:rPr>
                        <a:t>0.003</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rPr>
                        <a:t>m</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highlight>
                            <a:srgbClr val="AEAAAA"/>
                          </a:highlight>
                        </a:rPr>
                        <a:t> </a:t>
                      </a:r>
                      <a:endParaRPr lang="en-US" sz="1200" b="0" i="0" u="none" strike="noStrike" cap="none" spc="0">
                        <a:solidFill>
                          <a:schemeClr val="tx1"/>
                        </a:solidFill>
                        <a:effectLst/>
                        <a:highlight>
                          <a:srgbClr val="AEAAAA"/>
                        </a:highligh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rPr>
                        <a:t>Er</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r" fontAlgn="b"/>
                      <a:r>
                        <a:rPr lang="en-US" sz="1200" u="none" strike="noStrike" cap="none" spc="0">
                          <a:solidFill>
                            <a:schemeClr val="tx1"/>
                          </a:solidFill>
                          <a:effectLst/>
                        </a:rPr>
                        <a:t>6010.5</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rPr>
                        <a:t>Pa</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815689803"/>
                  </a:ext>
                </a:extLst>
              </a:tr>
              <a:tr h="416844">
                <a:tc>
                  <a:txBody>
                    <a:bodyPr/>
                    <a:lstStyle/>
                    <a:p>
                      <a:pPr algn="l" fontAlgn="b"/>
                      <a:r>
                        <a:rPr lang="en-US" sz="1200" u="none" strike="noStrike" cap="none" spc="0">
                          <a:solidFill>
                            <a:schemeClr val="tx1"/>
                          </a:solidFill>
                          <a:effectLst/>
                          <a:highlight>
                            <a:srgbClr val="AEAAAA"/>
                          </a:highlight>
                        </a:rPr>
                        <a:t> </a:t>
                      </a:r>
                      <a:endParaRPr lang="en-US" sz="1200" b="0" i="0" u="none" strike="noStrike" cap="none" spc="0">
                        <a:solidFill>
                          <a:schemeClr val="tx1"/>
                        </a:solidFill>
                        <a:effectLst/>
                        <a:highlight>
                          <a:srgbClr val="AEAAAA"/>
                        </a:highligh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rPr>
                        <a:t>A</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r" fontAlgn="b"/>
                      <a:r>
                        <a:rPr lang="en-US" sz="1200" u="none" strike="noStrike" cap="none" spc="0">
                          <a:solidFill>
                            <a:schemeClr val="tx1"/>
                          </a:solidFill>
                          <a:effectLst/>
                        </a:rPr>
                        <a:t>2.83E-05</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rPr>
                        <a:t>m^2</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highlight>
                            <a:srgbClr val="AEAAAA"/>
                          </a:highlight>
                        </a:rPr>
                        <a:t> </a:t>
                      </a:r>
                      <a:endParaRPr lang="en-US" sz="1200" b="0" i="0" u="none" strike="noStrike" cap="none" spc="0">
                        <a:solidFill>
                          <a:schemeClr val="tx1"/>
                        </a:solidFill>
                        <a:effectLst/>
                        <a:highlight>
                          <a:srgbClr val="AEAAAA"/>
                        </a:highligh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rPr>
                        <a:t>Er</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r" fontAlgn="b"/>
                      <a:r>
                        <a:rPr lang="en-US" sz="1200" u="none" strike="noStrike" cap="none" spc="0">
                          <a:solidFill>
                            <a:schemeClr val="tx1"/>
                          </a:solidFill>
                          <a:effectLst/>
                        </a:rPr>
                        <a:t>6.0105</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rPr>
                        <a:t>kPa</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860659706"/>
                  </a:ext>
                </a:extLst>
              </a:tr>
              <a:tr h="555286">
                <a:tc>
                  <a:txBody>
                    <a:bodyPr/>
                    <a:lstStyle/>
                    <a:p>
                      <a:pPr algn="l" fontAlgn="b"/>
                      <a:r>
                        <a:rPr lang="en-US" sz="1200" u="none" strike="noStrike" cap="none" spc="0">
                          <a:solidFill>
                            <a:schemeClr val="tx1"/>
                          </a:solidFill>
                          <a:effectLst/>
                          <a:highlight>
                            <a:srgbClr val="AEAAAA"/>
                          </a:highlight>
                        </a:rPr>
                        <a:t> </a:t>
                      </a:r>
                      <a:endParaRPr lang="en-US" sz="1200" b="0" i="0" u="none" strike="noStrike" cap="none" spc="0">
                        <a:solidFill>
                          <a:schemeClr val="tx1"/>
                        </a:solidFill>
                        <a:effectLst/>
                        <a:highlight>
                          <a:srgbClr val="AEAAAA"/>
                        </a:highlight>
                        <a:latin typeface="Calibri" panose="020F0502020204030204" pitchFamily="34" charset="0"/>
                      </a:endParaRPr>
                    </a:p>
                  </a:txBody>
                  <a:tcPr marL="134481" marR="10776" marT="103447" marB="103447"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rPr>
                        <a:t>B/S</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r" fontAlgn="b"/>
                      <a:r>
                        <a:rPr lang="en-US" sz="1200" u="none" strike="noStrike" cap="none" spc="0">
                          <a:solidFill>
                            <a:schemeClr val="tx1"/>
                          </a:solidFill>
                          <a:effectLst/>
                        </a:rPr>
                        <a:t>36.063</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rPr>
                        <a:t>N/m</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highlight>
                            <a:srgbClr val="AEAAAA"/>
                          </a:highlight>
                        </a:rPr>
                        <a:t> </a:t>
                      </a:r>
                      <a:endParaRPr lang="en-US" sz="1200" b="0" i="0" u="none" strike="noStrike" cap="none" spc="0">
                        <a:solidFill>
                          <a:schemeClr val="tx1"/>
                        </a:solidFill>
                        <a:effectLst/>
                        <a:highlight>
                          <a:srgbClr val="AEAAAA"/>
                        </a:highligh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rPr>
                        <a:t>1/Er</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r" fontAlgn="b"/>
                      <a:r>
                        <a:rPr lang="en-US" sz="1200" u="none" strike="noStrike" cap="none" spc="0">
                          <a:solidFill>
                            <a:schemeClr val="tx1"/>
                          </a:solidFill>
                          <a:effectLst/>
                        </a:rPr>
                        <a:t>0.000166</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rPr>
                        <a:t>1/Pa</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543034617"/>
                  </a:ext>
                </a:extLst>
              </a:tr>
              <a:tr h="555286">
                <a:tc>
                  <a:txBody>
                    <a:bodyPr/>
                    <a:lstStyle/>
                    <a:p>
                      <a:pPr algn="l" fontAlgn="b"/>
                      <a:r>
                        <a:rPr lang="en-US" sz="1200" u="none" strike="noStrike" cap="none" spc="0">
                          <a:solidFill>
                            <a:schemeClr val="tx1"/>
                          </a:solidFill>
                          <a:effectLst/>
                          <a:highlight>
                            <a:srgbClr val="AEAAAA"/>
                          </a:highlight>
                        </a:rPr>
                        <a:t> </a:t>
                      </a:r>
                      <a:endParaRPr lang="en-US" sz="1200" b="0" i="0" u="none" strike="noStrike" cap="none" spc="0">
                        <a:solidFill>
                          <a:schemeClr val="tx1"/>
                        </a:solidFill>
                        <a:effectLst/>
                        <a:highlight>
                          <a:srgbClr val="AEAAAA"/>
                        </a:highligh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rPr>
                        <a:t>n</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r" fontAlgn="b"/>
                      <a:r>
                        <a:rPr lang="en-US" sz="1200" u="none" strike="noStrike" cap="none" spc="0">
                          <a:solidFill>
                            <a:schemeClr val="tx1"/>
                          </a:solidFill>
                          <a:effectLst/>
                        </a:rPr>
                        <a:t>1</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rPr>
                        <a:t>Unitless</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highlight>
                            <a:srgbClr val="AEAAAA"/>
                          </a:highlight>
                        </a:rPr>
                        <a:t> </a:t>
                      </a:r>
                      <a:endParaRPr lang="en-US" sz="1200" b="0" i="0" u="none" strike="noStrike" cap="none" spc="0">
                        <a:solidFill>
                          <a:schemeClr val="tx1"/>
                        </a:solidFill>
                        <a:effectLst/>
                        <a:highlight>
                          <a:srgbClr val="AEAAAA"/>
                        </a:highligh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rPr>
                        <a:t>1-(vi)^2</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r" fontAlgn="b"/>
                      <a:r>
                        <a:rPr lang="en-US" sz="1200" u="none" strike="noStrike" cap="none" spc="0">
                          <a:solidFill>
                            <a:schemeClr val="tx1"/>
                          </a:solidFill>
                          <a:effectLst/>
                        </a:rPr>
                        <a:t>0.9375</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rPr>
                        <a:t>Unitless</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75174011"/>
                  </a:ext>
                </a:extLst>
              </a:tr>
              <a:tr h="555286">
                <a:tc>
                  <a:txBody>
                    <a:bodyPr/>
                    <a:lstStyle/>
                    <a:p>
                      <a:pPr algn="l" fontAlgn="b"/>
                      <a:r>
                        <a:rPr lang="en-US" sz="1200" u="none" strike="noStrike" cap="none" spc="0">
                          <a:solidFill>
                            <a:schemeClr val="tx1"/>
                          </a:solidFill>
                          <a:effectLst/>
                          <a:highlight>
                            <a:srgbClr val="AEAAAA"/>
                          </a:highlight>
                        </a:rPr>
                        <a:t> </a:t>
                      </a:r>
                      <a:endParaRPr lang="en-US" sz="1200" b="0" i="0" u="none" strike="noStrike" cap="none" spc="0">
                        <a:solidFill>
                          <a:schemeClr val="tx1"/>
                        </a:solidFill>
                        <a:effectLst/>
                        <a:highlight>
                          <a:srgbClr val="AEAAAA"/>
                        </a:highlight>
                        <a:latin typeface="Calibri" panose="020F0502020204030204" pitchFamily="34" charset="0"/>
                      </a:endParaRPr>
                    </a:p>
                  </a:txBody>
                  <a:tcPr marL="134481" marR="10776" marT="103447" marB="103447"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r>
                        <a:rPr lang="el-GR" sz="1200" u="none" strike="noStrike" cap="none" spc="0">
                          <a:solidFill>
                            <a:schemeClr val="tx1"/>
                          </a:solidFill>
                          <a:effectLst/>
                        </a:rPr>
                        <a:t>β</a:t>
                      </a:r>
                      <a:endParaRPr lang="el-GR" sz="1200" b="0" i="0" u="none" strike="noStrike" cap="none" spc="0">
                        <a:solidFill>
                          <a:schemeClr val="tx1"/>
                        </a:solidFill>
                        <a:effectLst/>
                        <a:latin typeface="Aptos Narrow" panose="020B000402020202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r" fontAlgn="b"/>
                      <a:r>
                        <a:rPr lang="en-US" sz="1200" u="none" strike="noStrike" cap="none" spc="0">
                          <a:solidFill>
                            <a:schemeClr val="tx1"/>
                          </a:solidFill>
                          <a:effectLst/>
                        </a:rPr>
                        <a:t>1</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rPr>
                        <a:t>Unitless</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highlight>
                            <a:srgbClr val="AEAAAA"/>
                          </a:highlight>
                        </a:rPr>
                        <a:t> </a:t>
                      </a:r>
                      <a:endParaRPr lang="en-US" sz="1200" b="0" i="0" u="none" strike="noStrike" cap="none" spc="0">
                        <a:solidFill>
                          <a:schemeClr val="tx1"/>
                        </a:solidFill>
                        <a:effectLst/>
                        <a:highlight>
                          <a:srgbClr val="AEAAAA"/>
                        </a:highligh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rPr>
                        <a:t>1-(v)^2</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r" fontAlgn="b"/>
                      <a:r>
                        <a:rPr lang="en-US" sz="1200" u="none" strike="noStrike" cap="none" spc="0">
                          <a:solidFill>
                            <a:schemeClr val="tx1"/>
                          </a:solidFill>
                          <a:effectLst/>
                        </a:rPr>
                        <a:t>0.8911</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rPr>
                        <a:t>Unitless</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4212678287"/>
                  </a:ext>
                </a:extLst>
              </a:tr>
              <a:tr h="868255">
                <a:tc>
                  <a:txBody>
                    <a:bodyPr/>
                    <a:lstStyle/>
                    <a:p>
                      <a:pPr algn="l" fontAlgn="b"/>
                      <a:r>
                        <a:rPr lang="en-US" sz="1200" u="none" strike="noStrike" cap="none" spc="0">
                          <a:solidFill>
                            <a:schemeClr val="tx1"/>
                          </a:solidFill>
                          <a:effectLst/>
                          <a:highlight>
                            <a:srgbClr val="AEAAAA"/>
                          </a:highlight>
                        </a:rPr>
                        <a:t> </a:t>
                      </a:r>
                      <a:endParaRPr lang="en-US" sz="1200" b="0" i="0" u="none" strike="noStrike" cap="none" spc="0">
                        <a:solidFill>
                          <a:schemeClr val="tx1"/>
                        </a:solidFill>
                        <a:effectLst/>
                        <a:highlight>
                          <a:srgbClr val="AEAAAA"/>
                        </a:highligh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rPr>
                        <a:t>v</a:t>
                      </a:r>
                      <a:endParaRPr lang="en-US" sz="1200" b="0" i="1"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r" fontAlgn="b"/>
                      <a:r>
                        <a:rPr lang="en-US" sz="1200" u="none" strike="noStrike" cap="none" spc="0">
                          <a:solidFill>
                            <a:schemeClr val="tx1"/>
                          </a:solidFill>
                          <a:effectLst/>
                        </a:rPr>
                        <a:t>0.33</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rPr>
                        <a:t>Unitless</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highlight>
                            <a:srgbClr val="AEAAAA"/>
                          </a:highlight>
                        </a:rPr>
                        <a:t> </a:t>
                      </a:r>
                      <a:endParaRPr lang="en-US" sz="1200" b="0" i="0" u="none" strike="noStrike" cap="none" spc="0">
                        <a:solidFill>
                          <a:schemeClr val="tx1"/>
                        </a:solidFill>
                        <a:effectLst/>
                        <a:highlight>
                          <a:srgbClr val="AEAAAA"/>
                        </a:highligh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rPr>
                        <a:t>(1/Er)-{[1-(v)^2]/E}</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r" fontAlgn="b"/>
                      <a:r>
                        <a:rPr lang="en-US" sz="1200" u="none" strike="noStrike" cap="none" spc="0">
                          <a:solidFill>
                            <a:schemeClr val="tx1"/>
                          </a:solidFill>
                          <a:effectLst/>
                        </a:rPr>
                        <a:t>0.000166</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rPr>
                        <a:t>1/Pa</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572547421"/>
                  </a:ext>
                </a:extLst>
              </a:tr>
              <a:tr h="555286">
                <a:tc>
                  <a:txBody>
                    <a:bodyPr/>
                    <a:lstStyle/>
                    <a:p>
                      <a:pPr algn="l" fontAlgn="b"/>
                      <a:r>
                        <a:rPr lang="en-US" sz="1200" u="none" strike="noStrike" cap="none" spc="0">
                          <a:solidFill>
                            <a:schemeClr val="tx1"/>
                          </a:solidFill>
                          <a:effectLst/>
                          <a:highlight>
                            <a:srgbClr val="AEAAAA"/>
                          </a:highlight>
                        </a:rPr>
                        <a:t> </a:t>
                      </a:r>
                      <a:endParaRPr lang="en-US" sz="1200" b="0" i="0" u="none" strike="noStrike" cap="none" spc="0">
                        <a:solidFill>
                          <a:schemeClr val="tx1"/>
                        </a:solidFill>
                        <a:effectLst/>
                        <a:highlight>
                          <a:srgbClr val="AEAAAA"/>
                        </a:highlight>
                        <a:latin typeface="Calibri" panose="020F0502020204030204" pitchFamily="34" charset="0"/>
                      </a:endParaRPr>
                    </a:p>
                  </a:txBody>
                  <a:tcPr marL="134481" marR="10776" marT="103447" marB="103447"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rPr>
                        <a:t>vi</a:t>
                      </a:r>
                      <a:endParaRPr lang="en-US" sz="1200" b="0" i="1"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r" fontAlgn="b"/>
                      <a:r>
                        <a:rPr lang="en-US" sz="1200" u="none" strike="noStrike" cap="none" spc="0">
                          <a:solidFill>
                            <a:schemeClr val="tx1"/>
                          </a:solidFill>
                          <a:effectLst/>
                        </a:rPr>
                        <a:t>0.25</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rPr>
                        <a:t>Unitless</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highlight>
                            <a:srgbClr val="AEAAAA"/>
                          </a:highlight>
                        </a:rPr>
                        <a:t> </a:t>
                      </a:r>
                      <a:endParaRPr lang="en-US" sz="1200" b="0" i="0" u="none" strike="noStrike" cap="none" spc="0">
                        <a:solidFill>
                          <a:schemeClr val="tx1"/>
                        </a:solidFill>
                        <a:effectLst/>
                        <a:highlight>
                          <a:srgbClr val="AEAAAA"/>
                        </a:highligh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rPr>
                        <a:t>Ei</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r" fontAlgn="b"/>
                      <a:r>
                        <a:rPr lang="en-US" sz="1200" u="none" strike="noStrike" cap="none" spc="0">
                          <a:solidFill>
                            <a:schemeClr val="tx1"/>
                          </a:solidFill>
                          <a:effectLst/>
                        </a:rPr>
                        <a:t>5634.844</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pPr algn="l" fontAlgn="b"/>
                      <a:r>
                        <a:rPr lang="en-US" sz="1200" u="none" strike="noStrike" cap="none" spc="0">
                          <a:solidFill>
                            <a:schemeClr val="tx1"/>
                          </a:solidFill>
                          <a:effectLst/>
                        </a:rPr>
                        <a:t>Pa</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956099303"/>
                  </a:ext>
                </a:extLst>
              </a:tr>
              <a:tr h="555286">
                <a:tc>
                  <a:txBody>
                    <a:bodyPr/>
                    <a:lstStyle/>
                    <a:p>
                      <a:pPr algn="l" fontAlgn="b"/>
                      <a:r>
                        <a:rPr lang="en-US" sz="1200" u="none" strike="noStrike" cap="none" spc="0">
                          <a:solidFill>
                            <a:schemeClr val="tx1"/>
                          </a:solidFill>
                          <a:effectLst/>
                          <a:highlight>
                            <a:srgbClr val="AEAAAA"/>
                          </a:highlight>
                        </a:rPr>
                        <a:t> </a:t>
                      </a:r>
                      <a:endParaRPr lang="en-US" sz="1200" b="0" i="0" u="none" strike="noStrike" cap="none" spc="0">
                        <a:solidFill>
                          <a:schemeClr val="tx1"/>
                        </a:solidFill>
                        <a:effectLst/>
                        <a:highlight>
                          <a:srgbClr val="AEAAAA"/>
                        </a:highligh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rPr>
                        <a:t>E</a:t>
                      </a:r>
                      <a:endParaRPr lang="en-US" sz="1200" b="0" i="0" u="none" strike="noStrike" cap="none" spc="0">
                        <a:solidFill>
                          <a:schemeClr val="tx1"/>
                        </a:solidFill>
                        <a:effectLst/>
                        <a:latin typeface="Aptos Narrow" panose="020B000402020202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r" fontAlgn="b"/>
                      <a:r>
                        <a:rPr lang="en-US" sz="1200" u="none" strike="noStrike" cap="none" spc="0">
                          <a:solidFill>
                            <a:schemeClr val="tx1"/>
                          </a:solidFill>
                          <a:effectLst/>
                        </a:rPr>
                        <a:t>7E+10</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rPr>
                        <a:t>Pa</a:t>
                      </a:r>
                      <a:endParaRPr lang="en-US" sz="1200" b="0" i="0" u="none" strike="noStrike" cap="none" spc="0">
                        <a:solidFill>
                          <a:schemeClr val="tx1"/>
                        </a:solidFill>
                        <a:effectLs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highlight>
                            <a:srgbClr val="AEAAAA"/>
                          </a:highlight>
                        </a:rPr>
                        <a:t> </a:t>
                      </a:r>
                      <a:endParaRPr lang="en-US" sz="1200" b="0" i="0" u="none" strike="noStrike" cap="none" spc="0">
                        <a:solidFill>
                          <a:schemeClr val="tx1"/>
                        </a:solidFill>
                        <a:effectLst/>
                        <a:highlight>
                          <a:srgbClr val="AEAAAA"/>
                        </a:highligh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highlight>
                            <a:srgbClr val="92D050"/>
                          </a:highlight>
                        </a:rPr>
                        <a:t>Ei</a:t>
                      </a:r>
                      <a:endParaRPr lang="en-US" sz="1200" b="0" i="0" u="none" strike="noStrike" cap="none" spc="0">
                        <a:solidFill>
                          <a:schemeClr val="tx1"/>
                        </a:solidFill>
                        <a:effectLst/>
                        <a:highlight>
                          <a:srgbClr val="92D050"/>
                        </a:highligh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r" fontAlgn="b"/>
                      <a:r>
                        <a:rPr lang="en-US" sz="1200" u="none" strike="noStrike" cap="none" spc="0">
                          <a:solidFill>
                            <a:schemeClr val="tx1"/>
                          </a:solidFill>
                          <a:effectLst/>
                          <a:highlight>
                            <a:srgbClr val="92D050"/>
                          </a:highlight>
                        </a:rPr>
                        <a:t>5.634844</a:t>
                      </a:r>
                      <a:endParaRPr lang="en-US" sz="1200" b="0" i="0" u="none" strike="noStrike" cap="none" spc="0">
                        <a:solidFill>
                          <a:schemeClr val="tx1"/>
                        </a:solidFill>
                        <a:effectLst/>
                        <a:highlight>
                          <a:srgbClr val="92D050"/>
                        </a:highligh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l" fontAlgn="b"/>
                      <a:r>
                        <a:rPr lang="en-US" sz="1200" u="none" strike="noStrike" cap="none" spc="0">
                          <a:solidFill>
                            <a:schemeClr val="tx1"/>
                          </a:solidFill>
                          <a:effectLst/>
                          <a:highlight>
                            <a:srgbClr val="92D050"/>
                          </a:highlight>
                        </a:rPr>
                        <a:t>kPa</a:t>
                      </a:r>
                      <a:endParaRPr lang="en-US" sz="1200" b="0" i="0" u="none" strike="noStrike" cap="none" spc="0">
                        <a:solidFill>
                          <a:schemeClr val="tx1"/>
                        </a:solidFill>
                        <a:effectLst/>
                        <a:highlight>
                          <a:srgbClr val="92D050"/>
                        </a:highlight>
                        <a:latin typeface="Calibri" panose="020F0502020204030204" pitchFamily="34" charset="0"/>
                      </a:endParaRPr>
                    </a:p>
                  </a:txBody>
                  <a:tcPr marL="134481" marR="10776" marT="103447" marB="103447" anchor="b">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867518190"/>
                  </a:ext>
                </a:extLst>
              </a:tr>
            </a:tbl>
          </a:graphicData>
        </a:graphic>
      </p:graphicFrame>
      <p:graphicFrame>
        <p:nvGraphicFramePr>
          <p:cNvPr id="7" name="Chart 6">
            <a:extLst>
              <a:ext uri="{FF2B5EF4-FFF2-40B4-BE49-F238E27FC236}">
                <a16:creationId xmlns:a16="http://schemas.microsoft.com/office/drawing/2014/main" id="{F85CAF50-4561-4183-8794-32205640382D}"/>
              </a:ext>
            </a:extLst>
          </p:cNvPr>
          <p:cNvGraphicFramePr>
            <a:graphicFrameLocks/>
          </p:cNvGraphicFramePr>
          <p:nvPr>
            <p:extLst>
              <p:ext uri="{D42A27DB-BD31-4B8C-83A1-F6EECF244321}">
                <p14:modId xmlns:p14="http://schemas.microsoft.com/office/powerpoint/2010/main" val="641451468"/>
              </p:ext>
            </p:extLst>
          </p:nvPr>
        </p:nvGraphicFramePr>
        <p:xfrm>
          <a:off x="7534275" y="2507921"/>
          <a:ext cx="4561204" cy="29118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48999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E02B-A936-6C63-7C75-0341ED98F75F}"/>
              </a:ext>
            </a:extLst>
          </p:cNvPr>
          <p:cNvSpPr>
            <a:spLocks noGrp="1"/>
          </p:cNvSpPr>
          <p:nvPr>
            <p:ph type="title"/>
          </p:nvPr>
        </p:nvSpPr>
        <p:spPr>
          <a:xfrm>
            <a:off x="609600" y="351367"/>
            <a:ext cx="10972800" cy="800100"/>
          </a:xfrm>
        </p:spPr>
        <p:txBody>
          <a:bodyPr anchor="b">
            <a:normAutofit/>
          </a:bodyPr>
          <a:lstStyle/>
          <a:p>
            <a:r>
              <a:rPr lang="en-US"/>
              <a:t>Indentation Data Dashboard</a:t>
            </a:r>
          </a:p>
        </p:txBody>
      </p:sp>
      <p:sp>
        <p:nvSpPr>
          <p:cNvPr id="17" name="Footer Placeholder 3">
            <a:extLst>
              <a:ext uri="{FF2B5EF4-FFF2-40B4-BE49-F238E27FC236}">
                <a16:creationId xmlns:a16="http://schemas.microsoft.com/office/drawing/2014/main" id="{2F0B17A5-6BA8-A2DC-FEAF-A570EBDA78A1}"/>
              </a:ext>
            </a:extLst>
          </p:cNvPr>
          <p:cNvSpPr>
            <a:spLocks noGrp="1"/>
          </p:cNvSpPr>
          <p:nvPr>
            <p:ph type="ftr" sz="quarter" idx="11"/>
          </p:nvPr>
        </p:nvSpPr>
        <p:spPr>
          <a:xfrm>
            <a:off x="609600" y="6400800"/>
            <a:ext cx="6807200" cy="304800"/>
          </a:xfrm>
        </p:spPr>
        <p:txBody>
          <a:bodyPr/>
          <a:lstStyle/>
          <a:p>
            <a:endParaRPr lang="en-US"/>
          </a:p>
        </p:txBody>
      </p:sp>
      <p:sp>
        <p:nvSpPr>
          <p:cNvPr id="5" name="Slide Number Placeholder 4">
            <a:extLst>
              <a:ext uri="{FF2B5EF4-FFF2-40B4-BE49-F238E27FC236}">
                <a16:creationId xmlns:a16="http://schemas.microsoft.com/office/drawing/2014/main" id="{EC64BD46-612E-F609-FEA5-263847184FEC}"/>
              </a:ext>
            </a:extLst>
          </p:cNvPr>
          <p:cNvSpPr>
            <a:spLocks noGrp="1"/>
          </p:cNvSpPr>
          <p:nvPr>
            <p:ph type="sldNum" sz="quarter" idx="12"/>
          </p:nvPr>
        </p:nvSpPr>
        <p:spPr>
          <a:xfrm>
            <a:off x="1" y="6387664"/>
            <a:ext cx="609600" cy="394136"/>
          </a:xfrm>
        </p:spPr>
        <p:txBody>
          <a:bodyPr anchor="ctr">
            <a:normAutofit/>
          </a:bodyPr>
          <a:lstStyle/>
          <a:p>
            <a:pPr>
              <a:spcAft>
                <a:spcPts val="600"/>
              </a:spcAft>
            </a:pPr>
            <a:fld id="{BFEBEB0A-9E3D-4B14-9782-E2AE3DA60D96}" type="slidenum">
              <a:rPr lang="en-US" smtClean="0"/>
              <a:pPr>
                <a:spcAft>
                  <a:spcPts val="600"/>
                </a:spcAft>
              </a:pPr>
              <a:t>36</a:t>
            </a:fld>
            <a:endParaRPr lang="en-US"/>
          </a:p>
        </p:txBody>
      </p:sp>
      <p:graphicFrame>
        <p:nvGraphicFramePr>
          <p:cNvPr id="8" name="Table 7">
            <a:extLst>
              <a:ext uri="{FF2B5EF4-FFF2-40B4-BE49-F238E27FC236}">
                <a16:creationId xmlns:a16="http://schemas.microsoft.com/office/drawing/2014/main" id="{6872C79C-802E-9E2D-E8E4-334467732DFD}"/>
              </a:ext>
            </a:extLst>
          </p:cNvPr>
          <p:cNvGraphicFramePr>
            <a:graphicFrameLocks noGrp="1"/>
          </p:cNvGraphicFramePr>
          <p:nvPr>
            <p:extLst>
              <p:ext uri="{D42A27DB-BD31-4B8C-83A1-F6EECF244321}">
                <p14:modId xmlns:p14="http://schemas.microsoft.com/office/powerpoint/2010/main" val="3745274203"/>
              </p:ext>
            </p:extLst>
          </p:nvPr>
        </p:nvGraphicFramePr>
        <p:xfrm>
          <a:off x="609600" y="1873749"/>
          <a:ext cx="10972803" cy="3948709"/>
        </p:xfrm>
        <a:graphic>
          <a:graphicData uri="http://schemas.openxmlformats.org/drawingml/2006/table">
            <a:tbl>
              <a:tblPr/>
              <a:tblGrid>
                <a:gridCol w="1024162">
                  <a:extLst>
                    <a:ext uri="{9D8B030D-6E8A-4147-A177-3AD203B41FA5}">
                      <a16:colId xmlns:a16="http://schemas.microsoft.com/office/drawing/2014/main" val="2035862047"/>
                    </a:ext>
                  </a:extLst>
                </a:gridCol>
                <a:gridCol w="572326">
                  <a:extLst>
                    <a:ext uri="{9D8B030D-6E8A-4147-A177-3AD203B41FA5}">
                      <a16:colId xmlns:a16="http://schemas.microsoft.com/office/drawing/2014/main" val="3226636495"/>
                    </a:ext>
                  </a:extLst>
                </a:gridCol>
                <a:gridCol w="2024172">
                  <a:extLst>
                    <a:ext uri="{9D8B030D-6E8A-4147-A177-3AD203B41FA5}">
                      <a16:colId xmlns:a16="http://schemas.microsoft.com/office/drawing/2014/main" val="2765109345"/>
                    </a:ext>
                  </a:extLst>
                </a:gridCol>
                <a:gridCol w="1050852">
                  <a:extLst>
                    <a:ext uri="{9D8B030D-6E8A-4147-A177-3AD203B41FA5}">
                      <a16:colId xmlns:a16="http://schemas.microsoft.com/office/drawing/2014/main" val="2990441612"/>
                    </a:ext>
                  </a:extLst>
                </a:gridCol>
                <a:gridCol w="3722584">
                  <a:extLst>
                    <a:ext uri="{9D8B030D-6E8A-4147-A177-3AD203B41FA5}">
                      <a16:colId xmlns:a16="http://schemas.microsoft.com/office/drawing/2014/main" val="588019473"/>
                    </a:ext>
                  </a:extLst>
                </a:gridCol>
                <a:gridCol w="534197">
                  <a:extLst>
                    <a:ext uri="{9D8B030D-6E8A-4147-A177-3AD203B41FA5}">
                      <a16:colId xmlns:a16="http://schemas.microsoft.com/office/drawing/2014/main" val="255899873"/>
                    </a:ext>
                  </a:extLst>
                </a:gridCol>
                <a:gridCol w="1251033">
                  <a:extLst>
                    <a:ext uri="{9D8B030D-6E8A-4147-A177-3AD203B41FA5}">
                      <a16:colId xmlns:a16="http://schemas.microsoft.com/office/drawing/2014/main" val="1735389718"/>
                    </a:ext>
                  </a:extLst>
                </a:gridCol>
                <a:gridCol w="793477">
                  <a:extLst>
                    <a:ext uri="{9D8B030D-6E8A-4147-A177-3AD203B41FA5}">
                      <a16:colId xmlns:a16="http://schemas.microsoft.com/office/drawing/2014/main" val="3833744560"/>
                    </a:ext>
                  </a:extLst>
                </a:gridCol>
              </a:tblGrid>
              <a:tr h="355063">
                <a:tc gridSpan="3">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Acellular</a:t>
                      </a:r>
                      <a:endParaRPr lang="en-US" sz="2200" b="0" i="0" u="none" strike="noStrike">
                        <a:effectLst/>
                        <a:highlight>
                          <a:srgbClr val="D0CECE"/>
                        </a:highlight>
                        <a:latin typeface="Arial" panose="020B0604020202020204" pitchFamily="34" charset="0"/>
                      </a:endParaRPr>
                    </a:p>
                  </a:txBody>
                  <a:tcPr marL="109813" marR="109813" marT="54907" marB="54907">
                    <a:lnL>
                      <a:noFill/>
                    </a:lnL>
                    <a:lnR>
                      <a:noFill/>
                    </a:lnR>
                    <a:lnT>
                      <a:noFill/>
                    </a:lnT>
                    <a:lnB w="12700" cap="flat" cmpd="sng" algn="ctr">
                      <a:solidFill>
                        <a:srgbClr val="000000"/>
                      </a:solidFill>
                      <a:prstDash val="solid"/>
                      <a:round/>
                      <a:headEnd type="none" w="med" len="med"/>
                      <a:tailEnd type="none" w="med" len="med"/>
                    </a:lnB>
                    <a:solidFill>
                      <a:srgbClr val="D0CECE"/>
                    </a:solidFill>
                  </a:tcPr>
                </a:tc>
                <a:tc hMerge="1">
                  <a:txBody>
                    <a:bodyPr/>
                    <a:lstStyle/>
                    <a:p>
                      <a:endParaRPr lang="en-US"/>
                    </a:p>
                  </a:txBody>
                  <a:tcPr/>
                </a:tc>
                <a:tc hMerge="1">
                  <a:txBody>
                    <a:bodyPr/>
                    <a:lstStyle/>
                    <a:p>
                      <a:endParaRPr lang="en-US"/>
                    </a:p>
                  </a:txBody>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a:noFill/>
                    </a:lnL>
                    <a:lnR>
                      <a:noFill/>
                    </a:lnR>
                    <a:lnT>
                      <a:noFill/>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spcBef>
                          <a:spcPts val="0"/>
                        </a:spcBef>
                        <a:spcAft>
                          <a:spcPts val="0"/>
                        </a:spcAft>
                      </a:pPr>
                      <a:r>
                        <a:rPr lang="en-US" sz="1300" b="0" i="0" u="none" strike="noStrike">
                          <a:solidFill>
                            <a:srgbClr val="000000"/>
                          </a:solidFill>
                          <a:effectLst/>
                          <a:highlight>
                            <a:srgbClr val="FFFF00"/>
                          </a:highlight>
                          <a:latin typeface="Calibri" panose="020F0502020204030204" pitchFamily="34" charset="0"/>
                        </a:rPr>
                        <a:t>NO ACELL DAY 4 DATA, ALL FILLER DATA IN YELLOW</a:t>
                      </a:r>
                      <a:endParaRPr lang="en-US" sz="2200" b="0" i="0" u="none" strike="noStrike">
                        <a:effectLst/>
                        <a:highlight>
                          <a:srgbClr val="FFFF00"/>
                        </a:highlight>
                        <a:latin typeface="Arial" panose="020B0604020202020204" pitchFamily="34" charset="0"/>
                      </a:endParaRPr>
                    </a:p>
                  </a:txBody>
                  <a:tcPr marL="11439" marR="11439" marT="11439"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a:noFill/>
                    </a:lnL>
                    <a:lnR>
                      <a:noFill/>
                    </a:lnR>
                    <a:lnT>
                      <a:noFill/>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a:noFill/>
                    </a:lnL>
                    <a:lnR>
                      <a:noFill/>
                    </a:lnR>
                    <a:lnT>
                      <a:noFill/>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a:noFill/>
                    </a:lnL>
                    <a:lnR>
                      <a:noFill/>
                    </a:lnR>
                    <a:lnT>
                      <a:noFill/>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217721867"/>
                  </a:ext>
                </a:extLst>
              </a:tr>
              <a:tr h="256689">
                <a:tc>
                  <a:txBody>
                    <a:bodyPr/>
                    <a:lstStyle/>
                    <a:p>
                      <a:pPr algn="l" fontAlgn="b">
                        <a:spcBef>
                          <a:spcPts val="0"/>
                        </a:spcBef>
                        <a:spcAft>
                          <a:spcPts val="0"/>
                        </a:spcAft>
                      </a:pPr>
                      <a:r>
                        <a:rPr lang="en-US" sz="1300" b="0" i="0" u="none" strike="noStrike">
                          <a:solidFill>
                            <a:srgbClr val="000000"/>
                          </a:solidFill>
                          <a:effectLst/>
                          <a:highlight>
                            <a:srgbClr val="A5A5A5"/>
                          </a:highlight>
                          <a:latin typeface="Calibri" panose="020F0502020204030204" pitchFamily="34" charset="0"/>
                        </a:rPr>
                        <a:t>Acell Ei (kPa)</a:t>
                      </a:r>
                      <a:endParaRPr lang="en-US" sz="2200" b="0" i="0" u="none" strike="noStrike">
                        <a:effectLst/>
                        <a:highlight>
                          <a:srgbClr val="A5A5A5"/>
                        </a:highlight>
                        <a:latin typeface="Arial" panose="020B0604020202020204" pitchFamily="34" charset="0"/>
                      </a:endParaRPr>
                    </a:p>
                  </a:txBody>
                  <a:tcPr marL="11439" marR="11439" marT="11439"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b">
                        <a:spcBef>
                          <a:spcPts val="0"/>
                        </a:spcBef>
                        <a:spcAft>
                          <a:spcPts val="0"/>
                        </a:spcAft>
                      </a:pPr>
                      <a:r>
                        <a:rPr lang="en-US" sz="1300" b="0" i="0" u="none" strike="noStrike">
                          <a:solidFill>
                            <a:srgbClr val="000000"/>
                          </a:solidFill>
                          <a:effectLst/>
                          <a:highlight>
                            <a:srgbClr val="A5A5A5"/>
                          </a:highlight>
                          <a:latin typeface="Calibri" panose="020F0502020204030204" pitchFamily="34" charset="0"/>
                        </a:rPr>
                        <a:t>Day 1</a:t>
                      </a:r>
                      <a:endParaRPr lang="en-US" sz="2200" b="0" i="0" u="none" strike="noStrike">
                        <a:effectLst/>
                        <a:highlight>
                          <a:srgbClr val="A5A5A5"/>
                        </a:highlight>
                        <a:latin typeface="Arial" panose="020B0604020202020204" pitchFamily="34" charset="0"/>
                      </a:endParaRPr>
                    </a:p>
                  </a:txBody>
                  <a:tcPr marL="11439" marR="11439" marT="11439" marB="0" anchor="b">
                    <a:lnL>
                      <a:noFill/>
                    </a:lnL>
                    <a:lnR>
                      <a:noFill/>
                    </a:lnR>
                    <a:lnT w="12700" cap="flat" cmpd="sng" algn="ctr">
                      <a:solidFill>
                        <a:srgbClr val="000000"/>
                      </a:solidFill>
                      <a:prstDash val="solid"/>
                      <a:round/>
                      <a:headEnd type="none" w="med" len="med"/>
                      <a:tailEnd type="none" w="med" len="med"/>
                    </a:lnT>
                    <a:lnB>
                      <a:noFill/>
                    </a:lnB>
                    <a:solidFill>
                      <a:srgbClr val="A5A5A5"/>
                    </a:solidFill>
                  </a:tcPr>
                </a:tc>
                <a:tc>
                  <a:txBody>
                    <a:bodyPr/>
                    <a:lstStyle/>
                    <a:p>
                      <a:pPr algn="l" fontAlgn="b">
                        <a:spcBef>
                          <a:spcPts val="0"/>
                        </a:spcBef>
                        <a:spcAft>
                          <a:spcPts val="0"/>
                        </a:spcAft>
                      </a:pPr>
                      <a:r>
                        <a:rPr lang="en-US" sz="1300" b="0" i="0" u="none" strike="noStrike">
                          <a:solidFill>
                            <a:srgbClr val="000000"/>
                          </a:solidFill>
                          <a:effectLst/>
                          <a:highlight>
                            <a:srgbClr val="A5A5A5"/>
                          </a:highlight>
                          <a:latin typeface="Calibri" panose="020F0502020204030204" pitchFamily="34" charset="0"/>
                        </a:rPr>
                        <a:t>Average Ei (kPa)</a:t>
                      </a:r>
                      <a:endParaRPr lang="en-US" sz="2200" b="0" i="0" u="none" strike="noStrike">
                        <a:effectLst/>
                        <a:highlight>
                          <a:srgbClr val="A5A5A5"/>
                        </a:highlight>
                        <a:latin typeface="Arial" panose="020B0604020202020204" pitchFamily="34" charset="0"/>
                      </a:endParaRPr>
                    </a:p>
                  </a:txBody>
                  <a:tcPr marL="11439" marR="11439" marT="11439" marB="0" anchor="b">
                    <a:lnL>
                      <a:noFill/>
                    </a:lnL>
                    <a:lnR>
                      <a:noFill/>
                    </a:lnR>
                    <a:lnT w="12700" cap="flat" cmpd="sng" algn="ctr">
                      <a:solidFill>
                        <a:srgbClr val="000000"/>
                      </a:solidFill>
                      <a:prstDash val="solid"/>
                      <a:round/>
                      <a:headEnd type="none" w="med" len="med"/>
                      <a:tailEnd type="none" w="med" len="med"/>
                    </a:lnT>
                    <a:lnB>
                      <a:noFill/>
                    </a:lnB>
                    <a:solidFill>
                      <a:srgbClr val="A5A5A5"/>
                    </a:solidFill>
                  </a:tcPr>
                </a:tc>
                <a:tc>
                  <a:txBody>
                    <a:bodyPr/>
                    <a:lstStyle/>
                    <a:p>
                      <a:pPr algn="l" fontAlgn="b">
                        <a:spcBef>
                          <a:spcPts val="0"/>
                        </a:spcBef>
                        <a:spcAft>
                          <a:spcPts val="0"/>
                        </a:spcAft>
                      </a:pPr>
                      <a:r>
                        <a:rPr lang="en-US" sz="1300" b="0" i="0" u="none" strike="noStrike">
                          <a:solidFill>
                            <a:srgbClr val="000000"/>
                          </a:solidFill>
                          <a:effectLst/>
                          <a:highlight>
                            <a:srgbClr val="A5A5A5"/>
                          </a:highlight>
                          <a:latin typeface="Calibri" panose="020F0502020204030204" pitchFamily="34" charset="0"/>
                        </a:rPr>
                        <a:t>Stdv</a:t>
                      </a:r>
                      <a:endParaRPr lang="en-US" sz="2200" b="0" i="0" u="none" strike="noStrike">
                        <a:effectLst/>
                        <a:highlight>
                          <a:srgbClr val="A5A5A5"/>
                        </a:highlight>
                        <a:latin typeface="Arial" panose="020B0604020202020204" pitchFamily="34" charset="0"/>
                      </a:endParaRPr>
                    </a:p>
                  </a:txBody>
                  <a:tcPr marL="11439" marR="11439" marT="11439"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A5A5A5"/>
                    </a:solidFill>
                  </a:tcPr>
                </a:tc>
                <a:tc>
                  <a:txBody>
                    <a:bodyPr/>
                    <a:lstStyle/>
                    <a:p>
                      <a:pPr algn="l" fontAlgn="b">
                        <a:spcBef>
                          <a:spcPts val="0"/>
                        </a:spcBef>
                        <a:spcAft>
                          <a:spcPts val="0"/>
                        </a:spcAft>
                      </a:pPr>
                      <a:r>
                        <a:rPr lang="en-US" sz="1300" b="0" i="0" u="none" strike="noStrike">
                          <a:solidFill>
                            <a:srgbClr val="000000"/>
                          </a:solidFill>
                          <a:effectLst/>
                          <a:highlight>
                            <a:srgbClr val="A5A5A5"/>
                          </a:highlight>
                          <a:latin typeface="Calibri" panose="020F0502020204030204" pitchFamily="34" charset="0"/>
                        </a:rPr>
                        <a:t>Acell Ei (kPa)</a:t>
                      </a:r>
                      <a:endParaRPr lang="en-US" sz="2200" b="0" i="0" u="none" strike="noStrike">
                        <a:effectLst/>
                        <a:highlight>
                          <a:srgbClr val="A5A5A5"/>
                        </a:highlight>
                        <a:latin typeface="Arial" panose="020B0604020202020204" pitchFamily="34" charset="0"/>
                      </a:endParaRPr>
                    </a:p>
                  </a:txBody>
                  <a:tcPr marL="11439" marR="11439" marT="11439"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b">
                        <a:spcBef>
                          <a:spcPts val="0"/>
                        </a:spcBef>
                        <a:spcAft>
                          <a:spcPts val="0"/>
                        </a:spcAft>
                      </a:pPr>
                      <a:r>
                        <a:rPr lang="en-US" sz="1300" b="0" i="0" u="none" strike="noStrike">
                          <a:solidFill>
                            <a:srgbClr val="000000"/>
                          </a:solidFill>
                          <a:effectLst/>
                          <a:highlight>
                            <a:srgbClr val="A5A5A5"/>
                          </a:highlight>
                          <a:latin typeface="Calibri" panose="020F0502020204030204" pitchFamily="34" charset="0"/>
                        </a:rPr>
                        <a:t>Day 4</a:t>
                      </a:r>
                      <a:endParaRPr lang="en-US" sz="2200" b="0" i="0" u="none" strike="noStrike">
                        <a:effectLst/>
                        <a:highlight>
                          <a:srgbClr val="A5A5A5"/>
                        </a:highlight>
                        <a:latin typeface="Arial" panose="020B0604020202020204" pitchFamily="34" charset="0"/>
                      </a:endParaRPr>
                    </a:p>
                  </a:txBody>
                  <a:tcPr marL="11439" marR="11439" marT="11439" marB="0" anchor="b">
                    <a:lnL>
                      <a:noFill/>
                    </a:lnL>
                    <a:lnR>
                      <a:noFill/>
                    </a:lnR>
                    <a:lnT w="12700" cap="flat" cmpd="sng" algn="ctr">
                      <a:solidFill>
                        <a:srgbClr val="000000"/>
                      </a:solidFill>
                      <a:prstDash val="solid"/>
                      <a:round/>
                      <a:headEnd type="none" w="med" len="med"/>
                      <a:tailEnd type="none" w="med" len="med"/>
                    </a:lnT>
                    <a:lnB>
                      <a:noFill/>
                    </a:lnB>
                    <a:solidFill>
                      <a:srgbClr val="A5A5A5"/>
                    </a:solidFill>
                  </a:tcPr>
                </a:tc>
                <a:tc>
                  <a:txBody>
                    <a:bodyPr/>
                    <a:lstStyle/>
                    <a:p>
                      <a:pPr algn="l" fontAlgn="b">
                        <a:spcBef>
                          <a:spcPts val="0"/>
                        </a:spcBef>
                        <a:spcAft>
                          <a:spcPts val="0"/>
                        </a:spcAft>
                      </a:pPr>
                      <a:r>
                        <a:rPr lang="en-US" sz="1300" b="0" i="0" u="none" strike="noStrike">
                          <a:solidFill>
                            <a:srgbClr val="000000"/>
                          </a:solidFill>
                          <a:effectLst/>
                          <a:highlight>
                            <a:srgbClr val="A5A5A5"/>
                          </a:highlight>
                          <a:latin typeface="Calibri" panose="020F0502020204030204" pitchFamily="34" charset="0"/>
                        </a:rPr>
                        <a:t>Average Ei (kPa)</a:t>
                      </a:r>
                      <a:endParaRPr lang="en-US" sz="2200" b="0" i="0" u="none" strike="noStrike">
                        <a:effectLst/>
                        <a:highlight>
                          <a:srgbClr val="A5A5A5"/>
                        </a:highlight>
                        <a:latin typeface="Arial" panose="020B0604020202020204" pitchFamily="34" charset="0"/>
                      </a:endParaRPr>
                    </a:p>
                  </a:txBody>
                  <a:tcPr marL="11439" marR="11439" marT="11439" marB="0" anchor="b">
                    <a:lnL>
                      <a:noFill/>
                    </a:lnL>
                    <a:lnR>
                      <a:noFill/>
                    </a:lnR>
                    <a:lnT w="12700" cap="flat" cmpd="sng" algn="ctr">
                      <a:solidFill>
                        <a:srgbClr val="000000"/>
                      </a:solidFill>
                      <a:prstDash val="solid"/>
                      <a:round/>
                      <a:headEnd type="none" w="med" len="med"/>
                      <a:tailEnd type="none" w="med" len="med"/>
                    </a:lnT>
                    <a:lnB>
                      <a:noFill/>
                    </a:lnB>
                    <a:solidFill>
                      <a:srgbClr val="A5A5A5"/>
                    </a:solidFill>
                  </a:tcPr>
                </a:tc>
                <a:tc>
                  <a:txBody>
                    <a:bodyPr/>
                    <a:lstStyle/>
                    <a:p>
                      <a:pPr algn="l" fontAlgn="b">
                        <a:spcBef>
                          <a:spcPts val="0"/>
                        </a:spcBef>
                        <a:spcAft>
                          <a:spcPts val="0"/>
                        </a:spcAft>
                      </a:pPr>
                      <a:r>
                        <a:rPr lang="en-US" sz="1300" b="0" i="0" u="none" strike="noStrike">
                          <a:solidFill>
                            <a:srgbClr val="000000"/>
                          </a:solidFill>
                          <a:effectLst/>
                          <a:highlight>
                            <a:srgbClr val="A5A5A5"/>
                          </a:highlight>
                          <a:latin typeface="Calibri" panose="020F0502020204030204" pitchFamily="34" charset="0"/>
                        </a:rPr>
                        <a:t>Stdv</a:t>
                      </a:r>
                      <a:endParaRPr lang="en-US" sz="2200" b="0" i="0" u="none" strike="noStrike">
                        <a:effectLst/>
                        <a:highlight>
                          <a:srgbClr val="A5A5A5"/>
                        </a:highlight>
                        <a:latin typeface="Arial" panose="020B0604020202020204" pitchFamily="34" charset="0"/>
                      </a:endParaRPr>
                    </a:p>
                  </a:txBody>
                  <a:tcPr marL="11439" marR="11439" marT="11439"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A5A5A5"/>
                    </a:solidFill>
                  </a:tcPr>
                </a:tc>
                <a:extLst>
                  <a:ext uri="{0D108BD9-81ED-4DB2-BD59-A6C34878D82A}">
                    <a16:rowId xmlns:a16="http://schemas.microsoft.com/office/drawing/2014/main" val="3321059606"/>
                  </a:ext>
                </a:extLst>
              </a:tr>
              <a:tr h="256689">
                <a:tc>
                  <a:txBody>
                    <a:bodyPr/>
                    <a:lstStyle/>
                    <a:p>
                      <a:pPr algn="r" fontAlgn="b">
                        <a:spcBef>
                          <a:spcPts val="0"/>
                        </a:spcBef>
                        <a:spcAft>
                          <a:spcPts val="0"/>
                        </a:spcAft>
                      </a:pPr>
                      <a:r>
                        <a:rPr lang="en-US" sz="1300" b="0" i="0" u="none" strike="noStrike">
                          <a:solidFill>
                            <a:srgbClr val="000000"/>
                          </a:solidFill>
                          <a:effectLst/>
                          <a:latin typeface="Calibri" panose="020F0502020204030204" pitchFamily="34" charset="0"/>
                        </a:rPr>
                        <a:t>5.63</a:t>
                      </a:r>
                      <a:endParaRPr lang="en-US" sz="2200" b="0" i="0" u="none" strike="noStrike">
                        <a:effectLs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a:noFill/>
                    </a:lnR>
                    <a:lnT>
                      <a:noFill/>
                    </a:lnT>
                    <a:lnB>
                      <a:noFill/>
                    </a:lnB>
                    <a:solidFill>
                      <a:srgbClr val="0D0D0D"/>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w="6350" cap="flat" cmpd="sng" algn="ctr">
                      <a:solidFill>
                        <a:srgbClr val="000000"/>
                      </a:solidFill>
                      <a:prstDash val="solid"/>
                      <a:round/>
                      <a:headEnd type="none" w="med" len="med"/>
                      <a:tailEnd type="none" w="med" len="med"/>
                    </a:lnR>
                    <a:lnT>
                      <a:noFill/>
                    </a:lnT>
                    <a:lnB>
                      <a:noFill/>
                    </a:lnB>
                    <a:solidFill>
                      <a:srgbClr val="0D0D0D"/>
                    </a:solidFill>
                  </a:tcPr>
                </a:tc>
                <a:tc>
                  <a:txBody>
                    <a:bodyPr/>
                    <a:lstStyle/>
                    <a:p>
                      <a:pPr algn="r" fontAlgn="b">
                        <a:spcBef>
                          <a:spcPts val="0"/>
                        </a:spcBef>
                        <a:spcAft>
                          <a:spcPts val="0"/>
                        </a:spcAft>
                      </a:pPr>
                      <a:r>
                        <a:rPr lang="en-US" sz="1300" b="0" i="0" u="none" strike="noStrike">
                          <a:solidFill>
                            <a:srgbClr val="000000"/>
                          </a:solidFill>
                          <a:effectLst/>
                          <a:highlight>
                            <a:srgbClr val="FFFF00"/>
                          </a:highlight>
                          <a:latin typeface="Calibri" panose="020F0502020204030204" pitchFamily="34" charset="0"/>
                        </a:rPr>
                        <a:t>0</a:t>
                      </a:r>
                      <a:endParaRPr lang="en-US" sz="2200" b="0" i="0" u="none" strike="noStrike">
                        <a:effectLst/>
                        <a:highlight>
                          <a:srgbClr val="FFFF00"/>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a:noFill/>
                    </a:lnL>
                    <a:lnR>
                      <a:noFill/>
                    </a:lnR>
                    <a:lnT>
                      <a:noFill/>
                    </a:lnT>
                    <a:lnB>
                      <a:noFill/>
                    </a:lnB>
                    <a:solidFill>
                      <a:srgbClr val="000000"/>
                    </a:solid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a:noFill/>
                    </a:lnL>
                    <a:lnR w="12700" cap="flat" cmpd="sng" algn="ctr">
                      <a:solidFill>
                        <a:srgbClr val="000000"/>
                      </a:solidFill>
                      <a:prstDash val="solid"/>
                      <a:round/>
                      <a:headEnd type="none" w="med" len="med"/>
                      <a:tailEnd type="none" w="med" len="med"/>
                    </a:lnR>
                    <a:lnT>
                      <a:noFill/>
                    </a:lnT>
                    <a:lnB>
                      <a:noFill/>
                    </a:lnB>
                    <a:solidFill>
                      <a:srgbClr val="000000"/>
                    </a:solidFill>
                  </a:tcPr>
                </a:tc>
                <a:extLst>
                  <a:ext uri="{0D108BD9-81ED-4DB2-BD59-A6C34878D82A}">
                    <a16:rowId xmlns:a16="http://schemas.microsoft.com/office/drawing/2014/main" val="84536887"/>
                  </a:ext>
                </a:extLst>
              </a:tr>
              <a:tr h="256689">
                <a:tc>
                  <a:txBody>
                    <a:bodyPr/>
                    <a:lstStyle/>
                    <a:p>
                      <a:pPr algn="r" fontAlgn="b">
                        <a:spcBef>
                          <a:spcPts val="0"/>
                        </a:spcBef>
                        <a:spcAft>
                          <a:spcPts val="0"/>
                        </a:spcAft>
                      </a:pPr>
                      <a:r>
                        <a:rPr lang="en-US" sz="1300" b="0" i="0" u="none" strike="noStrike">
                          <a:solidFill>
                            <a:srgbClr val="000000"/>
                          </a:solidFill>
                          <a:effectLst/>
                          <a:latin typeface="Calibri" panose="020F0502020204030204" pitchFamily="34" charset="0"/>
                        </a:rPr>
                        <a:t>6.30</a:t>
                      </a:r>
                      <a:endParaRPr lang="en-US" sz="2200" b="0" i="0" u="none" strike="noStrike">
                        <a:effectLs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a:noFill/>
                    </a:lnR>
                    <a:lnT>
                      <a:noFill/>
                    </a:lnT>
                    <a:lnB w="6350" cap="flat" cmpd="sng" algn="ctr">
                      <a:solidFill>
                        <a:srgbClr val="000000"/>
                      </a:solidFill>
                      <a:prstDash val="solid"/>
                      <a:round/>
                      <a:headEnd type="none" w="med" len="med"/>
                      <a:tailEnd type="none" w="med" len="med"/>
                    </a:lnB>
                    <a:solidFill>
                      <a:srgbClr val="0D0D0D"/>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D0D0D"/>
                    </a:solidFill>
                  </a:tcPr>
                </a:tc>
                <a:tc>
                  <a:txBody>
                    <a:bodyPr/>
                    <a:lstStyle/>
                    <a:p>
                      <a:pPr algn="r" fontAlgn="b">
                        <a:spcBef>
                          <a:spcPts val="0"/>
                        </a:spcBef>
                        <a:spcAft>
                          <a:spcPts val="0"/>
                        </a:spcAft>
                      </a:pPr>
                      <a:r>
                        <a:rPr lang="en-US" sz="1300" b="0" i="0" u="none" strike="noStrike">
                          <a:solidFill>
                            <a:srgbClr val="000000"/>
                          </a:solidFill>
                          <a:effectLst/>
                          <a:highlight>
                            <a:srgbClr val="FFFF00"/>
                          </a:highlight>
                          <a:latin typeface="Calibri" panose="020F0502020204030204" pitchFamily="34" charset="0"/>
                        </a:rPr>
                        <a:t>0</a:t>
                      </a:r>
                      <a:endParaRPr lang="en-US" sz="2200" b="0" i="0" u="none" strike="noStrike">
                        <a:effectLst/>
                        <a:highlight>
                          <a:srgbClr val="FFFF00"/>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69132016"/>
                  </a:ext>
                </a:extLst>
              </a:tr>
              <a:tr h="256689">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0D0D"/>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D0D0D"/>
                    </a:solidFill>
                  </a:tcPr>
                </a:tc>
                <a:tc>
                  <a:txBody>
                    <a:bodyPr/>
                    <a:lstStyle/>
                    <a:p>
                      <a:pPr algn="r" fontAlgn="b">
                        <a:spcBef>
                          <a:spcPts val="0"/>
                        </a:spcBef>
                        <a:spcAft>
                          <a:spcPts val="0"/>
                        </a:spcAft>
                      </a:pPr>
                      <a:r>
                        <a:rPr lang="en-US" sz="1300" b="0" i="0" u="none" strike="noStrike">
                          <a:solidFill>
                            <a:srgbClr val="000000"/>
                          </a:solidFill>
                          <a:effectLst/>
                          <a:highlight>
                            <a:srgbClr val="70AD47"/>
                          </a:highlight>
                          <a:latin typeface="Calibri" panose="020F0502020204030204" pitchFamily="34" charset="0"/>
                        </a:rPr>
                        <a:t>5.97</a:t>
                      </a:r>
                      <a:endParaRPr lang="en-US" sz="2200" b="0" i="0" u="none" strike="noStrike">
                        <a:effectLst/>
                        <a:highlight>
                          <a:srgbClr val="70AD47"/>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spcBef>
                          <a:spcPts val="0"/>
                        </a:spcBef>
                        <a:spcAft>
                          <a:spcPts val="0"/>
                        </a:spcAft>
                      </a:pPr>
                      <a:r>
                        <a:rPr lang="en-US" sz="1300" b="0" i="0" u="none" strike="noStrike">
                          <a:solidFill>
                            <a:srgbClr val="000000"/>
                          </a:solidFill>
                          <a:effectLst/>
                          <a:highlight>
                            <a:srgbClr val="70AD47"/>
                          </a:highlight>
                          <a:latin typeface="Calibri" panose="020F0502020204030204" pitchFamily="34" charset="0"/>
                        </a:rPr>
                        <a:t>0.47254628</a:t>
                      </a:r>
                      <a:endParaRPr lang="en-US" sz="2200" b="0" i="0" u="none" strike="noStrike">
                        <a:effectLst/>
                        <a:highlight>
                          <a:srgbClr val="70AD47"/>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0000"/>
                    </a:solidFill>
                  </a:tcPr>
                </a:tc>
                <a:tc>
                  <a:txBody>
                    <a:bodyPr/>
                    <a:lstStyle/>
                    <a:p>
                      <a:pPr algn="r" fontAlgn="b">
                        <a:spcBef>
                          <a:spcPts val="0"/>
                        </a:spcBef>
                        <a:spcAft>
                          <a:spcPts val="0"/>
                        </a:spcAft>
                      </a:pPr>
                      <a:r>
                        <a:rPr lang="en-US" sz="1300" b="0" i="0" u="none" strike="noStrike">
                          <a:solidFill>
                            <a:srgbClr val="000000"/>
                          </a:solidFill>
                          <a:effectLst/>
                          <a:highlight>
                            <a:srgbClr val="FFFF00"/>
                          </a:highlight>
                          <a:latin typeface="Calibri" panose="020F0502020204030204" pitchFamily="34" charset="0"/>
                        </a:rPr>
                        <a:t>0</a:t>
                      </a:r>
                      <a:endParaRPr lang="en-US" sz="2200" b="0" i="0" u="none" strike="noStrike">
                        <a:effectLst/>
                        <a:highlight>
                          <a:srgbClr val="FFFF00"/>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spcBef>
                          <a:spcPts val="0"/>
                        </a:spcBef>
                        <a:spcAft>
                          <a:spcPts val="0"/>
                        </a:spcAft>
                      </a:pPr>
                      <a:r>
                        <a:rPr lang="en-US" sz="1300" b="0" i="0" u="none" strike="noStrike">
                          <a:solidFill>
                            <a:srgbClr val="000000"/>
                          </a:solidFill>
                          <a:effectLst/>
                          <a:highlight>
                            <a:srgbClr val="FFFF00"/>
                          </a:highlight>
                          <a:latin typeface="Calibri" panose="020F0502020204030204" pitchFamily="34" charset="0"/>
                        </a:rPr>
                        <a:t>0</a:t>
                      </a:r>
                      <a:endParaRPr lang="en-US" sz="2200" b="0" i="0" u="none" strike="noStrike">
                        <a:effectLst/>
                        <a:highlight>
                          <a:srgbClr val="FFFF00"/>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34149510"/>
                  </a:ext>
                </a:extLst>
              </a:tr>
              <a:tr h="256689">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NHF</a:t>
                      </a:r>
                      <a:endParaRPr lang="en-US" sz="2200" b="0" i="0" u="none" strike="noStrike">
                        <a:effectLst/>
                        <a:highlight>
                          <a:srgbClr val="D0CECE"/>
                        </a:highlight>
                        <a:latin typeface="Arial" panose="020B0604020202020204" pitchFamily="34" charset="0"/>
                      </a:endParaRPr>
                    </a:p>
                  </a:txBody>
                  <a:tcPr marL="11439" marR="11439" marT="11439"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709819163"/>
                  </a:ext>
                </a:extLst>
              </a:tr>
              <a:tr h="256689">
                <a:tc>
                  <a:txBody>
                    <a:bodyPr/>
                    <a:lstStyle/>
                    <a:p>
                      <a:pPr algn="l" fontAlgn="b">
                        <a:spcBef>
                          <a:spcPts val="0"/>
                        </a:spcBef>
                        <a:spcAft>
                          <a:spcPts val="0"/>
                        </a:spcAft>
                      </a:pPr>
                      <a:r>
                        <a:rPr lang="en-US" sz="1300" b="0" i="0" u="none" strike="noStrike">
                          <a:solidFill>
                            <a:srgbClr val="000000"/>
                          </a:solidFill>
                          <a:effectLst/>
                          <a:highlight>
                            <a:srgbClr val="ED7D31"/>
                          </a:highlight>
                          <a:latin typeface="Calibri" panose="020F0502020204030204" pitchFamily="34" charset="0"/>
                        </a:rPr>
                        <a:t>NHF Ei (kPa)</a:t>
                      </a:r>
                      <a:endParaRPr lang="en-US" sz="2200" b="0" i="0" u="none" strike="noStrike">
                        <a:effectLst/>
                        <a:highlight>
                          <a:srgbClr val="ED7D31"/>
                        </a:highlight>
                        <a:latin typeface="Arial" panose="020B0604020202020204" pitchFamily="34" charset="0"/>
                      </a:endParaRPr>
                    </a:p>
                  </a:txBody>
                  <a:tcPr marL="11439" marR="11439" marT="11439"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spcBef>
                          <a:spcPts val="0"/>
                        </a:spcBef>
                        <a:spcAft>
                          <a:spcPts val="0"/>
                        </a:spcAft>
                      </a:pPr>
                      <a:r>
                        <a:rPr lang="en-US" sz="1300" b="0" i="0" u="none" strike="noStrike">
                          <a:solidFill>
                            <a:srgbClr val="000000"/>
                          </a:solidFill>
                          <a:effectLst/>
                          <a:highlight>
                            <a:srgbClr val="ED7D31"/>
                          </a:highlight>
                          <a:latin typeface="Calibri" panose="020F0502020204030204" pitchFamily="34" charset="0"/>
                        </a:rPr>
                        <a:t> Day 1</a:t>
                      </a:r>
                      <a:endParaRPr lang="en-US" sz="2200" b="0" i="0" u="none" strike="noStrike">
                        <a:effectLst/>
                        <a:highlight>
                          <a:srgbClr val="ED7D31"/>
                        </a:highlight>
                        <a:latin typeface="Arial" panose="020B0604020202020204" pitchFamily="34" charset="0"/>
                      </a:endParaRPr>
                    </a:p>
                  </a:txBody>
                  <a:tcPr marL="11439" marR="11439" marT="11439" marB="0" anchor="b">
                    <a:lnL>
                      <a:noFill/>
                    </a:lnL>
                    <a:lnR>
                      <a:noFill/>
                    </a:lnR>
                    <a:lnT w="12700" cap="flat" cmpd="sng" algn="ctr">
                      <a:solidFill>
                        <a:srgbClr val="000000"/>
                      </a:solidFill>
                      <a:prstDash val="solid"/>
                      <a:round/>
                      <a:headEnd type="none" w="med" len="med"/>
                      <a:tailEnd type="none" w="med" len="med"/>
                    </a:lnT>
                    <a:lnB>
                      <a:noFill/>
                    </a:lnB>
                    <a:solidFill>
                      <a:srgbClr val="ED7D31"/>
                    </a:solidFill>
                  </a:tcPr>
                </a:tc>
                <a:tc>
                  <a:txBody>
                    <a:bodyPr/>
                    <a:lstStyle/>
                    <a:p>
                      <a:pPr algn="l" fontAlgn="b">
                        <a:spcBef>
                          <a:spcPts val="0"/>
                        </a:spcBef>
                        <a:spcAft>
                          <a:spcPts val="0"/>
                        </a:spcAft>
                      </a:pPr>
                      <a:r>
                        <a:rPr lang="en-US" sz="1300" b="0" i="0" u="none" strike="noStrike">
                          <a:solidFill>
                            <a:srgbClr val="000000"/>
                          </a:solidFill>
                          <a:effectLst/>
                          <a:highlight>
                            <a:srgbClr val="ED7D31"/>
                          </a:highlight>
                          <a:latin typeface="Calibri" panose="020F0502020204030204" pitchFamily="34" charset="0"/>
                        </a:rPr>
                        <a:t>Average Ei (kPa)</a:t>
                      </a:r>
                      <a:endParaRPr lang="en-US" sz="2200" b="0" i="0" u="none" strike="noStrike">
                        <a:effectLst/>
                        <a:highlight>
                          <a:srgbClr val="ED7D31"/>
                        </a:highlight>
                        <a:latin typeface="Arial" panose="020B0604020202020204" pitchFamily="34" charset="0"/>
                      </a:endParaRPr>
                    </a:p>
                  </a:txBody>
                  <a:tcPr marL="11439" marR="11439" marT="11439" marB="0" anchor="b">
                    <a:lnL>
                      <a:noFill/>
                    </a:lnL>
                    <a:lnR>
                      <a:noFill/>
                    </a:lnR>
                    <a:lnT w="12700" cap="flat" cmpd="sng" algn="ctr">
                      <a:solidFill>
                        <a:srgbClr val="000000"/>
                      </a:solidFill>
                      <a:prstDash val="solid"/>
                      <a:round/>
                      <a:headEnd type="none" w="med" len="med"/>
                      <a:tailEnd type="none" w="med" len="med"/>
                    </a:lnT>
                    <a:lnB>
                      <a:noFill/>
                    </a:lnB>
                    <a:solidFill>
                      <a:srgbClr val="ED7D31"/>
                    </a:solidFill>
                  </a:tcPr>
                </a:tc>
                <a:tc>
                  <a:txBody>
                    <a:bodyPr/>
                    <a:lstStyle/>
                    <a:p>
                      <a:pPr algn="l" fontAlgn="b">
                        <a:spcBef>
                          <a:spcPts val="0"/>
                        </a:spcBef>
                        <a:spcAft>
                          <a:spcPts val="0"/>
                        </a:spcAft>
                      </a:pPr>
                      <a:r>
                        <a:rPr lang="en-US" sz="1300" b="0" i="0" u="none" strike="noStrike">
                          <a:solidFill>
                            <a:srgbClr val="000000"/>
                          </a:solidFill>
                          <a:effectLst/>
                          <a:highlight>
                            <a:srgbClr val="ED7D31"/>
                          </a:highlight>
                          <a:latin typeface="Calibri" panose="020F0502020204030204" pitchFamily="34" charset="0"/>
                        </a:rPr>
                        <a:t>Stdv</a:t>
                      </a:r>
                      <a:endParaRPr lang="en-US" sz="2200" b="0" i="0" u="none" strike="noStrike">
                        <a:effectLst/>
                        <a:highlight>
                          <a:srgbClr val="ED7D31"/>
                        </a:highlight>
                        <a:latin typeface="Arial" panose="020B0604020202020204" pitchFamily="34" charset="0"/>
                      </a:endParaRPr>
                    </a:p>
                  </a:txBody>
                  <a:tcPr marL="11439" marR="11439" marT="11439"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D7D31"/>
                    </a:solidFill>
                  </a:tcPr>
                </a:tc>
                <a:tc>
                  <a:txBody>
                    <a:bodyPr/>
                    <a:lstStyle/>
                    <a:p>
                      <a:pPr algn="l" fontAlgn="b">
                        <a:spcBef>
                          <a:spcPts val="0"/>
                        </a:spcBef>
                        <a:spcAft>
                          <a:spcPts val="0"/>
                        </a:spcAft>
                      </a:pPr>
                      <a:r>
                        <a:rPr lang="en-US" sz="1300" b="0" i="0" u="none" strike="noStrike">
                          <a:solidFill>
                            <a:srgbClr val="000000"/>
                          </a:solidFill>
                          <a:effectLst/>
                          <a:highlight>
                            <a:srgbClr val="ED7D31"/>
                          </a:highlight>
                          <a:latin typeface="Calibri" panose="020F0502020204030204" pitchFamily="34" charset="0"/>
                        </a:rPr>
                        <a:t>NHF Ei (kPa)</a:t>
                      </a:r>
                      <a:endParaRPr lang="en-US" sz="2200" b="0" i="0" u="none" strike="noStrike">
                        <a:effectLst/>
                        <a:highlight>
                          <a:srgbClr val="ED7D31"/>
                        </a:highlight>
                        <a:latin typeface="Arial" panose="020B0604020202020204" pitchFamily="34" charset="0"/>
                      </a:endParaRPr>
                    </a:p>
                  </a:txBody>
                  <a:tcPr marL="11439" marR="11439" marT="11439"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l" fontAlgn="b">
                        <a:spcBef>
                          <a:spcPts val="0"/>
                        </a:spcBef>
                        <a:spcAft>
                          <a:spcPts val="0"/>
                        </a:spcAft>
                      </a:pPr>
                      <a:r>
                        <a:rPr lang="en-US" sz="1300" b="0" i="0" u="none" strike="noStrike">
                          <a:solidFill>
                            <a:srgbClr val="000000"/>
                          </a:solidFill>
                          <a:effectLst/>
                          <a:highlight>
                            <a:srgbClr val="ED7D31"/>
                          </a:highlight>
                          <a:latin typeface="Calibri" panose="020F0502020204030204" pitchFamily="34" charset="0"/>
                        </a:rPr>
                        <a:t>Day 4</a:t>
                      </a:r>
                      <a:endParaRPr lang="en-US" sz="2200" b="0" i="0" u="none" strike="noStrike">
                        <a:effectLst/>
                        <a:highlight>
                          <a:srgbClr val="ED7D31"/>
                        </a:highlight>
                        <a:latin typeface="Arial" panose="020B0604020202020204" pitchFamily="34" charset="0"/>
                      </a:endParaRPr>
                    </a:p>
                  </a:txBody>
                  <a:tcPr marL="11439" marR="11439" marT="11439" marB="0" anchor="b">
                    <a:lnL>
                      <a:noFill/>
                    </a:lnL>
                    <a:lnR>
                      <a:noFill/>
                    </a:lnR>
                    <a:lnT w="12700" cap="flat" cmpd="sng" algn="ctr">
                      <a:solidFill>
                        <a:srgbClr val="000000"/>
                      </a:solidFill>
                      <a:prstDash val="solid"/>
                      <a:round/>
                      <a:headEnd type="none" w="med" len="med"/>
                      <a:tailEnd type="none" w="med" len="med"/>
                    </a:lnT>
                    <a:lnB>
                      <a:noFill/>
                    </a:lnB>
                    <a:solidFill>
                      <a:srgbClr val="ED7D31"/>
                    </a:solidFill>
                  </a:tcPr>
                </a:tc>
                <a:tc>
                  <a:txBody>
                    <a:bodyPr/>
                    <a:lstStyle/>
                    <a:p>
                      <a:pPr algn="l" fontAlgn="b">
                        <a:spcBef>
                          <a:spcPts val="0"/>
                        </a:spcBef>
                        <a:spcAft>
                          <a:spcPts val="0"/>
                        </a:spcAft>
                      </a:pPr>
                      <a:r>
                        <a:rPr lang="en-US" sz="1300" b="0" i="0" u="none" strike="noStrike">
                          <a:solidFill>
                            <a:srgbClr val="000000"/>
                          </a:solidFill>
                          <a:effectLst/>
                          <a:highlight>
                            <a:srgbClr val="ED7D31"/>
                          </a:highlight>
                          <a:latin typeface="Calibri" panose="020F0502020204030204" pitchFamily="34" charset="0"/>
                        </a:rPr>
                        <a:t>Average Ei (kPa)</a:t>
                      </a:r>
                      <a:endParaRPr lang="en-US" sz="2200" b="0" i="0" u="none" strike="noStrike">
                        <a:effectLst/>
                        <a:highlight>
                          <a:srgbClr val="ED7D31"/>
                        </a:highlight>
                        <a:latin typeface="Arial" panose="020B0604020202020204" pitchFamily="34" charset="0"/>
                      </a:endParaRPr>
                    </a:p>
                  </a:txBody>
                  <a:tcPr marL="11439" marR="11439" marT="11439" marB="0" anchor="b">
                    <a:lnL>
                      <a:noFill/>
                    </a:lnL>
                    <a:lnR>
                      <a:noFill/>
                    </a:lnR>
                    <a:lnT w="12700" cap="flat" cmpd="sng" algn="ctr">
                      <a:solidFill>
                        <a:srgbClr val="000000"/>
                      </a:solidFill>
                      <a:prstDash val="solid"/>
                      <a:round/>
                      <a:headEnd type="none" w="med" len="med"/>
                      <a:tailEnd type="none" w="med" len="med"/>
                    </a:lnT>
                    <a:lnB>
                      <a:noFill/>
                    </a:lnB>
                    <a:solidFill>
                      <a:srgbClr val="ED7D31"/>
                    </a:solidFill>
                  </a:tcPr>
                </a:tc>
                <a:tc>
                  <a:txBody>
                    <a:bodyPr/>
                    <a:lstStyle/>
                    <a:p>
                      <a:pPr algn="l" fontAlgn="b">
                        <a:spcBef>
                          <a:spcPts val="0"/>
                        </a:spcBef>
                        <a:spcAft>
                          <a:spcPts val="0"/>
                        </a:spcAft>
                      </a:pPr>
                      <a:r>
                        <a:rPr lang="en-US" sz="1300" b="0" i="0" u="none" strike="noStrike">
                          <a:solidFill>
                            <a:srgbClr val="000000"/>
                          </a:solidFill>
                          <a:effectLst/>
                          <a:highlight>
                            <a:srgbClr val="ED7D31"/>
                          </a:highlight>
                          <a:latin typeface="Calibri" panose="020F0502020204030204" pitchFamily="34" charset="0"/>
                        </a:rPr>
                        <a:t>Stdv</a:t>
                      </a:r>
                      <a:endParaRPr lang="en-US" sz="2200" b="0" i="0" u="none" strike="noStrike">
                        <a:effectLst/>
                        <a:highlight>
                          <a:srgbClr val="ED7D31"/>
                        </a:highlight>
                        <a:latin typeface="Arial" panose="020B0604020202020204" pitchFamily="34" charset="0"/>
                      </a:endParaRPr>
                    </a:p>
                  </a:txBody>
                  <a:tcPr marL="11439" marR="11439" marT="11439"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D7D31"/>
                    </a:solidFill>
                  </a:tcPr>
                </a:tc>
                <a:extLst>
                  <a:ext uri="{0D108BD9-81ED-4DB2-BD59-A6C34878D82A}">
                    <a16:rowId xmlns:a16="http://schemas.microsoft.com/office/drawing/2014/main" val="1680846698"/>
                  </a:ext>
                </a:extLst>
              </a:tr>
              <a:tr h="256689">
                <a:tc>
                  <a:txBody>
                    <a:bodyPr/>
                    <a:lstStyle/>
                    <a:p>
                      <a:pPr algn="r" fontAlgn="b">
                        <a:spcBef>
                          <a:spcPts val="0"/>
                        </a:spcBef>
                        <a:spcAft>
                          <a:spcPts val="0"/>
                        </a:spcAft>
                      </a:pPr>
                      <a:r>
                        <a:rPr lang="en-US" sz="1300" b="0" i="0" u="none" strike="noStrike">
                          <a:solidFill>
                            <a:srgbClr val="000000"/>
                          </a:solidFill>
                          <a:effectLst/>
                          <a:latin typeface="Calibri" panose="020F0502020204030204" pitchFamily="34" charset="0"/>
                        </a:rPr>
                        <a:t>6.32</a:t>
                      </a:r>
                      <a:endParaRPr lang="en-US" sz="2200" b="0" i="0" u="none" strike="noStrike">
                        <a:effectLs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a:noFill/>
                    </a:lnR>
                    <a:lnT>
                      <a:noFill/>
                    </a:lnT>
                    <a:lnB>
                      <a:noFill/>
                    </a:lnB>
                    <a:solidFill>
                      <a:srgbClr val="0D0D0D"/>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w="6350" cap="flat" cmpd="sng" algn="ctr">
                      <a:solidFill>
                        <a:srgbClr val="000000"/>
                      </a:solidFill>
                      <a:prstDash val="solid"/>
                      <a:round/>
                      <a:headEnd type="none" w="med" len="med"/>
                      <a:tailEnd type="none" w="med" len="med"/>
                    </a:lnR>
                    <a:lnT>
                      <a:noFill/>
                    </a:lnT>
                    <a:lnB>
                      <a:noFill/>
                    </a:lnB>
                    <a:solidFill>
                      <a:srgbClr val="0D0D0D"/>
                    </a:solidFill>
                  </a:tcPr>
                </a:tc>
                <a:tc>
                  <a:txBody>
                    <a:bodyPr/>
                    <a:lstStyle/>
                    <a:p>
                      <a:pPr algn="r" fontAlgn="b">
                        <a:spcBef>
                          <a:spcPts val="0"/>
                        </a:spcBef>
                        <a:spcAft>
                          <a:spcPts val="0"/>
                        </a:spcAft>
                      </a:pPr>
                      <a:r>
                        <a:rPr lang="en-US" sz="1300" b="0" i="0" u="none" strike="noStrike">
                          <a:solidFill>
                            <a:srgbClr val="000000"/>
                          </a:solidFill>
                          <a:effectLst/>
                          <a:latin typeface="Calibri" panose="020F0502020204030204" pitchFamily="34" charset="0"/>
                        </a:rPr>
                        <a:t>6.99</a:t>
                      </a:r>
                      <a:endParaRPr lang="en-US" sz="2200" b="0" i="0" u="none" strike="noStrike">
                        <a:effectLs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a:noFill/>
                    </a:lnR>
                    <a:lnT>
                      <a:noFill/>
                    </a:lnT>
                    <a:lnB>
                      <a:noFill/>
                    </a:lnB>
                    <a:solidFill>
                      <a:srgbClr val="0D0D0D"/>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w="12700" cap="flat" cmpd="sng" algn="ctr">
                      <a:solidFill>
                        <a:srgbClr val="000000"/>
                      </a:solidFill>
                      <a:prstDash val="solid"/>
                      <a:round/>
                      <a:headEnd type="none" w="med" len="med"/>
                      <a:tailEnd type="none" w="med" len="med"/>
                    </a:lnR>
                    <a:lnT>
                      <a:noFill/>
                    </a:lnT>
                    <a:lnB>
                      <a:noFill/>
                    </a:lnB>
                    <a:solidFill>
                      <a:srgbClr val="0D0D0D"/>
                    </a:solidFill>
                  </a:tcPr>
                </a:tc>
                <a:extLst>
                  <a:ext uri="{0D108BD9-81ED-4DB2-BD59-A6C34878D82A}">
                    <a16:rowId xmlns:a16="http://schemas.microsoft.com/office/drawing/2014/main" val="1262251607"/>
                  </a:ext>
                </a:extLst>
              </a:tr>
              <a:tr h="256689">
                <a:tc>
                  <a:txBody>
                    <a:bodyPr/>
                    <a:lstStyle/>
                    <a:p>
                      <a:pPr algn="r" fontAlgn="b">
                        <a:spcBef>
                          <a:spcPts val="0"/>
                        </a:spcBef>
                        <a:spcAft>
                          <a:spcPts val="0"/>
                        </a:spcAft>
                      </a:pPr>
                      <a:r>
                        <a:rPr lang="en-US" sz="1300" b="0" i="0" u="none" strike="noStrike">
                          <a:solidFill>
                            <a:srgbClr val="000000"/>
                          </a:solidFill>
                          <a:effectLst/>
                          <a:latin typeface="Calibri" panose="020F0502020204030204" pitchFamily="34" charset="0"/>
                        </a:rPr>
                        <a:t>7.69</a:t>
                      </a:r>
                      <a:endParaRPr lang="en-US" sz="2200" b="0" i="0" u="none" strike="noStrike">
                        <a:effectLs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a:noFill/>
                    </a:lnR>
                    <a:lnT>
                      <a:noFill/>
                    </a:lnT>
                    <a:lnB w="6350" cap="flat" cmpd="sng" algn="ctr">
                      <a:solidFill>
                        <a:srgbClr val="000000"/>
                      </a:solidFill>
                      <a:prstDash val="solid"/>
                      <a:round/>
                      <a:headEnd type="none" w="med" len="med"/>
                      <a:tailEnd type="none" w="med" len="med"/>
                    </a:lnB>
                    <a:solidFill>
                      <a:srgbClr val="0D0D0D"/>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D0D0D"/>
                    </a:solidFill>
                  </a:tcPr>
                </a:tc>
                <a:tc>
                  <a:txBody>
                    <a:bodyPr/>
                    <a:lstStyle/>
                    <a:p>
                      <a:pPr algn="r" fontAlgn="b">
                        <a:spcBef>
                          <a:spcPts val="0"/>
                        </a:spcBef>
                        <a:spcAft>
                          <a:spcPts val="0"/>
                        </a:spcAft>
                      </a:pPr>
                      <a:r>
                        <a:rPr lang="en-US" sz="1300" b="0" i="0" u="none" strike="noStrike">
                          <a:solidFill>
                            <a:srgbClr val="000000"/>
                          </a:solidFill>
                          <a:effectLst/>
                          <a:latin typeface="Calibri" panose="020F0502020204030204" pitchFamily="34" charset="0"/>
                        </a:rPr>
                        <a:t>8.27</a:t>
                      </a:r>
                      <a:endParaRPr lang="en-US" sz="2200" b="0" i="0" u="none" strike="noStrike">
                        <a:effectLs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a:noFill/>
                    </a:lnR>
                    <a:lnT>
                      <a:noFill/>
                    </a:lnT>
                    <a:lnB w="6350" cap="flat" cmpd="sng" algn="ctr">
                      <a:solidFill>
                        <a:srgbClr val="000000"/>
                      </a:solidFill>
                      <a:prstDash val="solid"/>
                      <a:round/>
                      <a:headEnd type="none" w="med" len="med"/>
                      <a:tailEnd type="none" w="med" len="med"/>
                    </a:lnB>
                    <a:solidFill>
                      <a:srgbClr val="0D0D0D"/>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D0D0D"/>
                    </a:solidFill>
                  </a:tcPr>
                </a:tc>
                <a:extLst>
                  <a:ext uri="{0D108BD9-81ED-4DB2-BD59-A6C34878D82A}">
                    <a16:rowId xmlns:a16="http://schemas.microsoft.com/office/drawing/2014/main" val="3756642242"/>
                  </a:ext>
                </a:extLst>
              </a:tr>
              <a:tr h="256689">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0D0D"/>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D0D0D"/>
                    </a:solidFill>
                  </a:tcPr>
                </a:tc>
                <a:tc>
                  <a:txBody>
                    <a:bodyPr/>
                    <a:lstStyle/>
                    <a:p>
                      <a:pPr algn="r" fontAlgn="b">
                        <a:spcBef>
                          <a:spcPts val="0"/>
                        </a:spcBef>
                        <a:spcAft>
                          <a:spcPts val="0"/>
                        </a:spcAft>
                      </a:pPr>
                      <a:r>
                        <a:rPr lang="en-US" sz="1300" b="0" i="0" u="none" strike="noStrike">
                          <a:solidFill>
                            <a:srgbClr val="000000"/>
                          </a:solidFill>
                          <a:effectLst/>
                          <a:highlight>
                            <a:srgbClr val="70AD47"/>
                          </a:highlight>
                          <a:latin typeface="Calibri" panose="020F0502020204030204" pitchFamily="34" charset="0"/>
                        </a:rPr>
                        <a:t>7.00</a:t>
                      </a:r>
                      <a:endParaRPr lang="en-US" sz="2200" b="0" i="0" u="none" strike="noStrike">
                        <a:effectLst/>
                        <a:highlight>
                          <a:srgbClr val="70AD47"/>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spcBef>
                          <a:spcPts val="0"/>
                        </a:spcBef>
                        <a:spcAft>
                          <a:spcPts val="0"/>
                        </a:spcAft>
                      </a:pPr>
                      <a:r>
                        <a:rPr lang="en-US" sz="1300" b="0" i="0" u="none" strike="noStrike">
                          <a:solidFill>
                            <a:srgbClr val="000000"/>
                          </a:solidFill>
                          <a:effectLst/>
                          <a:highlight>
                            <a:srgbClr val="70AD47"/>
                          </a:highlight>
                          <a:latin typeface="Calibri" panose="020F0502020204030204" pitchFamily="34" charset="0"/>
                        </a:rPr>
                        <a:t>0.964869484</a:t>
                      </a:r>
                      <a:endParaRPr lang="en-US" sz="2200" b="0" i="0" u="none" strike="noStrike">
                        <a:effectLst/>
                        <a:highlight>
                          <a:srgbClr val="70AD47"/>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0D0D"/>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D0D0D"/>
                    </a:solidFill>
                  </a:tcPr>
                </a:tc>
                <a:tc>
                  <a:txBody>
                    <a:bodyPr/>
                    <a:lstStyle/>
                    <a:p>
                      <a:pPr algn="r" fontAlgn="b">
                        <a:spcBef>
                          <a:spcPts val="0"/>
                        </a:spcBef>
                        <a:spcAft>
                          <a:spcPts val="0"/>
                        </a:spcAft>
                      </a:pPr>
                      <a:r>
                        <a:rPr lang="en-US" sz="1300" b="0" i="0" u="none" strike="noStrike">
                          <a:solidFill>
                            <a:srgbClr val="000000"/>
                          </a:solidFill>
                          <a:effectLst/>
                          <a:highlight>
                            <a:srgbClr val="70AD47"/>
                          </a:highlight>
                          <a:latin typeface="Calibri" panose="020F0502020204030204" pitchFamily="34" charset="0"/>
                        </a:rPr>
                        <a:t>7.63</a:t>
                      </a:r>
                      <a:endParaRPr lang="en-US" sz="2200" b="0" i="0" u="none" strike="noStrike">
                        <a:effectLst/>
                        <a:highlight>
                          <a:srgbClr val="70AD47"/>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spcBef>
                          <a:spcPts val="0"/>
                        </a:spcBef>
                        <a:spcAft>
                          <a:spcPts val="0"/>
                        </a:spcAft>
                      </a:pPr>
                      <a:r>
                        <a:rPr lang="en-US" sz="1300" b="0" i="0" u="none" strike="noStrike">
                          <a:solidFill>
                            <a:srgbClr val="000000"/>
                          </a:solidFill>
                          <a:effectLst/>
                          <a:highlight>
                            <a:srgbClr val="70AD47"/>
                          </a:highlight>
                          <a:latin typeface="Calibri" panose="020F0502020204030204" pitchFamily="34" charset="0"/>
                        </a:rPr>
                        <a:t>0.90344</a:t>
                      </a:r>
                      <a:endParaRPr lang="en-US" sz="2200" b="0" i="0" u="none" strike="noStrike">
                        <a:effectLst/>
                        <a:highlight>
                          <a:srgbClr val="70AD47"/>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515040262"/>
                  </a:ext>
                </a:extLst>
              </a:tr>
              <a:tr h="256689">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cEDS</a:t>
                      </a:r>
                      <a:endParaRPr lang="en-US" sz="2200" b="0" i="0" u="none" strike="noStrike">
                        <a:effectLst/>
                        <a:highlight>
                          <a:srgbClr val="D0CECE"/>
                        </a:highlight>
                        <a:latin typeface="Arial" panose="020B0604020202020204" pitchFamily="34" charset="0"/>
                      </a:endParaRPr>
                    </a:p>
                  </a:txBody>
                  <a:tcPr marL="11439" marR="11439" marT="11439"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l" fontAlgn="b">
                        <a:spcBef>
                          <a:spcPts val="0"/>
                        </a:spcBef>
                        <a:spcAft>
                          <a:spcPts val="0"/>
                        </a:spcAft>
                      </a:pPr>
                      <a:r>
                        <a:rPr lang="en-US" sz="1300" b="0" i="0" u="none" strike="noStrike">
                          <a:solidFill>
                            <a:srgbClr val="000000"/>
                          </a:solidFill>
                          <a:effectLst/>
                          <a:highlight>
                            <a:srgbClr val="D0CECE"/>
                          </a:highlight>
                          <a:latin typeface="Calibri" panose="020F0502020204030204" pitchFamily="34" charset="0"/>
                        </a:rPr>
                        <a:t> </a:t>
                      </a:r>
                      <a:endParaRPr lang="en-US" sz="2200" b="0" i="0" u="none" strike="noStrike">
                        <a:effectLst/>
                        <a:highlight>
                          <a:srgbClr val="D0CECE"/>
                        </a:highlight>
                        <a:latin typeface="Arial" panose="020B0604020202020204" pitchFamily="34" charset="0"/>
                      </a:endParaRPr>
                    </a:p>
                  </a:txBody>
                  <a:tcPr marL="11439" marR="11439" marT="11439"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6922961"/>
                  </a:ext>
                </a:extLst>
              </a:tr>
              <a:tr h="256689">
                <a:tc>
                  <a:txBody>
                    <a:bodyPr/>
                    <a:lstStyle/>
                    <a:p>
                      <a:pPr algn="l" fontAlgn="b">
                        <a:spcBef>
                          <a:spcPts val="0"/>
                        </a:spcBef>
                        <a:spcAft>
                          <a:spcPts val="0"/>
                        </a:spcAft>
                      </a:pPr>
                      <a:r>
                        <a:rPr lang="en-US" sz="1300" b="0" i="0" u="none" strike="noStrike">
                          <a:solidFill>
                            <a:srgbClr val="000000"/>
                          </a:solidFill>
                          <a:effectLst/>
                          <a:highlight>
                            <a:srgbClr val="5B9BD5"/>
                          </a:highlight>
                          <a:latin typeface="Calibri" panose="020F0502020204030204" pitchFamily="34" charset="0"/>
                        </a:rPr>
                        <a:t>cEDS Ei (kPa)</a:t>
                      </a:r>
                      <a:endParaRPr lang="en-US" sz="2200" b="0" i="0" u="none" strike="noStrike">
                        <a:effectLst/>
                        <a:highlight>
                          <a:srgbClr val="5B9BD5"/>
                        </a:highlight>
                        <a:latin typeface="Arial" panose="020B0604020202020204" pitchFamily="34" charset="0"/>
                      </a:endParaRPr>
                    </a:p>
                  </a:txBody>
                  <a:tcPr marL="11439" marR="11439" marT="11439"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spcBef>
                          <a:spcPts val="0"/>
                        </a:spcBef>
                        <a:spcAft>
                          <a:spcPts val="0"/>
                        </a:spcAft>
                      </a:pPr>
                      <a:r>
                        <a:rPr lang="en-US" sz="1300" b="0" i="0" u="none" strike="noStrike">
                          <a:solidFill>
                            <a:srgbClr val="000000"/>
                          </a:solidFill>
                          <a:effectLst/>
                          <a:highlight>
                            <a:srgbClr val="5B9BD5"/>
                          </a:highlight>
                          <a:latin typeface="Calibri" panose="020F0502020204030204" pitchFamily="34" charset="0"/>
                        </a:rPr>
                        <a:t> Day 1</a:t>
                      </a:r>
                      <a:endParaRPr lang="en-US" sz="2200" b="0" i="0" u="none" strike="noStrike">
                        <a:effectLst/>
                        <a:highlight>
                          <a:srgbClr val="5B9BD5"/>
                        </a:highlight>
                        <a:latin typeface="Arial" panose="020B0604020202020204" pitchFamily="34" charset="0"/>
                      </a:endParaRPr>
                    </a:p>
                  </a:txBody>
                  <a:tcPr marL="11439" marR="11439" marT="11439" marB="0" anchor="b">
                    <a:lnL>
                      <a:noFill/>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spcBef>
                          <a:spcPts val="0"/>
                        </a:spcBef>
                        <a:spcAft>
                          <a:spcPts val="0"/>
                        </a:spcAft>
                      </a:pPr>
                      <a:r>
                        <a:rPr lang="en-US" sz="1300" b="0" i="0" u="none" strike="noStrike">
                          <a:solidFill>
                            <a:srgbClr val="000000"/>
                          </a:solidFill>
                          <a:effectLst/>
                          <a:highlight>
                            <a:srgbClr val="5B9BD5"/>
                          </a:highlight>
                          <a:latin typeface="Calibri" panose="020F0502020204030204" pitchFamily="34" charset="0"/>
                        </a:rPr>
                        <a:t>Average Ei (kPa)</a:t>
                      </a:r>
                      <a:endParaRPr lang="en-US" sz="2200" b="0" i="0" u="none" strike="noStrike">
                        <a:effectLst/>
                        <a:highlight>
                          <a:srgbClr val="5B9BD5"/>
                        </a:highlight>
                        <a:latin typeface="Arial" panose="020B0604020202020204" pitchFamily="34" charset="0"/>
                      </a:endParaRPr>
                    </a:p>
                  </a:txBody>
                  <a:tcPr marL="11439" marR="11439" marT="11439" marB="0" anchor="b">
                    <a:lnL>
                      <a:noFill/>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spcBef>
                          <a:spcPts val="0"/>
                        </a:spcBef>
                        <a:spcAft>
                          <a:spcPts val="0"/>
                        </a:spcAft>
                      </a:pPr>
                      <a:r>
                        <a:rPr lang="en-US" sz="1300" b="0" i="0" u="none" strike="noStrike">
                          <a:solidFill>
                            <a:srgbClr val="000000"/>
                          </a:solidFill>
                          <a:effectLst/>
                          <a:highlight>
                            <a:srgbClr val="5B9BD5"/>
                          </a:highlight>
                          <a:latin typeface="Calibri" panose="020F0502020204030204" pitchFamily="34" charset="0"/>
                        </a:rPr>
                        <a:t>Stdv</a:t>
                      </a:r>
                      <a:endParaRPr lang="en-US" sz="2200" b="0" i="0" u="none" strike="noStrike">
                        <a:effectLst/>
                        <a:highlight>
                          <a:srgbClr val="5B9BD5"/>
                        </a:highlight>
                        <a:latin typeface="Arial" panose="020B0604020202020204" pitchFamily="34" charset="0"/>
                      </a:endParaRPr>
                    </a:p>
                  </a:txBody>
                  <a:tcPr marL="11439" marR="11439" marT="11439"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spcBef>
                          <a:spcPts val="0"/>
                        </a:spcBef>
                        <a:spcAft>
                          <a:spcPts val="0"/>
                        </a:spcAft>
                      </a:pPr>
                      <a:r>
                        <a:rPr lang="en-US" sz="1300" b="0" i="0" u="none" strike="noStrike">
                          <a:solidFill>
                            <a:srgbClr val="000000"/>
                          </a:solidFill>
                          <a:effectLst/>
                          <a:highlight>
                            <a:srgbClr val="5B9BD5"/>
                          </a:highlight>
                          <a:latin typeface="Calibri" panose="020F0502020204030204" pitchFamily="34" charset="0"/>
                        </a:rPr>
                        <a:t>cEDS Ei (kPa)</a:t>
                      </a:r>
                      <a:endParaRPr lang="en-US" sz="2200" b="0" i="0" u="none" strike="noStrike">
                        <a:effectLst/>
                        <a:highlight>
                          <a:srgbClr val="5B9BD5"/>
                        </a:highlight>
                        <a:latin typeface="Arial" panose="020B0604020202020204" pitchFamily="34" charset="0"/>
                      </a:endParaRPr>
                    </a:p>
                  </a:txBody>
                  <a:tcPr marL="11439" marR="11439" marT="11439"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spcBef>
                          <a:spcPts val="0"/>
                        </a:spcBef>
                        <a:spcAft>
                          <a:spcPts val="0"/>
                        </a:spcAft>
                      </a:pPr>
                      <a:r>
                        <a:rPr lang="en-US" sz="1300" b="0" i="0" u="none" strike="noStrike">
                          <a:solidFill>
                            <a:srgbClr val="000000"/>
                          </a:solidFill>
                          <a:effectLst/>
                          <a:highlight>
                            <a:srgbClr val="5B9BD5"/>
                          </a:highlight>
                          <a:latin typeface="Calibri" panose="020F0502020204030204" pitchFamily="34" charset="0"/>
                        </a:rPr>
                        <a:t>Day 4</a:t>
                      </a:r>
                      <a:endParaRPr lang="en-US" sz="2200" b="0" i="0" u="none" strike="noStrike">
                        <a:effectLst/>
                        <a:highlight>
                          <a:srgbClr val="5B9BD5"/>
                        </a:highlight>
                        <a:latin typeface="Arial" panose="020B0604020202020204" pitchFamily="34" charset="0"/>
                      </a:endParaRPr>
                    </a:p>
                  </a:txBody>
                  <a:tcPr marL="11439" marR="11439" marT="11439" marB="0" anchor="b">
                    <a:lnL>
                      <a:noFill/>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spcBef>
                          <a:spcPts val="0"/>
                        </a:spcBef>
                        <a:spcAft>
                          <a:spcPts val="0"/>
                        </a:spcAft>
                      </a:pPr>
                      <a:r>
                        <a:rPr lang="en-US" sz="1300" b="0" i="0" u="none" strike="noStrike">
                          <a:solidFill>
                            <a:srgbClr val="000000"/>
                          </a:solidFill>
                          <a:effectLst/>
                          <a:highlight>
                            <a:srgbClr val="5B9BD5"/>
                          </a:highlight>
                          <a:latin typeface="Calibri" panose="020F0502020204030204" pitchFamily="34" charset="0"/>
                        </a:rPr>
                        <a:t>Average Ei (kPa)</a:t>
                      </a:r>
                      <a:endParaRPr lang="en-US" sz="2200" b="0" i="0" u="none" strike="noStrike">
                        <a:effectLst/>
                        <a:highlight>
                          <a:srgbClr val="5B9BD5"/>
                        </a:highlight>
                        <a:latin typeface="Arial" panose="020B0604020202020204" pitchFamily="34" charset="0"/>
                      </a:endParaRPr>
                    </a:p>
                  </a:txBody>
                  <a:tcPr marL="11439" marR="11439" marT="11439" marB="0" anchor="b">
                    <a:lnL>
                      <a:noFill/>
                    </a:lnL>
                    <a:lnR>
                      <a:noFill/>
                    </a:lnR>
                    <a:lnT w="12700" cap="flat" cmpd="sng" algn="ctr">
                      <a:solidFill>
                        <a:srgbClr val="000000"/>
                      </a:solidFill>
                      <a:prstDash val="solid"/>
                      <a:round/>
                      <a:headEnd type="none" w="med" len="med"/>
                      <a:tailEnd type="none" w="med" len="med"/>
                    </a:lnT>
                    <a:lnB>
                      <a:noFill/>
                    </a:lnB>
                    <a:solidFill>
                      <a:srgbClr val="5B9BD5"/>
                    </a:solidFill>
                  </a:tcPr>
                </a:tc>
                <a:tc>
                  <a:txBody>
                    <a:bodyPr/>
                    <a:lstStyle/>
                    <a:p>
                      <a:pPr algn="l" fontAlgn="b">
                        <a:spcBef>
                          <a:spcPts val="0"/>
                        </a:spcBef>
                        <a:spcAft>
                          <a:spcPts val="0"/>
                        </a:spcAft>
                      </a:pPr>
                      <a:r>
                        <a:rPr lang="en-US" sz="1300" b="0" i="0" u="none" strike="noStrike">
                          <a:solidFill>
                            <a:srgbClr val="000000"/>
                          </a:solidFill>
                          <a:effectLst/>
                          <a:highlight>
                            <a:srgbClr val="5B9BD5"/>
                          </a:highlight>
                          <a:latin typeface="Calibri" panose="020F0502020204030204" pitchFamily="34" charset="0"/>
                        </a:rPr>
                        <a:t>Stdv</a:t>
                      </a:r>
                      <a:endParaRPr lang="en-US" sz="2200" b="0" i="0" u="none" strike="noStrike">
                        <a:effectLst/>
                        <a:highlight>
                          <a:srgbClr val="5B9BD5"/>
                        </a:highlight>
                        <a:latin typeface="Arial" panose="020B0604020202020204" pitchFamily="34" charset="0"/>
                      </a:endParaRPr>
                    </a:p>
                  </a:txBody>
                  <a:tcPr marL="11439" marR="11439" marT="11439"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5B9BD5"/>
                    </a:solidFill>
                  </a:tcPr>
                </a:tc>
                <a:extLst>
                  <a:ext uri="{0D108BD9-81ED-4DB2-BD59-A6C34878D82A}">
                    <a16:rowId xmlns:a16="http://schemas.microsoft.com/office/drawing/2014/main" val="808199589"/>
                  </a:ext>
                </a:extLst>
              </a:tr>
              <a:tr h="256689">
                <a:tc>
                  <a:txBody>
                    <a:bodyPr/>
                    <a:lstStyle/>
                    <a:p>
                      <a:pPr algn="r" fontAlgn="b">
                        <a:spcBef>
                          <a:spcPts val="0"/>
                        </a:spcBef>
                        <a:spcAft>
                          <a:spcPts val="0"/>
                        </a:spcAft>
                      </a:pPr>
                      <a:r>
                        <a:rPr lang="en-US" sz="1300" b="0" i="0" u="none" strike="noStrike">
                          <a:solidFill>
                            <a:srgbClr val="000000"/>
                          </a:solidFill>
                          <a:effectLst/>
                          <a:latin typeface="Calibri" panose="020F0502020204030204" pitchFamily="34" charset="0"/>
                        </a:rPr>
                        <a:t>8.34</a:t>
                      </a:r>
                      <a:endParaRPr lang="en-US" sz="2200" b="0" i="0" u="none" strike="noStrike">
                        <a:effectLs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a:noFill/>
                    </a:lnR>
                    <a:lnT>
                      <a:noFill/>
                    </a:lnT>
                    <a:lnB>
                      <a:noFill/>
                    </a:lnB>
                    <a:solidFill>
                      <a:srgbClr val="0D0D0D"/>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w="6350" cap="flat" cmpd="sng" algn="ctr">
                      <a:solidFill>
                        <a:srgbClr val="000000"/>
                      </a:solidFill>
                      <a:prstDash val="solid"/>
                      <a:round/>
                      <a:headEnd type="none" w="med" len="med"/>
                      <a:tailEnd type="none" w="med" len="med"/>
                    </a:lnR>
                    <a:lnT>
                      <a:noFill/>
                    </a:lnT>
                    <a:lnB>
                      <a:noFill/>
                    </a:lnB>
                    <a:solidFill>
                      <a:srgbClr val="0D0D0D"/>
                    </a:solidFill>
                  </a:tcPr>
                </a:tc>
                <a:tc>
                  <a:txBody>
                    <a:bodyPr/>
                    <a:lstStyle/>
                    <a:p>
                      <a:pPr algn="r" fontAlgn="b">
                        <a:spcBef>
                          <a:spcPts val="0"/>
                        </a:spcBef>
                        <a:spcAft>
                          <a:spcPts val="0"/>
                        </a:spcAft>
                      </a:pPr>
                      <a:r>
                        <a:rPr lang="en-US" sz="1300" b="0" i="0" u="none" strike="noStrike">
                          <a:solidFill>
                            <a:srgbClr val="000000"/>
                          </a:solidFill>
                          <a:effectLst/>
                          <a:latin typeface="Calibri" panose="020F0502020204030204" pitchFamily="34" charset="0"/>
                        </a:rPr>
                        <a:t>13.66</a:t>
                      </a:r>
                      <a:endParaRPr lang="en-US" sz="2200" b="0" i="0" u="none" strike="noStrike">
                        <a:effectLs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a:noFill/>
                    </a:lnR>
                    <a:lnT>
                      <a:noFill/>
                    </a:lnT>
                    <a:lnB>
                      <a:noFill/>
                    </a:lnB>
                    <a:solidFill>
                      <a:srgbClr val="0D0D0D"/>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w="12700" cap="flat" cmpd="sng" algn="ctr">
                      <a:solidFill>
                        <a:srgbClr val="000000"/>
                      </a:solidFill>
                      <a:prstDash val="solid"/>
                      <a:round/>
                      <a:headEnd type="none" w="med" len="med"/>
                      <a:tailEnd type="none" w="med" len="med"/>
                    </a:lnR>
                    <a:lnT>
                      <a:noFill/>
                    </a:lnT>
                    <a:lnB>
                      <a:noFill/>
                    </a:lnB>
                    <a:solidFill>
                      <a:srgbClr val="0D0D0D"/>
                    </a:solidFill>
                  </a:tcPr>
                </a:tc>
                <a:extLst>
                  <a:ext uri="{0D108BD9-81ED-4DB2-BD59-A6C34878D82A}">
                    <a16:rowId xmlns:a16="http://schemas.microsoft.com/office/drawing/2014/main" val="3717999899"/>
                  </a:ext>
                </a:extLst>
              </a:tr>
              <a:tr h="256689">
                <a:tc>
                  <a:txBody>
                    <a:bodyPr/>
                    <a:lstStyle/>
                    <a:p>
                      <a:pPr algn="r" fontAlgn="b">
                        <a:spcBef>
                          <a:spcPts val="0"/>
                        </a:spcBef>
                        <a:spcAft>
                          <a:spcPts val="0"/>
                        </a:spcAft>
                      </a:pPr>
                      <a:r>
                        <a:rPr lang="en-US" sz="1300" b="0" i="0" u="none" strike="noStrike">
                          <a:solidFill>
                            <a:srgbClr val="000000"/>
                          </a:solidFill>
                          <a:effectLst/>
                          <a:latin typeface="Calibri" panose="020F0502020204030204" pitchFamily="34" charset="0"/>
                        </a:rPr>
                        <a:t>12.12</a:t>
                      </a:r>
                      <a:endParaRPr lang="en-US" sz="2200" b="0" i="0" u="none" strike="noStrike">
                        <a:effectLs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a:noFill/>
                    </a:lnR>
                    <a:lnT>
                      <a:noFill/>
                    </a:lnT>
                    <a:lnB w="6350" cap="flat" cmpd="sng" algn="ctr">
                      <a:solidFill>
                        <a:srgbClr val="000000"/>
                      </a:solidFill>
                      <a:prstDash val="solid"/>
                      <a:round/>
                      <a:headEnd type="none" w="med" len="med"/>
                      <a:tailEnd type="none" w="med" len="med"/>
                    </a:lnB>
                    <a:solidFill>
                      <a:srgbClr val="0D0D0D"/>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D0D0D"/>
                    </a:solidFill>
                  </a:tcPr>
                </a:tc>
                <a:tc>
                  <a:txBody>
                    <a:bodyPr/>
                    <a:lstStyle/>
                    <a:p>
                      <a:pPr algn="r" fontAlgn="b">
                        <a:spcBef>
                          <a:spcPts val="0"/>
                        </a:spcBef>
                        <a:spcAft>
                          <a:spcPts val="0"/>
                        </a:spcAft>
                      </a:pPr>
                      <a:r>
                        <a:rPr lang="en-US" sz="1300" b="0" i="0" u="none" strike="noStrike">
                          <a:solidFill>
                            <a:srgbClr val="000000"/>
                          </a:solidFill>
                          <a:effectLst/>
                          <a:latin typeface="Calibri" panose="020F0502020204030204" pitchFamily="34" charset="0"/>
                        </a:rPr>
                        <a:t>8.96</a:t>
                      </a:r>
                      <a:endParaRPr lang="en-US" sz="2200" b="0" i="0" u="none" strike="noStrike">
                        <a:effectLs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en-US" sz="1300" b="0" i="0" u="none" strike="noStrike">
                          <a:solidFill>
                            <a:srgbClr val="000000"/>
                          </a:solidFill>
                          <a:effectLst/>
                          <a:highlight>
                            <a:srgbClr val="000000"/>
                          </a:highlight>
                          <a:latin typeface="Calibri" panose="020F0502020204030204" pitchFamily="34" charset="0"/>
                        </a:rPr>
                        <a:t> </a:t>
                      </a:r>
                      <a:endParaRPr lang="en-US" sz="2200" b="0" i="0" u="none" strike="noStrike">
                        <a:effectLst/>
                        <a:highlight>
                          <a:srgbClr val="000000"/>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a:noFill/>
                    </a:lnR>
                    <a:lnT>
                      <a:noFill/>
                    </a:lnT>
                    <a:lnB>
                      <a:noFill/>
                    </a:lnB>
                    <a:solidFill>
                      <a:srgbClr val="000000"/>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a:noFill/>
                    </a:lnR>
                    <a:lnT>
                      <a:noFill/>
                    </a:lnT>
                    <a:lnB w="6350" cap="flat" cmpd="sng" algn="ctr">
                      <a:solidFill>
                        <a:srgbClr val="000000"/>
                      </a:solidFill>
                      <a:prstDash val="solid"/>
                      <a:round/>
                      <a:headEnd type="none" w="med" len="med"/>
                      <a:tailEnd type="none" w="med" len="med"/>
                    </a:lnB>
                    <a:solidFill>
                      <a:srgbClr val="0D0D0D"/>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D0D0D"/>
                    </a:solidFill>
                  </a:tcPr>
                </a:tc>
                <a:extLst>
                  <a:ext uri="{0D108BD9-81ED-4DB2-BD59-A6C34878D82A}">
                    <a16:rowId xmlns:a16="http://schemas.microsoft.com/office/drawing/2014/main" val="4197810660"/>
                  </a:ext>
                </a:extLst>
              </a:tr>
              <a:tr h="256689">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0D0D"/>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D0D0D"/>
                    </a:solidFill>
                  </a:tcPr>
                </a:tc>
                <a:tc>
                  <a:txBody>
                    <a:bodyPr/>
                    <a:lstStyle/>
                    <a:p>
                      <a:pPr algn="r" fontAlgn="b">
                        <a:spcBef>
                          <a:spcPts val="0"/>
                        </a:spcBef>
                        <a:spcAft>
                          <a:spcPts val="0"/>
                        </a:spcAft>
                      </a:pPr>
                      <a:r>
                        <a:rPr lang="en-US" sz="1300" b="0" i="0" u="none" strike="noStrike">
                          <a:solidFill>
                            <a:srgbClr val="000000"/>
                          </a:solidFill>
                          <a:effectLst/>
                          <a:highlight>
                            <a:srgbClr val="70AD47"/>
                          </a:highlight>
                          <a:latin typeface="Calibri" panose="020F0502020204030204" pitchFamily="34" charset="0"/>
                        </a:rPr>
                        <a:t>10.23</a:t>
                      </a:r>
                      <a:endParaRPr lang="en-US" sz="2200" b="0" i="0" u="none" strike="noStrike">
                        <a:effectLst/>
                        <a:highlight>
                          <a:srgbClr val="70AD47"/>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spcBef>
                          <a:spcPts val="0"/>
                        </a:spcBef>
                        <a:spcAft>
                          <a:spcPts val="0"/>
                        </a:spcAft>
                      </a:pPr>
                      <a:r>
                        <a:rPr lang="en-US" sz="1300" b="0" i="0" u="none" strike="noStrike">
                          <a:solidFill>
                            <a:srgbClr val="000000"/>
                          </a:solidFill>
                          <a:effectLst/>
                          <a:highlight>
                            <a:srgbClr val="70AD47"/>
                          </a:highlight>
                          <a:latin typeface="Calibri" panose="020F0502020204030204" pitchFamily="34" charset="0"/>
                        </a:rPr>
                        <a:t>2.669660297</a:t>
                      </a:r>
                      <a:endParaRPr lang="en-US" sz="2200" b="0" i="0" u="none" strike="noStrike">
                        <a:effectLst/>
                        <a:highlight>
                          <a:srgbClr val="70AD47"/>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0D0D"/>
                    </a:solidFill>
                  </a:tcPr>
                </a:tc>
                <a:tc>
                  <a:txBody>
                    <a:bodyPr/>
                    <a:lstStyle/>
                    <a:p>
                      <a:pPr algn="l" fontAlgn="b">
                        <a:spcBef>
                          <a:spcPts val="0"/>
                        </a:spcBef>
                        <a:spcAft>
                          <a:spcPts val="0"/>
                        </a:spcAft>
                      </a:pPr>
                      <a:r>
                        <a:rPr lang="en-US" sz="1300" b="0" i="0" u="none" strike="noStrike">
                          <a:solidFill>
                            <a:srgbClr val="000000"/>
                          </a:solidFill>
                          <a:effectLst/>
                          <a:highlight>
                            <a:srgbClr val="0D0D0D"/>
                          </a:highlight>
                          <a:latin typeface="Calibri" panose="020F0502020204030204" pitchFamily="34" charset="0"/>
                        </a:rPr>
                        <a:t> </a:t>
                      </a:r>
                      <a:endParaRPr lang="en-US" sz="2200" b="0" i="0" u="none" strike="noStrike">
                        <a:effectLst/>
                        <a:highlight>
                          <a:srgbClr val="0D0D0D"/>
                        </a:highlight>
                        <a:latin typeface="Arial" panose="020B0604020202020204" pitchFamily="34" charset="0"/>
                      </a:endParaRPr>
                    </a:p>
                  </a:txBody>
                  <a:tcPr marL="11439" marR="11439" marT="11439"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D0D0D"/>
                    </a:solidFill>
                  </a:tcPr>
                </a:tc>
                <a:tc>
                  <a:txBody>
                    <a:bodyPr/>
                    <a:lstStyle/>
                    <a:p>
                      <a:pPr algn="r" fontAlgn="b">
                        <a:spcBef>
                          <a:spcPts val="0"/>
                        </a:spcBef>
                        <a:spcAft>
                          <a:spcPts val="0"/>
                        </a:spcAft>
                      </a:pPr>
                      <a:r>
                        <a:rPr lang="en-US" sz="1300" b="0" i="0" u="none" strike="noStrike">
                          <a:solidFill>
                            <a:srgbClr val="000000"/>
                          </a:solidFill>
                          <a:effectLst/>
                          <a:highlight>
                            <a:srgbClr val="70AD47"/>
                          </a:highlight>
                          <a:latin typeface="Calibri" panose="020F0502020204030204" pitchFamily="34" charset="0"/>
                        </a:rPr>
                        <a:t>11.31</a:t>
                      </a:r>
                      <a:endParaRPr lang="en-US" sz="2200" b="0" i="0" u="none" strike="noStrike">
                        <a:effectLst/>
                        <a:highlight>
                          <a:srgbClr val="70AD47"/>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spcBef>
                          <a:spcPts val="0"/>
                        </a:spcBef>
                        <a:spcAft>
                          <a:spcPts val="0"/>
                        </a:spcAft>
                      </a:pPr>
                      <a:r>
                        <a:rPr lang="en-US" sz="1300" b="0" i="0" u="none" strike="noStrike">
                          <a:solidFill>
                            <a:srgbClr val="000000"/>
                          </a:solidFill>
                          <a:effectLst/>
                          <a:highlight>
                            <a:srgbClr val="70AD47"/>
                          </a:highlight>
                          <a:latin typeface="Calibri" panose="020F0502020204030204" pitchFamily="34" charset="0"/>
                        </a:rPr>
                        <a:t>3.326386</a:t>
                      </a:r>
                      <a:endParaRPr lang="en-US" sz="2200" b="0" i="0" u="none" strike="noStrike">
                        <a:effectLst/>
                        <a:highlight>
                          <a:srgbClr val="70AD47"/>
                        </a:highlight>
                        <a:latin typeface="Arial" panose="020B0604020202020204" pitchFamily="34" charset="0"/>
                      </a:endParaRPr>
                    </a:p>
                  </a:txBody>
                  <a:tcPr marL="11439" marR="11439" marT="114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997521603"/>
                  </a:ext>
                </a:extLst>
              </a:tr>
            </a:tbl>
          </a:graphicData>
        </a:graphic>
      </p:graphicFrame>
    </p:spTree>
    <p:extLst>
      <p:ext uri="{BB962C8B-B14F-4D97-AF65-F5344CB8AC3E}">
        <p14:creationId xmlns:p14="http://schemas.microsoft.com/office/powerpoint/2010/main" val="4248081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5AA0D-68A5-6837-A6DF-41C6C4E929CD}"/>
              </a:ext>
            </a:extLst>
          </p:cNvPr>
          <p:cNvSpPr>
            <a:spLocks noGrp="1"/>
          </p:cNvSpPr>
          <p:nvPr>
            <p:ph type="title"/>
          </p:nvPr>
        </p:nvSpPr>
        <p:spPr/>
        <p:txBody>
          <a:bodyPr/>
          <a:lstStyle/>
          <a:p>
            <a:r>
              <a:rPr lang="en-US"/>
              <a:t>Indentation Literature</a:t>
            </a:r>
          </a:p>
        </p:txBody>
      </p:sp>
      <p:sp>
        <p:nvSpPr>
          <p:cNvPr id="5" name="Slide Number Placeholder 4">
            <a:extLst>
              <a:ext uri="{FF2B5EF4-FFF2-40B4-BE49-F238E27FC236}">
                <a16:creationId xmlns:a16="http://schemas.microsoft.com/office/drawing/2014/main" id="{3F328CC1-841E-4B45-AB07-2072CF8E76E6}"/>
              </a:ext>
            </a:extLst>
          </p:cNvPr>
          <p:cNvSpPr>
            <a:spLocks noGrp="1"/>
          </p:cNvSpPr>
          <p:nvPr>
            <p:ph type="sldNum" sz="quarter" idx="12"/>
          </p:nvPr>
        </p:nvSpPr>
        <p:spPr/>
        <p:txBody>
          <a:bodyPr/>
          <a:lstStyle/>
          <a:p>
            <a:fld id="{963B0023-0CED-47F7-85AE-654F0B232C29}" type="slidenum">
              <a:rPr lang="en-US" smtClean="0"/>
              <a:pPr/>
              <a:t>37</a:t>
            </a:fld>
            <a:endParaRPr lang="en-US"/>
          </a:p>
        </p:txBody>
      </p:sp>
      <p:pic>
        <p:nvPicPr>
          <p:cNvPr id="6" name="Picture 2">
            <a:extLst>
              <a:ext uri="{FF2B5EF4-FFF2-40B4-BE49-F238E27FC236}">
                <a16:creationId xmlns:a16="http://schemas.microsoft.com/office/drawing/2014/main" id="{2A36E0E6-5953-2B43-0610-5A0BDB53D6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1569"/>
          <a:stretch/>
        </p:blipFill>
        <p:spPr bwMode="auto">
          <a:xfrm>
            <a:off x="2017712" y="1547939"/>
            <a:ext cx="8412163" cy="4852861"/>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3">
            <a:extLst>
              <a:ext uri="{FF2B5EF4-FFF2-40B4-BE49-F238E27FC236}">
                <a16:creationId xmlns:a16="http://schemas.microsoft.com/office/drawing/2014/main" id="{B9D1A7FE-23E7-09CE-B894-2FD279D31D3C}"/>
              </a:ext>
            </a:extLst>
          </p:cNvPr>
          <p:cNvSpPr>
            <a:spLocks noGrp="1"/>
          </p:cNvSpPr>
          <p:nvPr>
            <p:ph type="ftr" sz="quarter" idx="11"/>
          </p:nvPr>
        </p:nvSpPr>
        <p:spPr>
          <a:xfrm>
            <a:off x="515815" y="6430078"/>
            <a:ext cx="8340970" cy="457200"/>
          </a:xfrm>
        </p:spPr>
        <p:txBody>
          <a:bodyPr/>
          <a:lstStyle/>
          <a:p>
            <a:r>
              <a:rPr lang="en-US" sz="1000">
                <a:effectLst/>
              </a:rPr>
              <a:t>Duong, H., Wu, B., &amp; Tawil, B. (2009). Modulation of 3D Fibrin Matrix Stiffness by Intrinsic Fibrinogen–Thrombin Compositions and by Extrinsic Cellular Activity. </a:t>
            </a:r>
            <a:r>
              <a:rPr lang="en-US" sz="1000" i="1">
                <a:effectLst/>
              </a:rPr>
              <a:t>Tissue Engineering Part A</a:t>
            </a:r>
            <a:r>
              <a:rPr lang="en-US" sz="1000">
                <a:effectLst/>
              </a:rPr>
              <a:t>, </a:t>
            </a:r>
            <a:r>
              <a:rPr lang="en-US" sz="1000" i="1">
                <a:effectLst/>
              </a:rPr>
              <a:t>15</a:t>
            </a:r>
            <a:r>
              <a:rPr lang="en-US" sz="1000">
                <a:effectLst/>
              </a:rPr>
              <a:t>(7), 1865–1876. https://doi.org/10.1089/ten.tea.2008.0319</a:t>
            </a:r>
          </a:p>
          <a:p>
            <a:endParaRPr lang="en-US" sz="1000"/>
          </a:p>
        </p:txBody>
      </p:sp>
    </p:spTree>
    <p:extLst>
      <p:ext uri="{BB962C8B-B14F-4D97-AF65-F5344CB8AC3E}">
        <p14:creationId xmlns:p14="http://schemas.microsoft.com/office/powerpoint/2010/main" val="70618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0277166-7C48-D1DB-EADC-D5E27B7EB573}"/>
              </a:ext>
            </a:extLst>
          </p:cNvPr>
          <p:cNvSpPr>
            <a:spLocks noGrp="1"/>
          </p:cNvSpPr>
          <p:nvPr>
            <p:ph type="title"/>
          </p:nvPr>
        </p:nvSpPr>
        <p:spPr>
          <a:xfrm>
            <a:off x="609600" y="351367"/>
            <a:ext cx="10972800" cy="800100"/>
          </a:xfrm>
        </p:spPr>
        <p:txBody>
          <a:bodyPr/>
          <a:lstStyle/>
          <a:p>
            <a:r>
              <a:rPr lang="en-US">
                <a:latin typeface="Verdana"/>
                <a:ea typeface="Verdana"/>
              </a:rPr>
              <a:t>Non-pathological Wound Healing Process</a:t>
            </a:r>
            <a:endParaRPr lang="en-US"/>
          </a:p>
        </p:txBody>
      </p:sp>
      <p:pic>
        <p:nvPicPr>
          <p:cNvPr id="6" name="Picture 5">
            <a:extLst>
              <a:ext uri="{FF2B5EF4-FFF2-40B4-BE49-F238E27FC236}">
                <a16:creationId xmlns:a16="http://schemas.microsoft.com/office/drawing/2014/main" id="{51070B1E-DCCF-4CFC-05F7-5285759E1CEF}"/>
              </a:ext>
            </a:extLst>
          </p:cNvPr>
          <p:cNvPicPr>
            <a:picLocks noChangeAspect="1"/>
          </p:cNvPicPr>
          <p:nvPr/>
        </p:nvPicPr>
        <p:blipFill>
          <a:blip r:embed="rId3"/>
          <a:stretch>
            <a:fillRect/>
          </a:stretch>
        </p:blipFill>
        <p:spPr>
          <a:xfrm>
            <a:off x="1328617" y="1524000"/>
            <a:ext cx="9534765" cy="4648200"/>
          </a:xfrm>
          <a:prstGeom prst="rect">
            <a:avLst/>
          </a:prstGeom>
          <a:noFill/>
        </p:spPr>
      </p:pic>
      <p:sp>
        <p:nvSpPr>
          <p:cNvPr id="13" name="Footer Placeholder 3">
            <a:extLst>
              <a:ext uri="{FF2B5EF4-FFF2-40B4-BE49-F238E27FC236}">
                <a16:creationId xmlns:a16="http://schemas.microsoft.com/office/drawing/2014/main" id="{14298930-73EE-EF43-A223-535E7C2ED07D}"/>
              </a:ext>
            </a:extLst>
          </p:cNvPr>
          <p:cNvSpPr>
            <a:spLocks noGrp="1"/>
          </p:cNvSpPr>
          <p:nvPr>
            <p:ph type="ftr" sz="quarter" idx="11"/>
          </p:nvPr>
        </p:nvSpPr>
        <p:spPr>
          <a:xfrm>
            <a:off x="609600" y="6359979"/>
            <a:ext cx="8154307" cy="386442"/>
          </a:xfrm>
        </p:spPr>
        <p:txBody>
          <a:bodyPr lIns="91440" tIns="45720" rIns="91440" bIns="45720" anchor="t"/>
          <a:lstStyle/>
          <a:p>
            <a:r>
              <a:rPr lang="en-US" sz="1050" err="1">
                <a:ea typeface="+mn-lt"/>
                <a:cs typeface="+mn-lt"/>
              </a:rPr>
              <a:t>Gajbhiye</a:t>
            </a:r>
            <a:r>
              <a:rPr lang="en-US" sz="1050">
                <a:ea typeface="+mn-lt"/>
                <a:cs typeface="+mn-lt"/>
              </a:rPr>
              <a:t>, S., &amp; </a:t>
            </a:r>
            <a:r>
              <a:rPr lang="en-US" sz="1050" err="1">
                <a:ea typeface="+mn-lt"/>
                <a:cs typeface="+mn-lt"/>
              </a:rPr>
              <a:t>Wairkar</a:t>
            </a:r>
            <a:r>
              <a:rPr lang="en-US" sz="1050">
                <a:ea typeface="+mn-lt"/>
                <a:cs typeface="+mn-lt"/>
              </a:rPr>
              <a:t>, S. (2022). Collagen fabricated delivery systems for wound healing: A new roadmap. </a:t>
            </a:r>
            <a:r>
              <a:rPr lang="en-US" sz="1050" i="1">
                <a:ea typeface="+mn-lt"/>
                <a:cs typeface="+mn-lt"/>
              </a:rPr>
              <a:t>Biomaterials Advances</a:t>
            </a:r>
            <a:r>
              <a:rPr lang="en-US" sz="1050">
                <a:ea typeface="+mn-lt"/>
                <a:cs typeface="+mn-lt"/>
              </a:rPr>
              <a:t>, </a:t>
            </a:r>
            <a:r>
              <a:rPr lang="en-US" sz="1050" i="1">
                <a:ea typeface="+mn-lt"/>
                <a:cs typeface="+mn-lt"/>
              </a:rPr>
              <a:t>142</a:t>
            </a:r>
            <a:r>
              <a:rPr lang="en-US" sz="1050">
                <a:ea typeface="+mn-lt"/>
                <a:cs typeface="+mn-lt"/>
              </a:rPr>
              <a:t>, 213152. </a:t>
            </a:r>
            <a:r>
              <a:rPr lang="en-US" sz="1050">
                <a:ea typeface="+mn-lt"/>
                <a:cs typeface="+mn-lt"/>
                <a:hlinkClick r:id="rId4"/>
              </a:rPr>
              <a:t>https://doi.org/10.1016/j.bioadv.2022.213152</a:t>
            </a:r>
            <a:endParaRPr lang="en-US" sz="1050"/>
          </a:p>
        </p:txBody>
      </p:sp>
      <p:sp>
        <p:nvSpPr>
          <p:cNvPr id="5" name="Slide Number Placeholder 4">
            <a:extLst>
              <a:ext uri="{FF2B5EF4-FFF2-40B4-BE49-F238E27FC236}">
                <a16:creationId xmlns:a16="http://schemas.microsoft.com/office/drawing/2014/main" id="{E227AF42-3A85-B4A1-BE59-9F6174D9012D}"/>
              </a:ext>
            </a:extLst>
          </p:cNvPr>
          <p:cNvSpPr>
            <a:spLocks noGrp="1"/>
          </p:cNvSpPr>
          <p:nvPr>
            <p:ph type="sldNum" sz="quarter" idx="12"/>
          </p:nvPr>
        </p:nvSpPr>
        <p:spPr>
          <a:xfrm>
            <a:off x="1" y="6387664"/>
            <a:ext cx="609600" cy="394136"/>
          </a:xfrm>
        </p:spPr>
        <p:txBody>
          <a:bodyPr anchor="ctr">
            <a:normAutofit/>
          </a:bodyPr>
          <a:lstStyle/>
          <a:p>
            <a:pPr>
              <a:spcAft>
                <a:spcPts val="600"/>
              </a:spcAft>
            </a:pPr>
            <a:fld id="{963B0023-0CED-47F7-85AE-654F0B232C29}" type="slidenum">
              <a:rPr lang="en-US" smtClean="0"/>
              <a:pPr>
                <a:spcAft>
                  <a:spcPts val="600"/>
                </a:spcAft>
              </a:pPr>
              <a:t>38</a:t>
            </a:fld>
            <a:endParaRPr lang="en-US"/>
          </a:p>
        </p:txBody>
      </p:sp>
    </p:spTree>
    <p:extLst>
      <p:ext uri="{BB962C8B-B14F-4D97-AF65-F5344CB8AC3E}">
        <p14:creationId xmlns:p14="http://schemas.microsoft.com/office/powerpoint/2010/main" val="933230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274F4-C9BD-2F51-6569-5D17D4B71751}"/>
              </a:ext>
            </a:extLst>
          </p:cNvPr>
          <p:cNvPicPr>
            <a:picLocks noChangeAspect="1"/>
          </p:cNvPicPr>
          <p:nvPr/>
        </p:nvPicPr>
        <p:blipFill rotWithShape="1">
          <a:blip r:embed="rId4"/>
          <a:srcRect t="14830" r="82" b="21494"/>
          <a:stretch/>
        </p:blipFill>
        <p:spPr>
          <a:xfrm>
            <a:off x="527666" y="1119426"/>
            <a:ext cx="11264641" cy="5039724"/>
          </a:xfrm>
          <a:prstGeom prst="rect">
            <a:avLst/>
          </a:prstGeom>
        </p:spPr>
      </p:pic>
      <p:sp>
        <p:nvSpPr>
          <p:cNvPr id="14" name="Title 1">
            <a:extLst>
              <a:ext uri="{FF2B5EF4-FFF2-40B4-BE49-F238E27FC236}">
                <a16:creationId xmlns:a16="http://schemas.microsoft.com/office/drawing/2014/main" id="{64FFEC37-60A2-80AC-3F8A-70EF3603B8FC}"/>
              </a:ext>
            </a:extLst>
          </p:cNvPr>
          <p:cNvSpPr>
            <a:spLocks noGrp="1"/>
          </p:cNvSpPr>
          <p:nvPr>
            <p:ph type="title"/>
          </p:nvPr>
        </p:nvSpPr>
        <p:spPr>
          <a:xfrm>
            <a:off x="609601" y="231865"/>
            <a:ext cx="11386782" cy="800100"/>
          </a:xfrm>
        </p:spPr>
        <p:txBody>
          <a:bodyPr/>
          <a:lstStyle/>
          <a:p>
            <a:r>
              <a:rPr lang="en-US" sz="2800">
                <a:latin typeface="Verdana"/>
                <a:ea typeface="Verdana"/>
              </a:rPr>
              <a:t>Fabrication of a Monolayer In Vitro Scratch Model</a:t>
            </a:r>
            <a:endParaRPr lang="en-US" sz="2800"/>
          </a:p>
        </p:txBody>
      </p:sp>
      <p:sp>
        <p:nvSpPr>
          <p:cNvPr id="7" name="Slide Number Placeholder 6">
            <a:extLst>
              <a:ext uri="{FF2B5EF4-FFF2-40B4-BE49-F238E27FC236}">
                <a16:creationId xmlns:a16="http://schemas.microsoft.com/office/drawing/2014/main" id="{6FED8B20-16F7-93C9-EB04-33ED1CF07624}"/>
              </a:ext>
            </a:extLst>
          </p:cNvPr>
          <p:cNvSpPr>
            <a:spLocks noGrp="1"/>
          </p:cNvSpPr>
          <p:nvPr>
            <p:ph type="sldNum" sz="quarter" idx="12"/>
          </p:nvPr>
        </p:nvSpPr>
        <p:spPr>
          <a:xfrm>
            <a:off x="1" y="6387664"/>
            <a:ext cx="609600" cy="394136"/>
          </a:xfrm>
        </p:spPr>
        <p:txBody>
          <a:bodyPr anchor="ctr">
            <a:normAutofit/>
          </a:bodyPr>
          <a:lstStyle/>
          <a:p>
            <a:pPr>
              <a:spcAft>
                <a:spcPts val="600"/>
              </a:spcAft>
            </a:pPr>
            <a:fld id="{BFEBEB0A-9E3D-4B14-9782-E2AE3DA60D96}" type="slidenum">
              <a:rPr lang="en-US" smtClean="0"/>
              <a:pPr>
                <a:spcAft>
                  <a:spcPts val="600"/>
                </a:spcAft>
              </a:pPr>
              <a:t>39</a:t>
            </a:fld>
            <a:endParaRPr lang="en-US"/>
          </a:p>
        </p:txBody>
      </p:sp>
      <p:sp>
        <p:nvSpPr>
          <p:cNvPr id="8" name="TextBox 7">
            <a:extLst>
              <a:ext uri="{FF2B5EF4-FFF2-40B4-BE49-F238E27FC236}">
                <a16:creationId xmlns:a16="http://schemas.microsoft.com/office/drawing/2014/main" id="{10BF4BE8-A133-063A-C5A5-D6FF15F496AE}"/>
              </a:ext>
            </a:extLst>
          </p:cNvPr>
          <p:cNvSpPr txBox="1"/>
          <p:nvPr/>
        </p:nvSpPr>
        <p:spPr>
          <a:xfrm>
            <a:off x="591318" y="5081340"/>
            <a:ext cx="8689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Verdana"/>
              </a:rPr>
              <a:t>NHF/cEDS</a:t>
            </a:r>
          </a:p>
        </p:txBody>
      </p:sp>
      <p:sp>
        <p:nvSpPr>
          <p:cNvPr id="20" name="TextBox 19">
            <a:extLst>
              <a:ext uri="{FF2B5EF4-FFF2-40B4-BE49-F238E27FC236}">
                <a16:creationId xmlns:a16="http://schemas.microsoft.com/office/drawing/2014/main" id="{29960CE1-7F3F-5326-5C35-413190BD18F9}"/>
              </a:ext>
            </a:extLst>
          </p:cNvPr>
          <p:cNvSpPr txBox="1"/>
          <p:nvPr/>
        </p:nvSpPr>
        <p:spPr>
          <a:xfrm>
            <a:off x="2342172" y="4837032"/>
            <a:ext cx="16716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ea typeface="Verdana"/>
              </a:rPr>
              <a:t>Plating of Cell Culture</a:t>
            </a:r>
            <a:endParaRPr lang="en-US"/>
          </a:p>
        </p:txBody>
      </p:sp>
      <p:sp>
        <p:nvSpPr>
          <p:cNvPr id="25" name="TextBox 24">
            <a:extLst>
              <a:ext uri="{FF2B5EF4-FFF2-40B4-BE49-F238E27FC236}">
                <a16:creationId xmlns:a16="http://schemas.microsoft.com/office/drawing/2014/main" id="{921B4693-1C0E-B656-4C8B-46C9A79CD90A}"/>
              </a:ext>
            </a:extLst>
          </p:cNvPr>
          <p:cNvSpPr txBox="1"/>
          <p:nvPr/>
        </p:nvSpPr>
        <p:spPr>
          <a:xfrm>
            <a:off x="7501668" y="5127873"/>
            <a:ext cx="15030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ea typeface="Verdana"/>
              </a:rPr>
              <a:t>Image Analysis Over a 24Hr Period</a:t>
            </a:r>
            <a:endParaRPr lang="en-US"/>
          </a:p>
        </p:txBody>
      </p:sp>
      <p:sp>
        <p:nvSpPr>
          <p:cNvPr id="29" name="TextBox 28">
            <a:extLst>
              <a:ext uri="{FF2B5EF4-FFF2-40B4-BE49-F238E27FC236}">
                <a16:creationId xmlns:a16="http://schemas.microsoft.com/office/drawing/2014/main" id="{95DDA4E6-7C28-A2A4-408C-10C302D6ABAD}"/>
              </a:ext>
            </a:extLst>
          </p:cNvPr>
          <p:cNvSpPr txBox="1"/>
          <p:nvPr/>
        </p:nvSpPr>
        <p:spPr>
          <a:xfrm>
            <a:off x="10049424" y="5523414"/>
            <a:ext cx="16018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a:ea typeface="Verdana"/>
              </a:rPr>
              <a:t>ImageJ/FIJI Wound Healing Quantification</a:t>
            </a:r>
            <a:endParaRPr lang="en-US">
              <a:ea typeface="Verdana"/>
            </a:endParaRPr>
          </a:p>
        </p:txBody>
      </p:sp>
      <p:sp>
        <p:nvSpPr>
          <p:cNvPr id="31" name="TextBox 30">
            <a:extLst>
              <a:ext uri="{FF2B5EF4-FFF2-40B4-BE49-F238E27FC236}">
                <a16:creationId xmlns:a16="http://schemas.microsoft.com/office/drawing/2014/main" id="{99DA1422-1AD0-BA83-8566-5A91B08AE90D}"/>
              </a:ext>
            </a:extLst>
          </p:cNvPr>
          <p:cNvSpPr txBox="1"/>
          <p:nvPr/>
        </p:nvSpPr>
        <p:spPr>
          <a:xfrm>
            <a:off x="5058615" y="6000390"/>
            <a:ext cx="116563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Verdana"/>
              </a:rPr>
              <a:t>Induce Scratch</a:t>
            </a:r>
            <a:endParaRPr lang="en-US"/>
          </a:p>
        </p:txBody>
      </p:sp>
    </p:spTree>
    <p:extLst>
      <p:ext uri="{BB962C8B-B14F-4D97-AF65-F5344CB8AC3E}">
        <p14:creationId xmlns:p14="http://schemas.microsoft.com/office/powerpoint/2010/main" val="256695504"/>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F5E5C2-A909-3CA4-91D9-CF5FD60D89D2}"/>
              </a:ext>
            </a:extLst>
          </p:cNvPr>
          <p:cNvPicPr>
            <a:picLocks noChangeAspect="1"/>
          </p:cNvPicPr>
          <p:nvPr/>
        </p:nvPicPr>
        <p:blipFill rotWithShape="1">
          <a:blip r:embed="rId4"/>
          <a:srcRect l="61308" t="33672" r="-1157" b="-884"/>
          <a:stretch/>
        </p:blipFill>
        <p:spPr>
          <a:xfrm>
            <a:off x="9089235" y="1537354"/>
            <a:ext cx="3021126" cy="2555775"/>
          </a:xfrm>
          <a:prstGeom prst="rect">
            <a:avLst/>
          </a:prstGeom>
        </p:spPr>
      </p:pic>
      <p:pic>
        <p:nvPicPr>
          <p:cNvPr id="7" name="Picture 6">
            <a:extLst>
              <a:ext uri="{FF2B5EF4-FFF2-40B4-BE49-F238E27FC236}">
                <a16:creationId xmlns:a16="http://schemas.microsoft.com/office/drawing/2014/main" id="{D29B2060-76C2-807B-5837-72E464932CBA}"/>
              </a:ext>
            </a:extLst>
          </p:cNvPr>
          <p:cNvPicPr>
            <a:picLocks noChangeAspect="1"/>
          </p:cNvPicPr>
          <p:nvPr/>
        </p:nvPicPr>
        <p:blipFill rotWithShape="1">
          <a:blip r:embed="rId4"/>
          <a:srcRect l="-43" t="-283" r="39917" b="-270"/>
          <a:stretch/>
        </p:blipFill>
        <p:spPr>
          <a:xfrm>
            <a:off x="326572" y="1393289"/>
            <a:ext cx="6365132" cy="5065413"/>
          </a:xfrm>
          <a:prstGeom prst="rect">
            <a:avLst/>
          </a:prstGeom>
        </p:spPr>
      </p:pic>
      <p:sp>
        <p:nvSpPr>
          <p:cNvPr id="2" name="Title 1">
            <a:extLst>
              <a:ext uri="{FF2B5EF4-FFF2-40B4-BE49-F238E27FC236}">
                <a16:creationId xmlns:a16="http://schemas.microsoft.com/office/drawing/2014/main" id="{77B60B7C-D784-90E6-A009-5E86994A32AA}"/>
              </a:ext>
            </a:extLst>
          </p:cNvPr>
          <p:cNvSpPr>
            <a:spLocks noGrp="1"/>
          </p:cNvSpPr>
          <p:nvPr>
            <p:ph type="title"/>
          </p:nvPr>
        </p:nvSpPr>
        <p:spPr/>
        <p:txBody>
          <a:bodyPr/>
          <a:lstStyle/>
          <a:p>
            <a:r>
              <a:rPr lang="en-US"/>
              <a:t>Role of Collagen in Wound Healing</a:t>
            </a:r>
            <a:endParaRPr lang="en-US" b="0">
              <a:solidFill>
                <a:srgbClr val="000000"/>
              </a:solidFill>
            </a:endParaRPr>
          </a:p>
        </p:txBody>
      </p:sp>
      <p:sp>
        <p:nvSpPr>
          <p:cNvPr id="3" name="Content Placeholder 2">
            <a:extLst>
              <a:ext uri="{FF2B5EF4-FFF2-40B4-BE49-F238E27FC236}">
                <a16:creationId xmlns:a16="http://schemas.microsoft.com/office/drawing/2014/main" id="{6D02CFD1-01CB-4230-F4BB-215FED9142F1}"/>
              </a:ext>
            </a:extLst>
          </p:cNvPr>
          <p:cNvSpPr>
            <a:spLocks noGrp="1"/>
          </p:cNvSpPr>
          <p:nvPr>
            <p:ph idx="1"/>
          </p:nvPr>
        </p:nvSpPr>
        <p:spPr>
          <a:xfrm>
            <a:off x="1290426" y="1347107"/>
            <a:ext cx="1644870" cy="1271753"/>
          </a:xfrm>
        </p:spPr>
        <p:txBody>
          <a:bodyPr/>
          <a:lstStyle/>
          <a:p>
            <a:pPr marL="0" indent="0">
              <a:buNone/>
            </a:pPr>
            <a:r>
              <a:rPr lang="en-US" sz="1600">
                <a:latin typeface="Verdana"/>
                <a:ea typeface="Verdana"/>
              </a:rPr>
              <a:t>Collagen fiber</a:t>
            </a:r>
          </a:p>
          <a:p>
            <a:pPr marL="0" indent="0">
              <a:buNone/>
            </a:pPr>
            <a:r>
              <a:rPr lang="en-US" sz="1600">
                <a:latin typeface="Verdana"/>
                <a:ea typeface="Verdana"/>
              </a:rPr>
              <a:t>Fibroblast</a:t>
            </a:r>
            <a:endParaRPr lang="en-US" sz="1600"/>
          </a:p>
          <a:p>
            <a:pPr marL="0" indent="0">
              <a:buNone/>
            </a:pPr>
            <a:r>
              <a:rPr lang="en-US" sz="1600">
                <a:latin typeface="Verdana"/>
                <a:ea typeface="Verdana"/>
              </a:rPr>
              <a:t>Wound area</a:t>
            </a:r>
            <a:endParaRPr lang="en-US" sz="1600"/>
          </a:p>
        </p:txBody>
      </p:sp>
      <p:sp>
        <p:nvSpPr>
          <p:cNvPr id="4" name="Footer Placeholder 3">
            <a:extLst>
              <a:ext uri="{FF2B5EF4-FFF2-40B4-BE49-F238E27FC236}">
                <a16:creationId xmlns:a16="http://schemas.microsoft.com/office/drawing/2014/main" id="{60F3E6C8-193E-96D0-C5B5-E5D0FEC67789}"/>
              </a:ext>
            </a:extLst>
          </p:cNvPr>
          <p:cNvSpPr>
            <a:spLocks noGrp="1"/>
          </p:cNvSpPr>
          <p:nvPr>
            <p:ph type="ftr" sz="quarter" idx="11"/>
          </p:nvPr>
        </p:nvSpPr>
        <p:spPr>
          <a:xfrm>
            <a:off x="420270" y="6449255"/>
            <a:ext cx="6807200" cy="304800"/>
          </a:xfrm>
        </p:spPr>
        <p:txBody>
          <a:bodyPr lIns="91440" tIns="45720" rIns="91440" bIns="45720" anchor="t"/>
          <a:lstStyle/>
          <a:p>
            <a:r>
              <a:rPr lang="en-US">
                <a:ea typeface="Verdana"/>
              </a:rPr>
              <a:t>[4] </a:t>
            </a:r>
            <a:r>
              <a:rPr lang="en-US" err="1">
                <a:ea typeface="Verdana"/>
              </a:rPr>
              <a:t>Biorender</a:t>
            </a:r>
            <a:r>
              <a:rPr lang="en-US">
                <a:ea typeface="Verdana"/>
              </a:rPr>
              <a:t> [5] Ritelli et al., 2020</a:t>
            </a:r>
          </a:p>
        </p:txBody>
      </p:sp>
      <p:sp>
        <p:nvSpPr>
          <p:cNvPr id="5" name="Slide Number Placeholder 4">
            <a:extLst>
              <a:ext uri="{FF2B5EF4-FFF2-40B4-BE49-F238E27FC236}">
                <a16:creationId xmlns:a16="http://schemas.microsoft.com/office/drawing/2014/main" id="{B34B17D1-7E20-77CA-4E4D-4F6A00E12D43}"/>
              </a:ext>
            </a:extLst>
          </p:cNvPr>
          <p:cNvSpPr>
            <a:spLocks noGrp="1"/>
          </p:cNvSpPr>
          <p:nvPr>
            <p:ph type="sldNum" sz="quarter" idx="12"/>
          </p:nvPr>
        </p:nvSpPr>
        <p:spPr>
          <a:xfrm>
            <a:off x="1" y="6455700"/>
            <a:ext cx="609600" cy="394136"/>
          </a:xfrm>
        </p:spPr>
        <p:txBody>
          <a:bodyPr/>
          <a:lstStyle/>
          <a:p>
            <a:fld id="{963B0023-0CED-47F7-85AE-654F0B232C29}" type="slidenum">
              <a:rPr lang="en-US" smtClean="0"/>
              <a:pPr/>
              <a:t>4</a:t>
            </a:fld>
            <a:endParaRPr lang="en-US"/>
          </a:p>
        </p:txBody>
      </p:sp>
      <p:sp>
        <p:nvSpPr>
          <p:cNvPr id="9" name="Content Placeholder 2">
            <a:extLst>
              <a:ext uri="{FF2B5EF4-FFF2-40B4-BE49-F238E27FC236}">
                <a16:creationId xmlns:a16="http://schemas.microsoft.com/office/drawing/2014/main" id="{3405EB60-C277-97DA-0EB2-44DCBF2375CF}"/>
              </a:ext>
            </a:extLst>
          </p:cNvPr>
          <p:cNvSpPr txBox="1">
            <a:spLocks/>
          </p:cNvSpPr>
          <p:nvPr/>
        </p:nvSpPr>
        <p:spPr>
          <a:xfrm>
            <a:off x="10150539" y="1309007"/>
            <a:ext cx="1957956" cy="370462"/>
          </a:xfrm>
          <a:prstGeom prst="rect">
            <a:avLst/>
          </a:prstGeom>
        </p:spPr>
        <p:txBody>
          <a:bodyPr vert="horz" lIns="91440" tIns="45720" rIns="91440" bIns="45720" rtlCol="0" anchor="t" anchorCtr="0">
            <a:normAutofit/>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pPr>
            <a:r>
              <a:rPr lang="en-US" sz="1600">
                <a:latin typeface="Verdana"/>
                <a:ea typeface="Verdana"/>
              </a:rPr>
              <a:t>Sealed epidermis</a:t>
            </a:r>
            <a:endParaRPr lang="en-US"/>
          </a:p>
        </p:txBody>
      </p:sp>
      <p:sp>
        <p:nvSpPr>
          <p:cNvPr id="10" name="Content Placeholder 2">
            <a:extLst>
              <a:ext uri="{FF2B5EF4-FFF2-40B4-BE49-F238E27FC236}">
                <a16:creationId xmlns:a16="http://schemas.microsoft.com/office/drawing/2014/main" id="{4D106840-B18A-40B9-20F9-C918C53C6626}"/>
              </a:ext>
            </a:extLst>
          </p:cNvPr>
          <p:cNvSpPr txBox="1">
            <a:spLocks/>
          </p:cNvSpPr>
          <p:nvPr/>
        </p:nvSpPr>
        <p:spPr>
          <a:xfrm>
            <a:off x="9286490" y="3579143"/>
            <a:ext cx="2608075" cy="409342"/>
          </a:xfrm>
          <a:prstGeom prst="rect">
            <a:avLst/>
          </a:prstGeom>
          <a:solidFill>
            <a:schemeClr val="bg1"/>
          </a:solidFill>
          <a:ln>
            <a:solidFill>
              <a:schemeClr val="tx1"/>
            </a:solidFill>
          </a:ln>
        </p:spPr>
        <p:txBody>
          <a:bodyPr vert="horz" lIns="91440" tIns="45720" rIns="91440" bIns="45720" rtlCol="0" anchor="ctr" anchorCtr="0">
            <a:normAutofit/>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en-US" sz="1600">
                <a:latin typeface="Verdana"/>
                <a:ea typeface="Verdana"/>
              </a:rPr>
              <a:t>Collagen Remodeling</a:t>
            </a:r>
            <a:endParaRPr lang="en-US" err="1"/>
          </a:p>
        </p:txBody>
      </p:sp>
      <p:pic>
        <p:nvPicPr>
          <p:cNvPr id="14" name="Picture 2" descr="Fig. 1">
            <a:extLst>
              <a:ext uri="{FF2B5EF4-FFF2-40B4-BE49-F238E27FC236}">
                <a16:creationId xmlns:a16="http://schemas.microsoft.com/office/drawing/2014/main" id="{F90D0F06-3406-B987-977D-8804D14171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2133" t="54485" r="6371" b="23839"/>
          <a:stretch/>
        </p:blipFill>
        <p:spPr bwMode="auto">
          <a:xfrm>
            <a:off x="9618473" y="4236125"/>
            <a:ext cx="1975184" cy="2151539"/>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9FA45330-059E-768B-2F1D-9F9AC22BE19C}"/>
              </a:ext>
            </a:extLst>
          </p:cNvPr>
          <p:cNvSpPr/>
          <p:nvPr/>
        </p:nvSpPr>
        <p:spPr bwMode="auto">
          <a:xfrm rot="21157003">
            <a:off x="4635003" y="3033554"/>
            <a:ext cx="4125650" cy="658612"/>
          </a:xfrm>
          <a:prstGeom prst="rightArrow">
            <a:avLst/>
          </a:prstGeom>
          <a:solidFill>
            <a:srgbClr val="1E5E7E"/>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Non-pathological</a:t>
            </a:r>
            <a:endParaRPr lang="en-US" sz="1600">
              <a:solidFill>
                <a:schemeClr val="bg1"/>
              </a:solidFill>
              <a:latin typeface="+mn-lt"/>
            </a:endParaRPr>
          </a:p>
        </p:txBody>
      </p:sp>
      <p:sp>
        <p:nvSpPr>
          <p:cNvPr id="18" name="Arrow: Right 17">
            <a:extLst>
              <a:ext uri="{FF2B5EF4-FFF2-40B4-BE49-F238E27FC236}">
                <a16:creationId xmlns:a16="http://schemas.microsoft.com/office/drawing/2014/main" id="{63D00A04-723C-E57E-3E9C-DE743FE27C50}"/>
              </a:ext>
            </a:extLst>
          </p:cNvPr>
          <p:cNvSpPr/>
          <p:nvPr/>
        </p:nvSpPr>
        <p:spPr bwMode="auto">
          <a:xfrm rot="1020000">
            <a:off x="4613919" y="3949658"/>
            <a:ext cx="4724655" cy="734361"/>
          </a:xfrm>
          <a:prstGeom prst="rightArrow">
            <a:avLst/>
          </a:prstGeom>
          <a:solidFill>
            <a:srgbClr val="1E5E7E"/>
          </a:solidFill>
          <a:ln w="12700" cap="sq" algn="ctr">
            <a:noFill/>
            <a:miter lim="800000"/>
            <a:headEnd/>
            <a:tailEnd/>
          </a:ln>
          <a:effectLst/>
        </p:spPr>
        <p:txBody>
          <a:bodyPr wrap="none" lIns="91440" tIns="45720" rIns="91440" bIns="45720" rtlCol="0" anchor="ctr"/>
          <a:lstStyle/>
          <a:p>
            <a:pPr algn="ctr"/>
            <a:r>
              <a:rPr lang="en-US" sz="1600">
                <a:solidFill>
                  <a:schemeClr val="bg1"/>
                </a:solidFill>
                <a:ea typeface="Verdana"/>
              </a:rPr>
              <a:t>Classical Ehlers Danlos syndrome (</a:t>
            </a:r>
            <a:r>
              <a:rPr lang="en-US" sz="1600" err="1">
                <a:solidFill>
                  <a:schemeClr val="bg1"/>
                </a:solidFill>
                <a:ea typeface="Verdana"/>
              </a:rPr>
              <a:t>cEDS</a:t>
            </a:r>
            <a:r>
              <a:rPr lang="en-US" sz="1600">
                <a:solidFill>
                  <a:schemeClr val="bg1"/>
                </a:solidFill>
                <a:ea typeface="Verdana"/>
              </a:rPr>
              <a:t>)</a:t>
            </a:r>
            <a:endParaRPr lang="en-US" sz="1600">
              <a:solidFill>
                <a:schemeClr val="bg1"/>
              </a:solidFill>
              <a:latin typeface="+mn-lt"/>
              <a:ea typeface="Verdana"/>
            </a:endParaRPr>
          </a:p>
        </p:txBody>
      </p:sp>
      <p:sp>
        <p:nvSpPr>
          <p:cNvPr id="11" name="Content Placeholder 2">
            <a:extLst>
              <a:ext uri="{FF2B5EF4-FFF2-40B4-BE49-F238E27FC236}">
                <a16:creationId xmlns:a16="http://schemas.microsoft.com/office/drawing/2014/main" id="{32DAD002-A432-3C02-819A-7E3EC166FE3F}"/>
              </a:ext>
            </a:extLst>
          </p:cNvPr>
          <p:cNvSpPr txBox="1">
            <a:spLocks/>
          </p:cNvSpPr>
          <p:nvPr/>
        </p:nvSpPr>
        <p:spPr>
          <a:xfrm>
            <a:off x="2301890" y="4393295"/>
            <a:ext cx="2402348" cy="372533"/>
          </a:xfrm>
          <a:prstGeom prst="rect">
            <a:avLst/>
          </a:prstGeom>
          <a:solidFill>
            <a:schemeClr val="bg1"/>
          </a:solidFill>
          <a:ln>
            <a:solidFill>
              <a:schemeClr val="tx1"/>
            </a:solidFill>
          </a:ln>
        </p:spPr>
        <p:txBody>
          <a:bodyPr vert="horz" lIns="91440" tIns="45720" rIns="91440" bIns="45720" rtlCol="0" anchor="ctr" anchorCtr="0">
            <a:normAutofit/>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en-US" sz="1600">
                <a:latin typeface="Verdana"/>
                <a:ea typeface="Verdana"/>
              </a:rPr>
              <a:t>Collagen crosslinking</a:t>
            </a:r>
            <a:endParaRPr lang="en-US"/>
          </a:p>
        </p:txBody>
      </p:sp>
      <p:sp>
        <p:nvSpPr>
          <p:cNvPr id="15" name="Content Placeholder 2">
            <a:extLst>
              <a:ext uri="{FF2B5EF4-FFF2-40B4-BE49-F238E27FC236}">
                <a16:creationId xmlns:a16="http://schemas.microsoft.com/office/drawing/2014/main" id="{F9FD9C97-F2C2-15F3-E471-B50E8D08DDD4}"/>
              </a:ext>
            </a:extLst>
          </p:cNvPr>
          <p:cNvSpPr txBox="1">
            <a:spLocks/>
          </p:cNvSpPr>
          <p:nvPr/>
        </p:nvSpPr>
        <p:spPr>
          <a:xfrm>
            <a:off x="354256" y="3785507"/>
            <a:ext cx="1304692" cy="305646"/>
          </a:xfrm>
          <a:prstGeom prst="rect">
            <a:avLst/>
          </a:prstGeom>
          <a:solidFill>
            <a:schemeClr val="bg1"/>
          </a:solidFill>
          <a:ln>
            <a:solidFill>
              <a:schemeClr val="tx1"/>
            </a:solidFill>
          </a:ln>
        </p:spPr>
        <p:txBody>
          <a:bodyPr vert="horz" lIns="91440" tIns="45720" rIns="91440" bIns="45720" rtlCol="0" anchor="ctr" anchorCtr="0">
            <a:normAutofit lnSpcReduction="10000"/>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en-US" sz="1600">
                <a:latin typeface="Verdana"/>
                <a:ea typeface="Verdana"/>
              </a:rPr>
              <a:t>Epidermis</a:t>
            </a:r>
            <a:endParaRPr lang="en-US"/>
          </a:p>
        </p:txBody>
      </p:sp>
      <p:sp>
        <p:nvSpPr>
          <p:cNvPr id="19" name="Content Placeholder 2">
            <a:extLst>
              <a:ext uri="{FF2B5EF4-FFF2-40B4-BE49-F238E27FC236}">
                <a16:creationId xmlns:a16="http://schemas.microsoft.com/office/drawing/2014/main" id="{D2521FD2-0A6E-AD0A-6464-E31266EC0AF6}"/>
              </a:ext>
            </a:extLst>
          </p:cNvPr>
          <p:cNvSpPr txBox="1">
            <a:spLocks/>
          </p:cNvSpPr>
          <p:nvPr/>
        </p:nvSpPr>
        <p:spPr>
          <a:xfrm>
            <a:off x="367861" y="5064579"/>
            <a:ext cx="1032549" cy="292039"/>
          </a:xfrm>
          <a:prstGeom prst="rect">
            <a:avLst/>
          </a:prstGeom>
          <a:solidFill>
            <a:schemeClr val="bg1"/>
          </a:solidFill>
          <a:ln>
            <a:solidFill>
              <a:schemeClr val="tx1"/>
            </a:solidFill>
          </a:ln>
        </p:spPr>
        <p:txBody>
          <a:bodyPr vert="horz" lIns="91440" tIns="45720" rIns="91440" bIns="45720" rtlCol="0" anchor="ctr" anchorCtr="0">
            <a:normAutofit fontScale="92500" lnSpcReduction="10000"/>
          </a:bodyPr>
          <a:lst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r>
              <a:rPr lang="en-US" sz="1600">
                <a:latin typeface="Verdana"/>
                <a:ea typeface="Verdana"/>
              </a:rPr>
              <a:t>Dermis</a:t>
            </a:r>
            <a:endParaRPr lang="en-US"/>
          </a:p>
        </p:txBody>
      </p:sp>
    </p:spTree>
    <p:extLst>
      <p:ext uri="{BB962C8B-B14F-4D97-AF65-F5344CB8AC3E}">
        <p14:creationId xmlns:p14="http://schemas.microsoft.com/office/powerpoint/2010/main" val="317509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6" grpId="0" animBg="1"/>
      <p:bldP spid="18" grpId="0" animBg="1"/>
    </p:bldLst>
  </p:timing>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C900C-EFC8-2000-230D-A3EAF1C65A32}"/>
              </a:ext>
            </a:extLst>
          </p:cNvPr>
          <p:cNvSpPr>
            <a:spLocks noGrp="1"/>
          </p:cNvSpPr>
          <p:nvPr>
            <p:ph type="title"/>
          </p:nvPr>
        </p:nvSpPr>
        <p:spPr>
          <a:xfrm>
            <a:off x="609600" y="351367"/>
            <a:ext cx="10972800" cy="800100"/>
          </a:xfrm>
        </p:spPr>
        <p:txBody>
          <a:bodyPr anchor="b">
            <a:normAutofit/>
          </a:bodyPr>
          <a:lstStyle/>
          <a:p>
            <a:r>
              <a:rPr lang="en-US" err="1"/>
              <a:t>cEDS</a:t>
            </a:r>
            <a:r>
              <a:rPr lang="en-US"/>
              <a:t> symptoms</a:t>
            </a:r>
          </a:p>
        </p:txBody>
      </p:sp>
      <p:pic>
        <p:nvPicPr>
          <p:cNvPr id="6" name="Content Placeholder 5" descr="A diagram of a human body&#10;&#10;Description automatically generated">
            <a:extLst>
              <a:ext uri="{FF2B5EF4-FFF2-40B4-BE49-F238E27FC236}">
                <a16:creationId xmlns:a16="http://schemas.microsoft.com/office/drawing/2014/main" id="{6DA37DEB-CFD1-CE17-17FB-A25DF764A0F8}"/>
              </a:ext>
            </a:extLst>
          </p:cNvPr>
          <p:cNvPicPr>
            <a:picLocks noGrp="1" noChangeAspect="1"/>
          </p:cNvPicPr>
          <p:nvPr>
            <p:ph idx="1"/>
          </p:nvPr>
        </p:nvPicPr>
        <p:blipFill rotWithShape="1">
          <a:blip r:embed="rId3"/>
          <a:srcRect t="12163" b="12193"/>
          <a:stretch/>
        </p:blipFill>
        <p:spPr>
          <a:xfrm>
            <a:off x="609600" y="1524000"/>
            <a:ext cx="10972800" cy="4648200"/>
          </a:xfrm>
          <a:noFill/>
        </p:spPr>
      </p:pic>
      <p:sp>
        <p:nvSpPr>
          <p:cNvPr id="11" name="Footer Placeholder 3">
            <a:extLst>
              <a:ext uri="{FF2B5EF4-FFF2-40B4-BE49-F238E27FC236}">
                <a16:creationId xmlns:a16="http://schemas.microsoft.com/office/drawing/2014/main" id="{731C1ADA-582E-0CF7-4015-7CA424D3CF27}"/>
              </a:ext>
            </a:extLst>
          </p:cNvPr>
          <p:cNvSpPr>
            <a:spLocks noGrp="1"/>
          </p:cNvSpPr>
          <p:nvPr>
            <p:ph type="ftr" sz="quarter" idx="11"/>
          </p:nvPr>
        </p:nvSpPr>
        <p:spPr>
          <a:xfrm>
            <a:off x="609600" y="6373586"/>
            <a:ext cx="8154307" cy="372835"/>
          </a:xfrm>
        </p:spPr>
        <p:txBody>
          <a:bodyPr lIns="91440" tIns="45720" rIns="91440" bIns="45720" anchor="t"/>
          <a:lstStyle/>
          <a:p>
            <a:r>
              <a:rPr lang="en-US" sz="1100">
                <a:ea typeface="+mn-lt"/>
                <a:cs typeface="+mn-lt"/>
              </a:rPr>
              <a:t>Malfait, F., </a:t>
            </a:r>
            <a:r>
              <a:rPr lang="en-US" sz="1100" err="1">
                <a:ea typeface="+mn-lt"/>
                <a:cs typeface="+mn-lt"/>
              </a:rPr>
              <a:t>Castori</a:t>
            </a:r>
            <a:r>
              <a:rPr lang="en-US" sz="1100">
                <a:ea typeface="+mn-lt"/>
                <a:cs typeface="+mn-lt"/>
              </a:rPr>
              <a:t>, M., Francomano, C. A., Giunta, C., Kosho, T., &amp; Byers, P. H. (2020). The Ehlers–Danlos syndromes. </a:t>
            </a:r>
            <a:r>
              <a:rPr lang="en-US" sz="1100" i="1">
                <a:ea typeface="+mn-lt"/>
                <a:cs typeface="+mn-lt"/>
              </a:rPr>
              <a:t>Nature Reviews Disease Primers</a:t>
            </a:r>
            <a:r>
              <a:rPr lang="en-US" sz="1100">
                <a:ea typeface="+mn-lt"/>
                <a:cs typeface="+mn-lt"/>
              </a:rPr>
              <a:t>, </a:t>
            </a:r>
            <a:r>
              <a:rPr lang="en-US" sz="1100" i="1">
                <a:ea typeface="+mn-lt"/>
                <a:cs typeface="+mn-lt"/>
              </a:rPr>
              <a:t>6</a:t>
            </a:r>
            <a:r>
              <a:rPr lang="en-US" sz="1100">
                <a:ea typeface="+mn-lt"/>
                <a:cs typeface="+mn-lt"/>
              </a:rPr>
              <a:t>(1), 64. </a:t>
            </a:r>
            <a:r>
              <a:rPr lang="en-US" sz="1100">
                <a:ea typeface="+mn-lt"/>
                <a:cs typeface="+mn-lt"/>
                <a:hlinkClick r:id="rId4"/>
              </a:rPr>
              <a:t>https://doi.org/10.1038/s41572-020-0194-9</a:t>
            </a:r>
            <a:endParaRPr lang="en-US" sz="1100">
              <a:ea typeface="Verdana"/>
            </a:endParaRPr>
          </a:p>
        </p:txBody>
      </p:sp>
      <p:sp>
        <p:nvSpPr>
          <p:cNvPr id="5" name="Slide Number Placeholder 4">
            <a:extLst>
              <a:ext uri="{FF2B5EF4-FFF2-40B4-BE49-F238E27FC236}">
                <a16:creationId xmlns:a16="http://schemas.microsoft.com/office/drawing/2014/main" id="{C5CA14B0-9CD2-7F9F-4E2C-5C71D4DFB5A9}"/>
              </a:ext>
            </a:extLst>
          </p:cNvPr>
          <p:cNvSpPr>
            <a:spLocks noGrp="1"/>
          </p:cNvSpPr>
          <p:nvPr>
            <p:ph type="sldNum" sz="quarter" idx="12"/>
          </p:nvPr>
        </p:nvSpPr>
        <p:spPr>
          <a:xfrm>
            <a:off x="1" y="6387664"/>
            <a:ext cx="609600" cy="394136"/>
          </a:xfrm>
        </p:spPr>
        <p:txBody>
          <a:bodyPr anchor="ctr">
            <a:normAutofit/>
          </a:bodyPr>
          <a:lstStyle/>
          <a:p>
            <a:pPr>
              <a:spcAft>
                <a:spcPts val="600"/>
              </a:spcAft>
            </a:pPr>
            <a:fld id="{963B0023-0CED-47F7-85AE-654F0B232C29}" type="slidenum">
              <a:rPr lang="en-US" smtClean="0"/>
              <a:pPr>
                <a:spcAft>
                  <a:spcPts val="600"/>
                </a:spcAft>
              </a:pPr>
              <a:t>40</a:t>
            </a:fld>
            <a:endParaRPr lang="en-US"/>
          </a:p>
        </p:txBody>
      </p:sp>
    </p:spTree>
    <p:extLst>
      <p:ext uri="{BB962C8B-B14F-4D97-AF65-F5344CB8AC3E}">
        <p14:creationId xmlns:p14="http://schemas.microsoft.com/office/powerpoint/2010/main" val="3130787647"/>
      </p:ext>
    </p:extLst>
  </p:cSld>
  <p:clrMapOvr>
    <a:masterClrMapping/>
  </p:clrMapOvr>
  <p:extLst>
    <p:ext uri="{6950BFC3-D8DA-4A85-94F7-54DA5524770B}">
      <p188:commentRel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37D80-FAA6-39A7-4D4C-D9F9D3D40371}"/>
              </a:ext>
            </a:extLst>
          </p:cNvPr>
          <p:cNvSpPr>
            <a:spLocks noGrp="1"/>
          </p:cNvSpPr>
          <p:nvPr>
            <p:ph type="title"/>
          </p:nvPr>
        </p:nvSpPr>
        <p:spPr/>
        <p:txBody>
          <a:bodyPr/>
          <a:lstStyle/>
          <a:p>
            <a:r>
              <a:rPr lang="en-US">
                <a:latin typeface="Verdana"/>
                <a:ea typeface="Verdana"/>
              </a:rPr>
              <a:t>Animal/</a:t>
            </a:r>
            <a:r>
              <a:rPr lang="en-US" i="1">
                <a:latin typeface="Verdana"/>
                <a:ea typeface="Verdana"/>
              </a:rPr>
              <a:t>In Vivo</a:t>
            </a:r>
            <a:r>
              <a:rPr lang="en-US">
                <a:latin typeface="Verdana"/>
                <a:ea typeface="Verdana"/>
              </a:rPr>
              <a:t> Studies</a:t>
            </a:r>
            <a:endParaRPr lang="en-US"/>
          </a:p>
        </p:txBody>
      </p:sp>
      <p:sp>
        <p:nvSpPr>
          <p:cNvPr id="3" name="Slide Number Placeholder 2">
            <a:extLst>
              <a:ext uri="{FF2B5EF4-FFF2-40B4-BE49-F238E27FC236}">
                <a16:creationId xmlns:a16="http://schemas.microsoft.com/office/drawing/2014/main" id="{20D90073-FD95-3FD7-9332-676B9B5EC280}"/>
              </a:ext>
            </a:extLst>
          </p:cNvPr>
          <p:cNvSpPr>
            <a:spLocks noGrp="1"/>
          </p:cNvSpPr>
          <p:nvPr>
            <p:ph type="sldNum" sz="quarter" idx="12"/>
          </p:nvPr>
        </p:nvSpPr>
        <p:spPr/>
        <p:txBody>
          <a:bodyPr/>
          <a:lstStyle/>
          <a:p>
            <a:fld id="{BFEBEB0A-9E3D-4B14-9782-E2AE3DA60D96}" type="slidenum">
              <a:rPr lang="en-US" smtClean="0"/>
              <a:pPr/>
              <a:t>41</a:t>
            </a:fld>
            <a:endParaRPr lang="en-US"/>
          </a:p>
        </p:txBody>
      </p:sp>
      <p:pic>
        <p:nvPicPr>
          <p:cNvPr id="4" name="Picture 3" descr="A screenshot of a test&#10;&#10;Description automatically generated">
            <a:extLst>
              <a:ext uri="{FF2B5EF4-FFF2-40B4-BE49-F238E27FC236}">
                <a16:creationId xmlns:a16="http://schemas.microsoft.com/office/drawing/2014/main" id="{50C7E487-E31A-E22B-8859-C1DA2F51AC1F}"/>
              </a:ext>
            </a:extLst>
          </p:cNvPr>
          <p:cNvPicPr>
            <a:picLocks noChangeAspect="1"/>
          </p:cNvPicPr>
          <p:nvPr/>
        </p:nvPicPr>
        <p:blipFill>
          <a:blip r:embed="rId2"/>
          <a:stretch>
            <a:fillRect/>
          </a:stretch>
        </p:blipFill>
        <p:spPr>
          <a:xfrm>
            <a:off x="4850483" y="1371601"/>
            <a:ext cx="4377894" cy="5014685"/>
          </a:xfrm>
          <a:prstGeom prst="rect">
            <a:avLst/>
          </a:prstGeom>
        </p:spPr>
      </p:pic>
      <p:pic>
        <p:nvPicPr>
          <p:cNvPr id="5" name="Picture 4" descr="A screenshot of a white sheet with black text&#10;&#10;Description automatically generated">
            <a:extLst>
              <a:ext uri="{FF2B5EF4-FFF2-40B4-BE49-F238E27FC236}">
                <a16:creationId xmlns:a16="http://schemas.microsoft.com/office/drawing/2014/main" id="{B34C8584-E152-11E0-6121-E6D6293069BF}"/>
              </a:ext>
            </a:extLst>
          </p:cNvPr>
          <p:cNvPicPr>
            <a:picLocks noChangeAspect="1"/>
          </p:cNvPicPr>
          <p:nvPr/>
        </p:nvPicPr>
        <p:blipFill>
          <a:blip r:embed="rId3"/>
          <a:stretch>
            <a:fillRect/>
          </a:stretch>
        </p:blipFill>
        <p:spPr>
          <a:xfrm>
            <a:off x="258525" y="1366157"/>
            <a:ext cx="4554373" cy="5021943"/>
          </a:xfrm>
          <a:prstGeom prst="rect">
            <a:avLst/>
          </a:prstGeom>
        </p:spPr>
      </p:pic>
      <p:sp>
        <p:nvSpPr>
          <p:cNvPr id="6" name="TextBox 5">
            <a:extLst>
              <a:ext uri="{FF2B5EF4-FFF2-40B4-BE49-F238E27FC236}">
                <a16:creationId xmlns:a16="http://schemas.microsoft.com/office/drawing/2014/main" id="{B01D363A-6B1E-D4E8-7E34-D323161C7B29}"/>
              </a:ext>
            </a:extLst>
          </p:cNvPr>
          <p:cNvSpPr txBox="1"/>
          <p:nvPr/>
        </p:nvSpPr>
        <p:spPr>
          <a:xfrm>
            <a:off x="9354457" y="1531258"/>
            <a:ext cx="274268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Verdana"/>
              </a:rPr>
              <a:t>Associated Costs:</a:t>
            </a:r>
          </a:p>
          <a:p>
            <a:pPr marL="285750" indent="-285750">
              <a:buFont typeface="Arial"/>
              <a:buChar char="•"/>
            </a:pPr>
            <a:r>
              <a:rPr lang="en-US">
                <a:ea typeface="Verdana"/>
              </a:rPr>
              <a:t>Animal Model</a:t>
            </a:r>
            <a:endParaRPr lang="en-US"/>
          </a:p>
          <a:p>
            <a:pPr marL="285750" indent="-285750">
              <a:buFont typeface="Arial"/>
              <a:buChar char="•"/>
            </a:pPr>
            <a:r>
              <a:rPr lang="en-US">
                <a:ea typeface="Verdana"/>
              </a:rPr>
              <a:t>Genetic Modification</a:t>
            </a:r>
          </a:p>
          <a:p>
            <a:pPr marL="285750" indent="-285750">
              <a:buFont typeface="Arial"/>
              <a:buChar char="•"/>
            </a:pPr>
            <a:r>
              <a:rPr lang="en-US">
                <a:ea typeface="Verdana"/>
              </a:rPr>
              <a:t>Care of Animal </a:t>
            </a:r>
          </a:p>
          <a:p>
            <a:r>
              <a:rPr lang="en-US">
                <a:ea typeface="Verdana"/>
              </a:rPr>
              <a:t>(Facilities, Food/Care)</a:t>
            </a:r>
          </a:p>
        </p:txBody>
      </p:sp>
      <p:sp>
        <p:nvSpPr>
          <p:cNvPr id="7" name="TextBox 6">
            <a:extLst>
              <a:ext uri="{FF2B5EF4-FFF2-40B4-BE49-F238E27FC236}">
                <a16:creationId xmlns:a16="http://schemas.microsoft.com/office/drawing/2014/main" id="{51807559-1420-FD0F-7042-33A30967D2B2}"/>
              </a:ext>
            </a:extLst>
          </p:cNvPr>
          <p:cNvSpPr txBox="1"/>
          <p:nvPr/>
        </p:nvSpPr>
        <p:spPr>
          <a:xfrm>
            <a:off x="389825" y="6654825"/>
            <a:ext cx="10293202" cy="24622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000">
                <a:ea typeface="Verdana"/>
              </a:rPr>
              <a:t>Stone, K. (2012, October 23). Costs of animal and non-animal testing. Humane Society International. https://www.hsi.org/news-resources/time_and_cost/</a:t>
            </a:r>
          </a:p>
        </p:txBody>
      </p:sp>
    </p:spTree>
    <p:extLst>
      <p:ext uri="{BB962C8B-B14F-4D97-AF65-F5344CB8AC3E}">
        <p14:creationId xmlns:p14="http://schemas.microsoft.com/office/powerpoint/2010/main" val="508477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8B7F-051E-B5AF-EFCA-A49E3B109FCD}"/>
              </a:ext>
            </a:extLst>
          </p:cNvPr>
          <p:cNvSpPr>
            <a:spLocks noGrp="1"/>
          </p:cNvSpPr>
          <p:nvPr>
            <p:ph type="title"/>
          </p:nvPr>
        </p:nvSpPr>
        <p:spPr/>
        <p:txBody>
          <a:bodyPr/>
          <a:lstStyle/>
          <a:p>
            <a:r>
              <a:rPr lang="en-US">
                <a:latin typeface="Verdana"/>
                <a:ea typeface="Verdana"/>
              </a:rPr>
              <a:t>Clinical Need for </a:t>
            </a:r>
            <a:r>
              <a:rPr lang="en-US" err="1">
                <a:latin typeface="Verdana"/>
                <a:ea typeface="Verdana"/>
              </a:rPr>
              <a:t>cEDS</a:t>
            </a:r>
            <a:r>
              <a:rPr lang="en-US">
                <a:latin typeface="Verdana"/>
                <a:ea typeface="Verdana"/>
              </a:rPr>
              <a:t> Wound Healing</a:t>
            </a:r>
          </a:p>
        </p:txBody>
      </p:sp>
      <p:sp>
        <p:nvSpPr>
          <p:cNvPr id="4" name="Footer Placeholder 3">
            <a:extLst>
              <a:ext uri="{FF2B5EF4-FFF2-40B4-BE49-F238E27FC236}">
                <a16:creationId xmlns:a16="http://schemas.microsoft.com/office/drawing/2014/main" id="{C8686CB9-A972-4784-E8DF-02DD846CA5CB}"/>
              </a:ext>
            </a:extLst>
          </p:cNvPr>
          <p:cNvSpPr>
            <a:spLocks noGrp="1"/>
          </p:cNvSpPr>
          <p:nvPr>
            <p:ph type="ftr" sz="quarter" idx="11"/>
          </p:nvPr>
        </p:nvSpPr>
        <p:spPr>
          <a:xfrm>
            <a:off x="473529" y="6455229"/>
            <a:ext cx="6807200" cy="304800"/>
          </a:xfrm>
        </p:spPr>
        <p:txBody>
          <a:bodyPr lIns="91440" tIns="45720" rIns="91440" bIns="4572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D6D6D"/>
                </a:solidFill>
                <a:effectLst/>
                <a:uLnTx/>
                <a:uFillTx/>
                <a:latin typeface="Verdana"/>
                <a:ea typeface="+mn-ea"/>
                <a:cs typeface="+mn-cs"/>
              </a:rPr>
              <a:t>[</a:t>
            </a:r>
            <a:r>
              <a:rPr lang="en-US">
                <a:solidFill>
                  <a:srgbClr val="6D6D6D"/>
                </a:solidFill>
                <a:latin typeface="Verdana"/>
              </a:rPr>
              <a:t>6</a:t>
            </a:r>
            <a:r>
              <a:rPr kumimoji="0" lang="en-US" sz="1600" b="0" i="0" u="none" strike="noStrike" kern="1200" cap="none" spc="0" normalizeH="0" baseline="0" noProof="0">
                <a:ln>
                  <a:noFill/>
                </a:ln>
                <a:solidFill>
                  <a:srgbClr val="6D6D6D"/>
                </a:solidFill>
                <a:effectLst/>
                <a:uLnTx/>
                <a:uFillTx/>
                <a:latin typeface="Verdana"/>
                <a:ea typeface="+mn-ea"/>
                <a:cs typeface="+mn-cs"/>
              </a:rPr>
              <a:t>] Ericson &amp; Wolman, 2017</a:t>
            </a:r>
          </a:p>
        </p:txBody>
      </p:sp>
      <p:sp>
        <p:nvSpPr>
          <p:cNvPr id="5" name="Slide Number Placeholder 4">
            <a:extLst>
              <a:ext uri="{FF2B5EF4-FFF2-40B4-BE49-F238E27FC236}">
                <a16:creationId xmlns:a16="http://schemas.microsoft.com/office/drawing/2014/main" id="{B079095D-543F-47F1-225C-43AB2F3BDEBE}"/>
              </a:ext>
            </a:extLst>
          </p:cNvPr>
          <p:cNvSpPr>
            <a:spLocks noGrp="1"/>
          </p:cNvSpPr>
          <p:nvPr>
            <p:ph type="sldNum" sz="quarter" idx="12"/>
          </p:nvPr>
        </p:nvSpPr>
        <p:spPr>
          <a:xfrm>
            <a:off x="1" y="6455700"/>
            <a:ext cx="609600" cy="3941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3B0023-0CED-47F7-85AE-654F0B232C29}" type="slidenum">
              <a:rPr kumimoji="0" lang="en-US" sz="1200" b="0" i="0" u="none" strike="noStrike" kern="1200" cap="none" spc="0" normalizeH="0" baseline="0" noProof="0" smtClean="0">
                <a:ln>
                  <a:noFill/>
                </a:ln>
                <a:solidFill>
                  <a:prstClr val="black">
                    <a:lumMod val="85000"/>
                    <a:lumOff val="1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lumMod val="85000"/>
                  <a:lumOff val="15000"/>
                </a:prstClr>
              </a:solidFill>
              <a:effectLst/>
              <a:uLnTx/>
              <a:uFillTx/>
              <a:latin typeface="Verdana"/>
              <a:ea typeface="+mn-ea"/>
              <a:cs typeface="+mn-cs"/>
            </a:endParaRPr>
          </a:p>
        </p:txBody>
      </p:sp>
      <p:sp>
        <p:nvSpPr>
          <p:cNvPr id="662" name="Arrow: Chevron 661">
            <a:extLst>
              <a:ext uri="{FF2B5EF4-FFF2-40B4-BE49-F238E27FC236}">
                <a16:creationId xmlns:a16="http://schemas.microsoft.com/office/drawing/2014/main" id="{666E7FE9-8537-34EC-E35E-BA27A144F122}"/>
              </a:ext>
            </a:extLst>
          </p:cNvPr>
          <p:cNvSpPr/>
          <p:nvPr/>
        </p:nvSpPr>
        <p:spPr bwMode="auto">
          <a:xfrm rot="5400000">
            <a:off x="412750" y="1726020"/>
            <a:ext cx="1322832" cy="929132"/>
          </a:xfrm>
          <a:prstGeom prst="chevron">
            <a:avLst/>
          </a:prstGeom>
          <a:solidFill>
            <a:srgbClr val="AB192D"/>
          </a:solidFill>
          <a:ln>
            <a:noFill/>
            <a:headEnd/>
            <a:tailEnd/>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1600">
              <a:solidFill>
                <a:schemeClr val="bg1"/>
              </a:solidFill>
              <a:latin typeface="+mn-lt"/>
            </a:endParaRPr>
          </a:p>
        </p:txBody>
      </p:sp>
      <p:sp>
        <p:nvSpPr>
          <p:cNvPr id="9" name="TextBox 8">
            <a:extLst>
              <a:ext uri="{FF2B5EF4-FFF2-40B4-BE49-F238E27FC236}">
                <a16:creationId xmlns:a16="http://schemas.microsoft.com/office/drawing/2014/main" id="{15CF4C26-C126-E712-0FCB-935675D656A8}"/>
              </a:ext>
            </a:extLst>
          </p:cNvPr>
          <p:cNvSpPr txBox="1"/>
          <p:nvPr/>
        </p:nvSpPr>
        <p:spPr>
          <a:xfrm>
            <a:off x="1538731" y="1536536"/>
            <a:ext cx="10205988" cy="84419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ctr">
            <a:noAutofit/>
          </a:bodyPr>
          <a:lstStyle/>
          <a:p>
            <a:pPr algn="ctr"/>
            <a:r>
              <a:rPr lang="en-US" sz="2400" err="1"/>
              <a:t>cEDS</a:t>
            </a:r>
            <a:r>
              <a:rPr lang="en-US" sz="2400"/>
              <a:t> related injuries often necessitate surgery</a:t>
            </a:r>
          </a:p>
        </p:txBody>
      </p:sp>
      <p:sp>
        <p:nvSpPr>
          <p:cNvPr id="10" name="Arrow: Chevron 9">
            <a:extLst>
              <a:ext uri="{FF2B5EF4-FFF2-40B4-BE49-F238E27FC236}">
                <a16:creationId xmlns:a16="http://schemas.microsoft.com/office/drawing/2014/main" id="{5555D4B4-9711-EF9B-6C8C-6299BFAE8920}"/>
              </a:ext>
            </a:extLst>
          </p:cNvPr>
          <p:cNvSpPr/>
          <p:nvPr/>
        </p:nvSpPr>
        <p:spPr bwMode="auto">
          <a:xfrm rot="5400000">
            <a:off x="412750" y="2808547"/>
            <a:ext cx="1322832" cy="929132"/>
          </a:xfrm>
          <a:prstGeom prst="chevron">
            <a:avLst/>
          </a:prstGeom>
          <a:solidFill>
            <a:srgbClr val="AB192D"/>
          </a:solidFill>
          <a:ln>
            <a:noFill/>
            <a:headEnd/>
            <a:tailEnd/>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1600">
              <a:solidFill>
                <a:schemeClr val="bg1"/>
              </a:solidFill>
              <a:latin typeface="+mn-lt"/>
            </a:endParaRPr>
          </a:p>
        </p:txBody>
      </p:sp>
      <p:sp>
        <p:nvSpPr>
          <p:cNvPr id="11" name="TextBox 10">
            <a:extLst>
              <a:ext uri="{FF2B5EF4-FFF2-40B4-BE49-F238E27FC236}">
                <a16:creationId xmlns:a16="http://schemas.microsoft.com/office/drawing/2014/main" id="{04E0A9CA-5EC7-00A9-3C80-83C0B258B412}"/>
              </a:ext>
            </a:extLst>
          </p:cNvPr>
          <p:cNvSpPr txBox="1"/>
          <p:nvPr/>
        </p:nvSpPr>
        <p:spPr>
          <a:xfrm>
            <a:off x="1538731" y="2619063"/>
            <a:ext cx="10215513" cy="825140"/>
          </a:xfrm>
          <a:prstGeom prst="rect">
            <a:avLst/>
          </a:prstGeom>
          <a:noFill/>
          <a:ln w="28575">
            <a:solidFill>
              <a:schemeClr val="accent1"/>
            </a:solidFill>
          </a:ln>
        </p:spPr>
        <p:txBody>
          <a:bodyPr wrap="square" lIns="91440" tIns="45720" rIns="91440" bIns="45720" rtlCol="0" anchor="ctr">
            <a:noAutofit/>
          </a:bodyPr>
          <a:lstStyle/>
          <a:p>
            <a:pPr algn="ctr"/>
            <a:r>
              <a:rPr lang="en-US" sz="2400">
                <a:ea typeface="Verdana"/>
              </a:rPr>
              <a:t>Surgery is often avoided due to impaired wound healing</a:t>
            </a:r>
            <a:endParaRPr lang="en-US" sz="2400"/>
          </a:p>
        </p:txBody>
      </p:sp>
      <p:sp>
        <p:nvSpPr>
          <p:cNvPr id="12" name="Arrow: Chevron 11">
            <a:extLst>
              <a:ext uri="{FF2B5EF4-FFF2-40B4-BE49-F238E27FC236}">
                <a16:creationId xmlns:a16="http://schemas.microsoft.com/office/drawing/2014/main" id="{57F56DF3-0E54-BB21-3BA8-97D83BC05A6C}"/>
              </a:ext>
            </a:extLst>
          </p:cNvPr>
          <p:cNvSpPr/>
          <p:nvPr/>
        </p:nvSpPr>
        <p:spPr bwMode="auto">
          <a:xfrm rot="5400000">
            <a:off x="412750" y="3891074"/>
            <a:ext cx="1322832" cy="929132"/>
          </a:xfrm>
          <a:prstGeom prst="chevron">
            <a:avLst/>
          </a:prstGeom>
          <a:solidFill>
            <a:srgbClr val="AB192D"/>
          </a:solidFill>
          <a:ln>
            <a:noFill/>
            <a:headEnd/>
            <a:tailEnd/>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1600">
              <a:solidFill>
                <a:schemeClr val="bg1"/>
              </a:solidFill>
              <a:latin typeface="+mn-lt"/>
            </a:endParaRPr>
          </a:p>
        </p:txBody>
      </p:sp>
      <p:sp>
        <p:nvSpPr>
          <p:cNvPr id="13" name="TextBox 12">
            <a:extLst>
              <a:ext uri="{FF2B5EF4-FFF2-40B4-BE49-F238E27FC236}">
                <a16:creationId xmlns:a16="http://schemas.microsoft.com/office/drawing/2014/main" id="{1CEA6D1F-8ADF-824C-C00B-41D83F659D90}"/>
              </a:ext>
            </a:extLst>
          </p:cNvPr>
          <p:cNvSpPr txBox="1"/>
          <p:nvPr/>
        </p:nvSpPr>
        <p:spPr>
          <a:xfrm>
            <a:off x="1538731" y="3701590"/>
            <a:ext cx="10215513" cy="844190"/>
          </a:xfrm>
          <a:prstGeom prst="rect">
            <a:avLst/>
          </a:prstGeom>
          <a:noFill/>
          <a:ln w="28575">
            <a:solidFill>
              <a:schemeClr val="accent1"/>
            </a:solidFill>
          </a:ln>
        </p:spPr>
        <p:txBody>
          <a:bodyPr wrap="square" lIns="91440" tIns="45720" rIns="91440" bIns="45720" rtlCol="0" anchor="ctr">
            <a:noAutofit/>
          </a:bodyPr>
          <a:lstStyle/>
          <a:p>
            <a:pPr algn="ctr"/>
            <a:r>
              <a:rPr lang="en-US" sz="2400" err="1">
                <a:ea typeface="Verdana"/>
              </a:rPr>
              <a:t>cEDS</a:t>
            </a:r>
            <a:r>
              <a:rPr lang="en-US" sz="2400">
                <a:ea typeface="Verdana"/>
              </a:rPr>
              <a:t> targeted wound healing treatments are needed</a:t>
            </a:r>
            <a:endParaRPr lang="en-US" sz="2400" err="1"/>
          </a:p>
        </p:txBody>
      </p:sp>
      <p:sp>
        <p:nvSpPr>
          <p:cNvPr id="14" name="Arrow: Chevron 13">
            <a:extLst>
              <a:ext uri="{FF2B5EF4-FFF2-40B4-BE49-F238E27FC236}">
                <a16:creationId xmlns:a16="http://schemas.microsoft.com/office/drawing/2014/main" id="{75BE8841-65A9-A122-5676-2D040B58AAC7}"/>
              </a:ext>
            </a:extLst>
          </p:cNvPr>
          <p:cNvSpPr/>
          <p:nvPr/>
        </p:nvSpPr>
        <p:spPr bwMode="auto">
          <a:xfrm rot="5400000">
            <a:off x="412750" y="4951428"/>
            <a:ext cx="1322832" cy="929132"/>
          </a:xfrm>
          <a:prstGeom prst="chevron">
            <a:avLst/>
          </a:prstGeom>
          <a:solidFill>
            <a:srgbClr val="AB192D"/>
          </a:solidFill>
          <a:ln>
            <a:noFill/>
            <a:headEnd/>
            <a:tailEnd/>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en-US" sz="1600">
              <a:solidFill>
                <a:schemeClr val="bg1"/>
              </a:solidFill>
              <a:latin typeface="+mn-lt"/>
            </a:endParaRPr>
          </a:p>
        </p:txBody>
      </p:sp>
      <p:sp>
        <p:nvSpPr>
          <p:cNvPr id="15" name="TextBox 14">
            <a:extLst>
              <a:ext uri="{FF2B5EF4-FFF2-40B4-BE49-F238E27FC236}">
                <a16:creationId xmlns:a16="http://schemas.microsoft.com/office/drawing/2014/main" id="{8A905611-8B8D-2A31-C5F5-CDBA663D275D}"/>
              </a:ext>
            </a:extLst>
          </p:cNvPr>
          <p:cNvSpPr txBox="1"/>
          <p:nvPr/>
        </p:nvSpPr>
        <p:spPr>
          <a:xfrm>
            <a:off x="1538731" y="4761944"/>
            <a:ext cx="10225038" cy="844190"/>
          </a:xfrm>
          <a:prstGeom prst="rect">
            <a:avLst/>
          </a:prstGeom>
          <a:noFill/>
          <a:ln w="28575">
            <a:solidFill>
              <a:schemeClr val="accent1"/>
            </a:solidFill>
          </a:ln>
        </p:spPr>
        <p:txBody>
          <a:bodyPr wrap="square" lIns="91440" tIns="45720" rIns="91440" bIns="45720" rtlCol="0" anchor="ctr">
            <a:noAutofit/>
          </a:bodyPr>
          <a:lstStyle/>
          <a:p>
            <a:pPr algn="ctr"/>
            <a:r>
              <a:rPr lang="en-US" sz="2400">
                <a:ea typeface="Verdana"/>
              </a:rPr>
              <a:t>Models aid disease understanding for future treatments</a:t>
            </a:r>
          </a:p>
        </p:txBody>
      </p:sp>
    </p:spTree>
    <p:extLst>
      <p:ext uri="{BB962C8B-B14F-4D97-AF65-F5344CB8AC3E}">
        <p14:creationId xmlns:p14="http://schemas.microsoft.com/office/powerpoint/2010/main" val="297974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 grpId="0" animBg="1"/>
      <p:bldP spid="9" grpId="0" animBg="1"/>
      <p:bldP spid="10" grpId="0" animBg="1"/>
      <p:bldP spid="11" grpId="0" animBg="1"/>
      <p:bldP spid="12" grpId="0" animBg="1"/>
      <p:bldP spid="13" grpId="0" animBg="1"/>
      <p:bldP spid="14" grpId="0" animBg="1"/>
      <p:bldP spid="15" grpId="0" animBg="1"/>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0EB90-99EF-937F-7D8A-CFB888A96CCE}"/>
              </a:ext>
            </a:extLst>
          </p:cNvPr>
          <p:cNvSpPr>
            <a:spLocks noGrp="1"/>
          </p:cNvSpPr>
          <p:nvPr>
            <p:ph type="title"/>
          </p:nvPr>
        </p:nvSpPr>
        <p:spPr/>
        <p:txBody>
          <a:bodyPr/>
          <a:lstStyle/>
          <a:p>
            <a:r>
              <a:rPr lang="en-US"/>
              <a:t>EDS Wound Healing Models</a:t>
            </a:r>
          </a:p>
        </p:txBody>
      </p:sp>
      <p:sp>
        <p:nvSpPr>
          <p:cNvPr id="4" name="Footer Placeholder 3">
            <a:extLst>
              <a:ext uri="{FF2B5EF4-FFF2-40B4-BE49-F238E27FC236}">
                <a16:creationId xmlns:a16="http://schemas.microsoft.com/office/drawing/2014/main" id="{31831A22-8D12-762F-76C4-E34A3D36E128}"/>
              </a:ext>
            </a:extLst>
          </p:cNvPr>
          <p:cNvSpPr>
            <a:spLocks noGrp="1"/>
          </p:cNvSpPr>
          <p:nvPr>
            <p:ph type="ftr" sz="quarter" idx="11"/>
          </p:nvPr>
        </p:nvSpPr>
        <p:spPr>
          <a:xfrm>
            <a:off x="527957" y="6455229"/>
            <a:ext cx="6807200" cy="304800"/>
          </a:xfrm>
        </p:spPr>
        <p:txBody>
          <a:bodyPr lIns="91440" tIns="45720" rIns="91440" bIns="4572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D6D6D"/>
                </a:solidFill>
                <a:effectLst/>
                <a:uLnTx/>
                <a:uFillTx/>
                <a:latin typeface="Verdana"/>
                <a:ea typeface="+mn-ea"/>
                <a:cs typeface="+mn-cs"/>
              </a:rPr>
              <a:t>[</a:t>
            </a:r>
            <a:r>
              <a:rPr lang="en-US">
                <a:solidFill>
                  <a:srgbClr val="6D6D6D"/>
                </a:solidFill>
                <a:latin typeface="Verdana"/>
              </a:rPr>
              <a:t>7</a:t>
            </a:r>
            <a:r>
              <a:rPr kumimoji="0" lang="en-US" sz="1600" b="0" i="0" u="none" strike="noStrike" kern="1200" cap="none" spc="0" normalizeH="0" baseline="0" noProof="0">
                <a:ln>
                  <a:noFill/>
                </a:ln>
                <a:solidFill>
                  <a:srgbClr val="6D6D6D"/>
                </a:solidFill>
                <a:effectLst/>
                <a:uLnTx/>
                <a:uFillTx/>
                <a:latin typeface="Verdana"/>
                <a:ea typeface="+mn-ea"/>
                <a:cs typeface="+mn-cs"/>
              </a:rPr>
              <a:t>] </a:t>
            </a:r>
            <a:r>
              <a:rPr kumimoji="0" lang="en-US" sz="1600" b="0" i="0" u="none" strike="noStrike" kern="1200" cap="none" spc="0" normalizeH="0" baseline="0" noProof="0" err="1">
                <a:ln>
                  <a:noFill/>
                </a:ln>
                <a:solidFill>
                  <a:srgbClr val="6D6D6D"/>
                </a:solidFill>
                <a:effectLst/>
                <a:uLnTx/>
                <a:uFillTx/>
                <a:latin typeface="Verdana"/>
                <a:ea typeface="+mn-ea"/>
                <a:cs typeface="+mn-cs"/>
              </a:rPr>
              <a:t>DeNigris</a:t>
            </a:r>
            <a:r>
              <a:rPr kumimoji="0" lang="en-US" sz="1600" b="0" i="0" u="none" strike="noStrike" kern="1200" cap="none" spc="0" normalizeH="0" baseline="0" noProof="0">
                <a:ln>
                  <a:noFill/>
                </a:ln>
                <a:solidFill>
                  <a:srgbClr val="6D6D6D"/>
                </a:solidFill>
                <a:effectLst/>
                <a:uLnTx/>
                <a:uFillTx/>
                <a:latin typeface="Verdana"/>
                <a:ea typeface="+mn-ea"/>
                <a:cs typeface="+mn-cs"/>
              </a:rPr>
              <a:t> et al., 2015</a:t>
            </a:r>
          </a:p>
        </p:txBody>
      </p:sp>
      <p:sp>
        <p:nvSpPr>
          <p:cNvPr id="5" name="Slide Number Placeholder 4">
            <a:extLst>
              <a:ext uri="{FF2B5EF4-FFF2-40B4-BE49-F238E27FC236}">
                <a16:creationId xmlns:a16="http://schemas.microsoft.com/office/drawing/2014/main" id="{0C63ACB6-EF15-17F8-302A-DBBD564C1B77}"/>
              </a:ext>
            </a:extLst>
          </p:cNvPr>
          <p:cNvSpPr>
            <a:spLocks noGrp="1"/>
          </p:cNvSpPr>
          <p:nvPr>
            <p:ph type="sldNum" sz="quarter" idx="12"/>
          </p:nvPr>
        </p:nvSpPr>
        <p:spPr>
          <a:xfrm>
            <a:off x="1" y="6455700"/>
            <a:ext cx="609600" cy="3941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3B0023-0CED-47F7-85AE-654F0B232C29}" type="slidenum">
              <a:rPr kumimoji="0" lang="en-US" sz="1200" b="0" i="0" u="none" strike="noStrike" kern="1200" cap="none" spc="0" normalizeH="0" baseline="0" noProof="0" smtClean="0">
                <a:ln>
                  <a:noFill/>
                </a:ln>
                <a:solidFill>
                  <a:prstClr val="black">
                    <a:lumMod val="85000"/>
                    <a:lumOff val="1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lumMod val="85000"/>
                  <a:lumOff val="15000"/>
                </a:prstClr>
              </a:solidFill>
              <a:effectLst/>
              <a:uLnTx/>
              <a:uFillTx/>
              <a:latin typeface="Verdana"/>
              <a:ea typeface="+mn-ea"/>
              <a:cs typeface="+mn-cs"/>
            </a:endParaRPr>
          </a:p>
        </p:txBody>
      </p:sp>
      <p:sp>
        <p:nvSpPr>
          <p:cNvPr id="11" name="Rectangle: Rounded Corners 10">
            <a:extLst>
              <a:ext uri="{FF2B5EF4-FFF2-40B4-BE49-F238E27FC236}">
                <a16:creationId xmlns:a16="http://schemas.microsoft.com/office/drawing/2014/main" id="{199C07D3-D387-1AD8-E6C0-23CE155B177A}"/>
              </a:ext>
            </a:extLst>
          </p:cNvPr>
          <p:cNvSpPr/>
          <p:nvPr/>
        </p:nvSpPr>
        <p:spPr bwMode="auto">
          <a:xfrm>
            <a:off x="1037442" y="4139636"/>
            <a:ext cx="4163208" cy="1605323"/>
          </a:xfrm>
          <a:prstGeom prst="roundRect">
            <a:avLst/>
          </a:prstGeom>
          <a:solidFill>
            <a:srgbClr val="AB192D"/>
          </a:solidFill>
          <a:ln w="12700" cap="sq" algn="ctr">
            <a:solidFill>
              <a:schemeClr val="tx2"/>
            </a:solidFill>
            <a:miter lim="800000"/>
            <a:headEnd/>
            <a:tailEnd/>
          </a:ln>
          <a:effectLst/>
        </p:spPr>
        <p:txBody>
          <a:bodyPr wrap="non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Verdana"/>
                <a:ea typeface="+mn-ea"/>
                <a:cs typeface="+mn-cs"/>
              </a:rPr>
              <a:t>2D EDS wound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Verdana"/>
                <a:ea typeface="+mn-ea"/>
                <a:cs typeface="+mn-cs"/>
              </a:rPr>
              <a:t>healing model</a:t>
            </a:r>
            <a:endParaRPr kumimoji="0" lang="en-US" sz="2000" b="0" i="0" u="none" strike="noStrike" kern="1200" cap="none" spc="0" normalizeH="0" baseline="0" noProof="0">
              <a:ln>
                <a:noFill/>
              </a:ln>
              <a:solidFill>
                <a:prstClr val="white"/>
              </a:solidFill>
              <a:effectLst/>
              <a:uLnTx/>
              <a:uFillTx/>
              <a:latin typeface="Verdana"/>
              <a:ea typeface="+mn-ea"/>
              <a:cs typeface="+mn-cs"/>
            </a:endParaRPr>
          </a:p>
        </p:txBody>
      </p:sp>
      <p:pic>
        <p:nvPicPr>
          <p:cNvPr id="7" name="Picture 6">
            <a:extLst>
              <a:ext uri="{FF2B5EF4-FFF2-40B4-BE49-F238E27FC236}">
                <a16:creationId xmlns:a16="http://schemas.microsoft.com/office/drawing/2014/main" id="{97D38924-C7DC-CF3B-689B-8ED097ABB583}"/>
              </a:ext>
            </a:extLst>
          </p:cNvPr>
          <p:cNvPicPr>
            <a:picLocks noChangeAspect="1"/>
          </p:cNvPicPr>
          <p:nvPr/>
        </p:nvPicPr>
        <p:blipFill>
          <a:blip r:embed="rId4"/>
          <a:stretch>
            <a:fillRect/>
          </a:stretch>
        </p:blipFill>
        <p:spPr>
          <a:xfrm>
            <a:off x="5365295" y="1507318"/>
            <a:ext cx="6215083" cy="2292535"/>
          </a:xfrm>
          <a:prstGeom prst="rect">
            <a:avLst/>
          </a:prstGeom>
        </p:spPr>
      </p:pic>
      <p:sp>
        <p:nvSpPr>
          <p:cNvPr id="10" name="Rectangle: Rounded Corners 9">
            <a:extLst>
              <a:ext uri="{FF2B5EF4-FFF2-40B4-BE49-F238E27FC236}">
                <a16:creationId xmlns:a16="http://schemas.microsoft.com/office/drawing/2014/main" id="{FDEF2DA3-A0E5-38CE-FB8C-7E2DE67F0706}"/>
              </a:ext>
            </a:extLst>
          </p:cNvPr>
          <p:cNvSpPr/>
          <p:nvPr/>
        </p:nvSpPr>
        <p:spPr bwMode="auto">
          <a:xfrm>
            <a:off x="5582432" y="4135615"/>
            <a:ext cx="5572126" cy="1609344"/>
          </a:xfrm>
          <a:prstGeom prst="roundRect">
            <a:avLst/>
          </a:prstGeom>
          <a:solidFill>
            <a:srgbClr val="AB192D"/>
          </a:solidFill>
          <a:ln w="12700" cap="sq" algn="ctr">
            <a:solidFill>
              <a:schemeClr val="tx2"/>
            </a:solidFill>
            <a:miter lim="800000"/>
            <a:headEnd/>
            <a:tailEnd/>
          </a:ln>
          <a:effectLst/>
        </p:spPr>
        <p:txBody>
          <a:bodyPr wrap="non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Verdana"/>
                <a:ea typeface="+mn-ea"/>
                <a:cs typeface="+mn-cs"/>
              </a:rPr>
              <a:t>In vivo</a:t>
            </a:r>
            <a:r>
              <a:rPr kumimoji="0" lang="en-US" sz="2800" b="0" i="0" u="none" strike="noStrike" kern="1200" cap="none" spc="0" normalizeH="0" baseline="0" noProof="0">
                <a:ln>
                  <a:noFill/>
                </a:ln>
                <a:solidFill>
                  <a:prstClr val="white"/>
                </a:solidFill>
                <a:effectLst/>
                <a:uLnTx/>
                <a:uFillTx/>
                <a:latin typeface="Verdana"/>
                <a:ea typeface="+mn-ea"/>
                <a:cs typeface="+mn-cs"/>
              </a:rPr>
              <a:t> model of EDS wound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Verdana"/>
                <a:ea typeface="+mn-ea"/>
                <a:cs typeface="+mn-cs"/>
              </a:rPr>
              <a:t> healing on mouse model</a:t>
            </a:r>
            <a:endParaRPr lang="en-US" sz="2800">
              <a:solidFill>
                <a:prstClr val="white"/>
              </a:solidFill>
              <a:latin typeface="Verdana"/>
            </a:endParaRPr>
          </a:p>
        </p:txBody>
      </p:sp>
      <p:sp>
        <p:nvSpPr>
          <p:cNvPr id="6" name="Rectangle 5">
            <a:extLst>
              <a:ext uri="{FF2B5EF4-FFF2-40B4-BE49-F238E27FC236}">
                <a16:creationId xmlns:a16="http://schemas.microsoft.com/office/drawing/2014/main" id="{0CF5B83A-0D1B-A825-5F38-71BE6F8AC358}"/>
              </a:ext>
            </a:extLst>
          </p:cNvPr>
          <p:cNvSpPr/>
          <p:nvPr/>
        </p:nvSpPr>
        <p:spPr bwMode="auto">
          <a:xfrm>
            <a:off x="5361709" y="1624829"/>
            <a:ext cx="5332459" cy="260157"/>
          </a:xfrm>
          <a:prstGeom prst="rect">
            <a:avLst/>
          </a:prstGeom>
          <a:solidFill>
            <a:schemeClr val="bg1"/>
          </a:solidFill>
          <a:ln w="12700" cap="sq" algn="ctr">
            <a:solidFill>
              <a:schemeClr val="bg1"/>
            </a:solidFill>
            <a:miter lim="800000"/>
            <a:headEnd/>
            <a:tailEnd/>
          </a:ln>
          <a:effectLst/>
        </p:spPr>
        <p:txBody>
          <a:bodyPr wrap="none" rtlCol="0" anchor="ctr"/>
          <a:lstStyle/>
          <a:p>
            <a:pPr algn="ctr"/>
            <a:endParaRPr lang="en-US" sz="1600">
              <a:solidFill>
                <a:schemeClr val="bg1"/>
              </a:solidFill>
              <a:latin typeface="+mn-lt"/>
            </a:endParaRPr>
          </a:p>
        </p:txBody>
      </p:sp>
      <p:sp>
        <p:nvSpPr>
          <p:cNvPr id="15" name="TextBox 14">
            <a:extLst>
              <a:ext uri="{FF2B5EF4-FFF2-40B4-BE49-F238E27FC236}">
                <a16:creationId xmlns:a16="http://schemas.microsoft.com/office/drawing/2014/main" id="{F638EC74-BEF0-FEED-33FE-897696DCB7B1}"/>
              </a:ext>
            </a:extLst>
          </p:cNvPr>
          <p:cNvSpPr txBox="1"/>
          <p:nvPr/>
        </p:nvSpPr>
        <p:spPr>
          <a:xfrm>
            <a:off x="6443947" y="1591222"/>
            <a:ext cx="9626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ea typeface="Verdana"/>
              </a:rPr>
              <a:t>Control</a:t>
            </a:r>
            <a:endParaRPr lang="en-US" sz="1200"/>
          </a:p>
        </p:txBody>
      </p:sp>
      <p:sp>
        <p:nvSpPr>
          <p:cNvPr id="17" name="TextBox 16">
            <a:extLst>
              <a:ext uri="{FF2B5EF4-FFF2-40B4-BE49-F238E27FC236}">
                <a16:creationId xmlns:a16="http://schemas.microsoft.com/office/drawing/2014/main" id="{85349CE9-D168-445A-543A-F6399E196AE6}"/>
              </a:ext>
            </a:extLst>
          </p:cNvPr>
          <p:cNvSpPr txBox="1"/>
          <p:nvPr/>
        </p:nvSpPr>
        <p:spPr>
          <a:xfrm>
            <a:off x="9586289" y="1591221"/>
            <a:ext cx="9335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ea typeface="Verdana"/>
              </a:rPr>
              <a:t>EDS</a:t>
            </a:r>
          </a:p>
        </p:txBody>
      </p:sp>
      <p:grpSp>
        <p:nvGrpSpPr>
          <p:cNvPr id="24" name="Group 23">
            <a:extLst>
              <a:ext uri="{FF2B5EF4-FFF2-40B4-BE49-F238E27FC236}">
                <a16:creationId xmlns:a16="http://schemas.microsoft.com/office/drawing/2014/main" id="{2F657FA3-8903-CD07-EDE7-1208C2DF80D0}"/>
              </a:ext>
            </a:extLst>
          </p:cNvPr>
          <p:cNvGrpSpPr/>
          <p:nvPr/>
        </p:nvGrpSpPr>
        <p:grpSpPr>
          <a:xfrm>
            <a:off x="640099" y="1472670"/>
            <a:ext cx="4492397" cy="2453904"/>
            <a:chOff x="640099" y="1472670"/>
            <a:chExt cx="4492397" cy="2453904"/>
          </a:xfrm>
        </p:grpSpPr>
        <p:grpSp>
          <p:nvGrpSpPr>
            <p:cNvPr id="14" name="Group 13">
              <a:extLst>
                <a:ext uri="{FF2B5EF4-FFF2-40B4-BE49-F238E27FC236}">
                  <a16:creationId xmlns:a16="http://schemas.microsoft.com/office/drawing/2014/main" id="{67F295A9-2B28-27AF-88AC-3FE7733CF232}"/>
                </a:ext>
              </a:extLst>
            </p:cNvPr>
            <p:cNvGrpSpPr/>
            <p:nvPr/>
          </p:nvGrpSpPr>
          <p:grpSpPr>
            <a:xfrm>
              <a:off x="640099" y="1472670"/>
              <a:ext cx="4492397" cy="2453904"/>
              <a:chOff x="640099" y="1472670"/>
              <a:chExt cx="4492397" cy="2453904"/>
            </a:xfrm>
          </p:grpSpPr>
          <p:pic>
            <p:nvPicPr>
              <p:cNvPr id="9" name="Picture 8">
                <a:extLst>
                  <a:ext uri="{FF2B5EF4-FFF2-40B4-BE49-F238E27FC236}">
                    <a16:creationId xmlns:a16="http://schemas.microsoft.com/office/drawing/2014/main" id="{8BB71300-5632-02C8-B258-C2A5C4F9F70F}"/>
                  </a:ext>
                </a:extLst>
              </p:cNvPr>
              <p:cNvPicPr>
                <a:picLocks noChangeAspect="1"/>
              </p:cNvPicPr>
              <p:nvPr/>
            </p:nvPicPr>
            <p:blipFill rotWithShape="1">
              <a:blip r:embed="rId5"/>
              <a:srcRect l="2979" t="1383" r="-1188" b="380"/>
              <a:stretch/>
            </p:blipFill>
            <p:spPr>
              <a:xfrm>
                <a:off x="740559" y="1472670"/>
                <a:ext cx="4391937" cy="2453904"/>
              </a:xfrm>
              <a:prstGeom prst="rect">
                <a:avLst/>
              </a:prstGeom>
            </p:spPr>
          </p:pic>
          <p:sp>
            <p:nvSpPr>
              <p:cNvPr id="12" name="Rectangle 11">
                <a:extLst>
                  <a:ext uri="{FF2B5EF4-FFF2-40B4-BE49-F238E27FC236}">
                    <a16:creationId xmlns:a16="http://schemas.microsoft.com/office/drawing/2014/main" id="{BBC03189-8AB9-09C2-26DE-035E68A0CF27}"/>
                  </a:ext>
                </a:extLst>
              </p:cNvPr>
              <p:cNvSpPr/>
              <p:nvPr/>
            </p:nvSpPr>
            <p:spPr bwMode="auto">
              <a:xfrm>
                <a:off x="640099" y="1606068"/>
                <a:ext cx="475674" cy="2015065"/>
              </a:xfrm>
              <a:prstGeom prst="rect">
                <a:avLst/>
              </a:prstGeom>
              <a:solidFill>
                <a:schemeClr val="bg1"/>
              </a:solidFill>
              <a:ln w="12700" cap="sq" algn="ctr">
                <a:solidFill>
                  <a:schemeClr val="bg1"/>
                </a:solidFill>
                <a:miter lim="800000"/>
                <a:headEnd/>
                <a:tailEnd/>
              </a:ln>
              <a:effectLst/>
            </p:spPr>
            <p:txBody>
              <a:bodyPr wrap="none" rtlCol="0" anchor="ctr"/>
              <a:lstStyle/>
              <a:p>
                <a:pPr algn="ctr"/>
                <a:endParaRPr lang="en-US" sz="1600">
                  <a:solidFill>
                    <a:schemeClr val="bg1"/>
                  </a:solidFill>
                  <a:latin typeface="+mn-lt"/>
                </a:endParaRPr>
              </a:p>
            </p:txBody>
          </p:sp>
        </p:grpSp>
        <p:sp>
          <p:nvSpPr>
            <p:cNvPr id="18" name="TextBox 17">
              <a:extLst>
                <a:ext uri="{FF2B5EF4-FFF2-40B4-BE49-F238E27FC236}">
                  <a16:creationId xmlns:a16="http://schemas.microsoft.com/office/drawing/2014/main" id="{FBAAE657-CD08-2649-FEAA-6A3171CD90A2}"/>
                </a:ext>
              </a:extLst>
            </p:cNvPr>
            <p:cNvSpPr txBox="1"/>
            <p:nvPr/>
          </p:nvSpPr>
          <p:spPr>
            <a:xfrm rot="16200000">
              <a:off x="503977" y="1930426"/>
              <a:ext cx="10569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Verdana"/>
                </a:rPr>
                <a:t>Control</a:t>
              </a:r>
              <a:endParaRPr lang="en-US" sz="1200"/>
            </a:p>
          </p:txBody>
        </p:sp>
        <p:sp>
          <p:nvSpPr>
            <p:cNvPr id="19" name="TextBox 18">
              <a:extLst>
                <a:ext uri="{FF2B5EF4-FFF2-40B4-BE49-F238E27FC236}">
                  <a16:creationId xmlns:a16="http://schemas.microsoft.com/office/drawing/2014/main" id="{52DC14B5-2635-D311-ABB0-EEFACEA27937}"/>
                </a:ext>
              </a:extLst>
            </p:cNvPr>
            <p:cNvSpPr txBox="1"/>
            <p:nvPr/>
          </p:nvSpPr>
          <p:spPr>
            <a:xfrm rot="16200000">
              <a:off x="710804" y="3145998"/>
              <a:ext cx="6578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Verdana"/>
                </a:rPr>
                <a:t>EDS</a:t>
              </a:r>
              <a:endParaRPr lang="en-US" sz="1200" err="1"/>
            </a:p>
          </p:txBody>
        </p:sp>
      </p:grpSp>
      <p:sp>
        <p:nvSpPr>
          <p:cNvPr id="21" name="TextBox 20">
            <a:extLst>
              <a:ext uri="{FF2B5EF4-FFF2-40B4-BE49-F238E27FC236}">
                <a16:creationId xmlns:a16="http://schemas.microsoft.com/office/drawing/2014/main" id="{B5CAD6E2-E287-B431-827D-48322CFE97EF}"/>
              </a:ext>
            </a:extLst>
          </p:cNvPr>
          <p:cNvSpPr txBox="1"/>
          <p:nvPr/>
        </p:nvSpPr>
        <p:spPr>
          <a:xfrm>
            <a:off x="3889432" y="1293678"/>
            <a:ext cx="657814"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Verdana"/>
              </a:rPr>
              <a:t>8hr</a:t>
            </a:r>
            <a:endParaRPr lang="en-US" sz="1000"/>
          </a:p>
        </p:txBody>
      </p:sp>
      <p:sp>
        <p:nvSpPr>
          <p:cNvPr id="22" name="TextBox 21">
            <a:extLst>
              <a:ext uri="{FF2B5EF4-FFF2-40B4-BE49-F238E27FC236}">
                <a16:creationId xmlns:a16="http://schemas.microsoft.com/office/drawing/2014/main" id="{0C66C460-26EC-E740-8B0E-9E8C33201582}"/>
              </a:ext>
            </a:extLst>
          </p:cNvPr>
          <p:cNvSpPr txBox="1"/>
          <p:nvPr/>
        </p:nvSpPr>
        <p:spPr>
          <a:xfrm>
            <a:off x="1908232" y="1293677"/>
            <a:ext cx="657814" cy="24622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Verdana"/>
              </a:rPr>
              <a:t>0hr</a:t>
            </a:r>
            <a:endParaRPr lang="en-US" sz="1000"/>
          </a:p>
        </p:txBody>
      </p:sp>
      <p:sp>
        <p:nvSpPr>
          <p:cNvPr id="3" name="Rectangle: Rounded Corners 2">
            <a:extLst>
              <a:ext uri="{FF2B5EF4-FFF2-40B4-BE49-F238E27FC236}">
                <a16:creationId xmlns:a16="http://schemas.microsoft.com/office/drawing/2014/main" id="{18A0531B-A54C-1F9E-1C80-195ACB7BE540}"/>
              </a:ext>
            </a:extLst>
          </p:cNvPr>
          <p:cNvSpPr/>
          <p:nvPr/>
        </p:nvSpPr>
        <p:spPr bwMode="auto">
          <a:xfrm>
            <a:off x="2195121" y="1800531"/>
            <a:ext cx="7801758" cy="3993757"/>
          </a:xfrm>
          <a:prstGeom prst="roundRect">
            <a:avLst/>
          </a:prstGeom>
          <a:solidFill>
            <a:srgbClr val="AB192D"/>
          </a:solidFill>
          <a:ln>
            <a:headEnd/>
            <a:tailEnd/>
          </a:ln>
        </p:spPr>
        <p:style>
          <a:lnRef idx="2">
            <a:schemeClr val="accent2">
              <a:shade val="15000"/>
            </a:schemeClr>
          </a:lnRef>
          <a:fillRef idx="1">
            <a:schemeClr val="accent2"/>
          </a:fillRef>
          <a:effectRef idx="0">
            <a:schemeClr val="accent2"/>
          </a:effectRef>
          <a:fontRef idx="minor">
            <a:schemeClr val="lt1"/>
          </a:fontRef>
        </p:style>
        <p:txBody>
          <a:bodyPr wrap="none"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Verdana"/>
                <a:ea typeface="Verdana"/>
                <a:cs typeface="+mn-cs"/>
              </a:rPr>
              <a:t>A 3D </a:t>
            </a:r>
            <a:r>
              <a:rPr kumimoji="0" lang="en-US" sz="3600" b="0" i="1" u="none" strike="noStrike" kern="1200" cap="none" spc="0" normalizeH="0" baseline="0" noProof="0">
                <a:ln>
                  <a:noFill/>
                </a:ln>
                <a:solidFill>
                  <a:prstClr val="white"/>
                </a:solidFill>
                <a:effectLst/>
                <a:uLnTx/>
                <a:uFillTx/>
                <a:latin typeface="Verdana"/>
                <a:ea typeface="Verdana"/>
                <a:cs typeface="+mn-cs"/>
              </a:rPr>
              <a:t>in vitro</a:t>
            </a:r>
            <a:r>
              <a:rPr kumimoji="0" lang="en-US" sz="3600" b="0" i="0" u="none" strike="noStrike" kern="1200" cap="none" spc="0" normalizeH="0" baseline="0" noProof="0">
                <a:ln>
                  <a:noFill/>
                </a:ln>
                <a:solidFill>
                  <a:prstClr val="white"/>
                </a:solidFill>
                <a:effectLst/>
                <a:uLnTx/>
                <a:uFillTx/>
                <a:latin typeface="Verdana"/>
                <a:ea typeface="Verdana"/>
                <a:cs typeface="+mn-cs"/>
              </a:rPr>
              <a:t> wound healing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Verdana"/>
                <a:ea typeface="Verdana"/>
                <a:cs typeface="+mn-cs"/>
              </a:rPr>
              <a:t>model representative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Verdana"/>
                <a:ea typeface="Verdana"/>
                <a:cs typeface="+mn-cs"/>
              </a:rPr>
              <a:t>complex EDS pathology. </a:t>
            </a:r>
          </a:p>
        </p:txBody>
      </p:sp>
    </p:spTree>
    <p:extLst>
      <p:ext uri="{BB962C8B-B14F-4D97-AF65-F5344CB8AC3E}">
        <p14:creationId xmlns:p14="http://schemas.microsoft.com/office/powerpoint/2010/main" val="70799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grpId="0" nodeType="clickEffect">
                                  <p:stCondLst>
                                    <p:cond delay="0"/>
                                  </p:stCondLst>
                                  <p:childTnLst>
                                    <p:anim calcmode="lin" valueType="num">
                                      <p:cBhvr additive="base">
                                        <p:cTn id="26" dur="500"/>
                                        <p:tgtEl>
                                          <p:spTgt spid="21"/>
                                        </p:tgtEl>
                                        <p:attrNameLst>
                                          <p:attrName>ppt_x</p:attrName>
                                        </p:attrNameLst>
                                      </p:cBhvr>
                                      <p:tavLst>
                                        <p:tav tm="0">
                                          <p:val>
                                            <p:strVal val="ppt_x"/>
                                          </p:val>
                                        </p:tav>
                                        <p:tav tm="100000">
                                          <p:val>
                                            <p:strVal val="0-ppt_w/2"/>
                                          </p:val>
                                        </p:tav>
                                      </p:tavLst>
                                    </p:anim>
                                    <p:anim calcmode="lin" valueType="num">
                                      <p:cBhvr additive="base">
                                        <p:cTn id="27" dur="500"/>
                                        <p:tgtEl>
                                          <p:spTgt spid="21"/>
                                        </p:tgtEl>
                                        <p:attrNameLst>
                                          <p:attrName>ppt_y</p:attrName>
                                        </p:attrNameLst>
                                      </p:cBhvr>
                                      <p:tavLst>
                                        <p:tav tm="0">
                                          <p:val>
                                            <p:strVal val="ppt_y"/>
                                          </p:val>
                                        </p:tav>
                                        <p:tav tm="100000">
                                          <p:val>
                                            <p:strVal val="ppt_y"/>
                                          </p:val>
                                        </p:tav>
                                      </p:tavLst>
                                    </p:anim>
                                    <p:set>
                                      <p:cBhvr>
                                        <p:cTn id="28" dur="1" fill="hold">
                                          <p:stCondLst>
                                            <p:cond delay="499"/>
                                          </p:stCondLst>
                                        </p:cTn>
                                        <p:tgtEl>
                                          <p:spTgt spid="21"/>
                                        </p:tgtEl>
                                        <p:attrNameLst>
                                          <p:attrName>style.visibility</p:attrName>
                                        </p:attrNameLst>
                                      </p:cBhvr>
                                      <p:to>
                                        <p:strVal val="hidden"/>
                                      </p:to>
                                    </p:set>
                                  </p:childTnLst>
                                </p:cTn>
                              </p:par>
                              <p:par>
                                <p:cTn id="29" presetID="2" presetClass="exit" presetSubtype="8" fill="hold" grpId="0" nodeType="withEffect">
                                  <p:stCondLst>
                                    <p:cond delay="0"/>
                                  </p:stCondLst>
                                  <p:childTnLst>
                                    <p:anim calcmode="lin" valueType="num">
                                      <p:cBhvr additive="base">
                                        <p:cTn id="30" dur="500"/>
                                        <p:tgtEl>
                                          <p:spTgt spid="22"/>
                                        </p:tgtEl>
                                        <p:attrNameLst>
                                          <p:attrName>ppt_x</p:attrName>
                                        </p:attrNameLst>
                                      </p:cBhvr>
                                      <p:tavLst>
                                        <p:tav tm="0">
                                          <p:val>
                                            <p:strVal val="ppt_x"/>
                                          </p:val>
                                        </p:tav>
                                        <p:tav tm="100000">
                                          <p:val>
                                            <p:strVal val="0-ppt_w/2"/>
                                          </p:val>
                                        </p:tav>
                                      </p:tavLst>
                                    </p:anim>
                                    <p:anim calcmode="lin" valueType="num">
                                      <p:cBhvr additive="base">
                                        <p:cTn id="31" dur="500"/>
                                        <p:tgtEl>
                                          <p:spTgt spid="22"/>
                                        </p:tgtEl>
                                        <p:attrNameLst>
                                          <p:attrName>ppt_y</p:attrName>
                                        </p:attrNameLst>
                                      </p:cBhvr>
                                      <p:tavLst>
                                        <p:tav tm="0">
                                          <p:val>
                                            <p:strVal val="ppt_y"/>
                                          </p:val>
                                        </p:tav>
                                        <p:tav tm="100000">
                                          <p:val>
                                            <p:strVal val="ppt_y"/>
                                          </p:val>
                                        </p:tav>
                                      </p:tavLst>
                                    </p:anim>
                                    <p:set>
                                      <p:cBhvr>
                                        <p:cTn id="32" dur="1" fill="hold">
                                          <p:stCondLst>
                                            <p:cond delay="499"/>
                                          </p:stCondLst>
                                        </p:cTn>
                                        <p:tgtEl>
                                          <p:spTgt spid="22"/>
                                        </p:tgtEl>
                                        <p:attrNameLst>
                                          <p:attrName>style.visibility</p:attrName>
                                        </p:attrNameLst>
                                      </p:cBhvr>
                                      <p:to>
                                        <p:strVal val="hidden"/>
                                      </p:to>
                                    </p:set>
                                  </p:childTnLst>
                                </p:cTn>
                              </p:par>
                              <p:par>
                                <p:cTn id="33" presetID="2" presetClass="exit" presetSubtype="8" fill="hold" nodeType="withEffect">
                                  <p:stCondLst>
                                    <p:cond delay="0"/>
                                  </p:stCondLst>
                                  <p:childTnLst>
                                    <p:anim calcmode="lin" valueType="num">
                                      <p:cBhvr additive="base">
                                        <p:cTn id="34" dur="500"/>
                                        <p:tgtEl>
                                          <p:spTgt spid="24"/>
                                        </p:tgtEl>
                                        <p:attrNameLst>
                                          <p:attrName>ppt_x</p:attrName>
                                        </p:attrNameLst>
                                      </p:cBhvr>
                                      <p:tavLst>
                                        <p:tav tm="0">
                                          <p:val>
                                            <p:strVal val="ppt_x"/>
                                          </p:val>
                                        </p:tav>
                                        <p:tav tm="100000">
                                          <p:val>
                                            <p:strVal val="0-ppt_w/2"/>
                                          </p:val>
                                        </p:tav>
                                      </p:tavLst>
                                    </p:anim>
                                    <p:anim calcmode="lin" valueType="num">
                                      <p:cBhvr additive="base">
                                        <p:cTn id="35" dur="500"/>
                                        <p:tgtEl>
                                          <p:spTgt spid="24"/>
                                        </p:tgtEl>
                                        <p:attrNameLst>
                                          <p:attrName>ppt_y</p:attrName>
                                        </p:attrNameLst>
                                      </p:cBhvr>
                                      <p:tavLst>
                                        <p:tav tm="0">
                                          <p:val>
                                            <p:strVal val="ppt_y"/>
                                          </p:val>
                                        </p:tav>
                                        <p:tav tm="100000">
                                          <p:val>
                                            <p:strVal val="ppt_y"/>
                                          </p:val>
                                        </p:tav>
                                      </p:tavLst>
                                    </p:anim>
                                    <p:set>
                                      <p:cBhvr>
                                        <p:cTn id="36" dur="1" fill="hold">
                                          <p:stCondLst>
                                            <p:cond delay="499"/>
                                          </p:stCondLst>
                                        </p:cTn>
                                        <p:tgtEl>
                                          <p:spTgt spid="24"/>
                                        </p:tgtEl>
                                        <p:attrNameLst>
                                          <p:attrName>style.visibility</p:attrName>
                                        </p:attrNameLst>
                                      </p:cBhvr>
                                      <p:to>
                                        <p:strVal val="hidden"/>
                                      </p:to>
                                    </p:set>
                                  </p:childTnLst>
                                </p:cTn>
                              </p:par>
                              <p:par>
                                <p:cTn id="37" presetID="2" presetClass="exit" presetSubtype="8" fill="hold" grpId="0" nodeType="withEffect">
                                  <p:stCondLst>
                                    <p:cond delay="0"/>
                                  </p:stCondLst>
                                  <p:childTnLst>
                                    <p:anim calcmode="lin" valueType="num">
                                      <p:cBhvr additive="base">
                                        <p:cTn id="38" dur="500"/>
                                        <p:tgtEl>
                                          <p:spTgt spid="11"/>
                                        </p:tgtEl>
                                        <p:attrNameLst>
                                          <p:attrName>ppt_x</p:attrName>
                                        </p:attrNameLst>
                                      </p:cBhvr>
                                      <p:tavLst>
                                        <p:tav tm="0">
                                          <p:val>
                                            <p:strVal val="ppt_x"/>
                                          </p:val>
                                        </p:tav>
                                        <p:tav tm="100000">
                                          <p:val>
                                            <p:strVal val="0-ppt_w/2"/>
                                          </p:val>
                                        </p:tav>
                                      </p:tavLst>
                                    </p:anim>
                                    <p:anim calcmode="lin" valueType="num">
                                      <p:cBhvr additive="base">
                                        <p:cTn id="39" dur="500"/>
                                        <p:tgtEl>
                                          <p:spTgt spid="11"/>
                                        </p:tgtEl>
                                        <p:attrNameLst>
                                          <p:attrName>ppt_y</p:attrName>
                                        </p:attrNameLst>
                                      </p:cBhvr>
                                      <p:tavLst>
                                        <p:tav tm="0">
                                          <p:val>
                                            <p:strVal val="ppt_y"/>
                                          </p:val>
                                        </p:tav>
                                        <p:tav tm="100000">
                                          <p:val>
                                            <p:strVal val="ppt_y"/>
                                          </p:val>
                                        </p:tav>
                                      </p:tavLst>
                                    </p:anim>
                                    <p:set>
                                      <p:cBhvr>
                                        <p:cTn id="40" dur="1" fill="hold">
                                          <p:stCondLst>
                                            <p:cond delay="499"/>
                                          </p:stCondLst>
                                        </p:cTn>
                                        <p:tgtEl>
                                          <p:spTgt spid="11"/>
                                        </p:tgtEl>
                                        <p:attrNameLst>
                                          <p:attrName>style.visibility</p:attrName>
                                        </p:attrNameLst>
                                      </p:cBhvr>
                                      <p:to>
                                        <p:strVal val="hidden"/>
                                      </p:to>
                                    </p:set>
                                  </p:childTnLst>
                                </p:cTn>
                              </p:par>
                              <p:par>
                                <p:cTn id="41" presetID="2" presetClass="exit" presetSubtype="2" fill="hold" grpId="1" nodeType="withEffect">
                                  <p:stCondLst>
                                    <p:cond delay="0"/>
                                  </p:stCondLst>
                                  <p:childTnLst>
                                    <p:anim calcmode="lin" valueType="num">
                                      <p:cBhvr additive="base">
                                        <p:cTn id="42" dur="500"/>
                                        <p:tgtEl>
                                          <p:spTgt spid="10"/>
                                        </p:tgtEl>
                                        <p:attrNameLst>
                                          <p:attrName>ppt_x</p:attrName>
                                        </p:attrNameLst>
                                      </p:cBhvr>
                                      <p:tavLst>
                                        <p:tav tm="0">
                                          <p:val>
                                            <p:strVal val="ppt_x"/>
                                          </p:val>
                                        </p:tav>
                                        <p:tav tm="100000">
                                          <p:val>
                                            <p:strVal val="1+ppt_w/2"/>
                                          </p:val>
                                        </p:tav>
                                      </p:tavLst>
                                    </p:anim>
                                    <p:anim calcmode="lin" valueType="num">
                                      <p:cBhvr additive="base">
                                        <p:cTn id="43" dur="500"/>
                                        <p:tgtEl>
                                          <p:spTgt spid="10"/>
                                        </p:tgtEl>
                                        <p:attrNameLst>
                                          <p:attrName>ppt_y</p:attrName>
                                        </p:attrNameLst>
                                      </p:cBhvr>
                                      <p:tavLst>
                                        <p:tav tm="0">
                                          <p:val>
                                            <p:strVal val="ppt_y"/>
                                          </p:val>
                                        </p:tav>
                                        <p:tav tm="100000">
                                          <p:val>
                                            <p:strVal val="ppt_y"/>
                                          </p:val>
                                        </p:tav>
                                      </p:tavLst>
                                    </p:anim>
                                    <p:set>
                                      <p:cBhvr>
                                        <p:cTn id="44" dur="1" fill="hold">
                                          <p:stCondLst>
                                            <p:cond delay="499"/>
                                          </p:stCondLst>
                                        </p:cTn>
                                        <p:tgtEl>
                                          <p:spTgt spid="10"/>
                                        </p:tgtEl>
                                        <p:attrNameLst>
                                          <p:attrName>style.visibility</p:attrName>
                                        </p:attrNameLst>
                                      </p:cBhvr>
                                      <p:to>
                                        <p:strVal val="hidden"/>
                                      </p:to>
                                    </p:set>
                                  </p:childTnLst>
                                </p:cTn>
                              </p:par>
                              <p:par>
                                <p:cTn id="45" presetID="2" presetClass="exit" presetSubtype="2" fill="hold" nodeType="withEffect">
                                  <p:stCondLst>
                                    <p:cond delay="0"/>
                                  </p:stCondLst>
                                  <p:childTnLst>
                                    <p:anim calcmode="lin" valueType="num">
                                      <p:cBhvr additive="base">
                                        <p:cTn id="46" dur="500"/>
                                        <p:tgtEl>
                                          <p:spTgt spid="7"/>
                                        </p:tgtEl>
                                        <p:attrNameLst>
                                          <p:attrName>ppt_x</p:attrName>
                                        </p:attrNameLst>
                                      </p:cBhvr>
                                      <p:tavLst>
                                        <p:tav tm="0">
                                          <p:val>
                                            <p:strVal val="ppt_x"/>
                                          </p:val>
                                        </p:tav>
                                        <p:tav tm="100000">
                                          <p:val>
                                            <p:strVal val="1+ppt_w/2"/>
                                          </p:val>
                                        </p:tav>
                                      </p:tavLst>
                                    </p:anim>
                                    <p:anim calcmode="lin" valueType="num">
                                      <p:cBhvr additive="base">
                                        <p:cTn id="47" dur="500"/>
                                        <p:tgtEl>
                                          <p:spTgt spid="7"/>
                                        </p:tgtEl>
                                        <p:attrNameLst>
                                          <p:attrName>ppt_y</p:attrName>
                                        </p:attrNameLst>
                                      </p:cBhvr>
                                      <p:tavLst>
                                        <p:tav tm="0">
                                          <p:val>
                                            <p:strVal val="ppt_y"/>
                                          </p:val>
                                        </p:tav>
                                        <p:tav tm="100000">
                                          <p:val>
                                            <p:strVal val="ppt_y"/>
                                          </p:val>
                                        </p:tav>
                                      </p:tavLst>
                                    </p:anim>
                                    <p:set>
                                      <p:cBhvr>
                                        <p:cTn id="48" dur="1" fill="hold">
                                          <p:stCondLst>
                                            <p:cond delay="499"/>
                                          </p:stCondLst>
                                        </p:cTn>
                                        <p:tgtEl>
                                          <p:spTgt spid="7"/>
                                        </p:tgtEl>
                                        <p:attrNameLst>
                                          <p:attrName>style.visibility</p:attrName>
                                        </p:attrNameLst>
                                      </p:cBhvr>
                                      <p:to>
                                        <p:strVal val="hidden"/>
                                      </p:to>
                                    </p:set>
                                  </p:childTnLst>
                                </p:cTn>
                              </p:par>
                              <p:par>
                                <p:cTn id="49" presetID="2" presetClass="exit" presetSubtype="2" fill="hold" grpId="1" nodeType="withEffect">
                                  <p:stCondLst>
                                    <p:cond delay="0"/>
                                  </p:stCondLst>
                                  <p:childTnLst>
                                    <p:anim calcmode="lin" valueType="num">
                                      <p:cBhvr additive="base">
                                        <p:cTn id="50" dur="500"/>
                                        <p:tgtEl>
                                          <p:spTgt spid="17"/>
                                        </p:tgtEl>
                                        <p:attrNameLst>
                                          <p:attrName>ppt_x</p:attrName>
                                        </p:attrNameLst>
                                      </p:cBhvr>
                                      <p:tavLst>
                                        <p:tav tm="0">
                                          <p:val>
                                            <p:strVal val="ppt_x"/>
                                          </p:val>
                                        </p:tav>
                                        <p:tav tm="100000">
                                          <p:val>
                                            <p:strVal val="1+ppt_w/2"/>
                                          </p:val>
                                        </p:tav>
                                      </p:tavLst>
                                    </p:anim>
                                    <p:anim calcmode="lin" valueType="num">
                                      <p:cBhvr additive="base">
                                        <p:cTn id="51" dur="500"/>
                                        <p:tgtEl>
                                          <p:spTgt spid="17"/>
                                        </p:tgtEl>
                                        <p:attrNameLst>
                                          <p:attrName>ppt_y</p:attrName>
                                        </p:attrNameLst>
                                      </p:cBhvr>
                                      <p:tavLst>
                                        <p:tav tm="0">
                                          <p:val>
                                            <p:strVal val="ppt_y"/>
                                          </p:val>
                                        </p:tav>
                                        <p:tav tm="100000">
                                          <p:val>
                                            <p:strVal val="ppt_y"/>
                                          </p:val>
                                        </p:tav>
                                      </p:tavLst>
                                    </p:anim>
                                    <p:set>
                                      <p:cBhvr>
                                        <p:cTn id="52" dur="1" fill="hold">
                                          <p:stCondLst>
                                            <p:cond delay="499"/>
                                          </p:stCondLst>
                                        </p:cTn>
                                        <p:tgtEl>
                                          <p:spTgt spid="17"/>
                                        </p:tgtEl>
                                        <p:attrNameLst>
                                          <p:attrName>style.visibility</p:attrName>
                                        </p:attrNameLst>
                                      </p:cBhvr>
                                      <p:to>
                                        <p:strVal val="hidden"/>
                                      </p:to>
                                    </p:set>
                                  </p:childTnLst>
                                </p:cTn>
                              </p:par>
                              <p:par>
                                <p:cTn id="53" presetID="2" presetClass="exit" presetSubtype="2" fill="hold" grpId="1" nodeType="withEffect">
                                  <p:stCondLst>
                                    <p:cond delay="0"/>
                                  </p:stCondLst>
                                  <p:childTnLst>
                                    <p:anim calcmode="lin" valueType="num">
                                      <p:cBhvr additive="base">
                                        <p:cTn id="54" dur="500"/>
                                        <p:tgtEl>
                                          <p:spTgt spid="15"/>
                                        </p:tgtEl>
                                        <p:attrNameLst>
                                          <p:attrName>ppt_x</p:attrName>
                                        </p:attrNameLst>
                                      </p:cBhvr>
                                      <p:tavLst>
                                        <p:tav tm="0">
                                          <p:val>
                                            <p:strVal val="ppt_x"/>
                                          </p:val>
                                        </p:tav>
                                        <p:tav tm="100000">
                                          <p:val>
                                            <p:strVal val="1+ppt_w/2"/>
                                          </p:val>
                                        </p:tav>
                                      </p:tavLst>
                                    </p:anim>
                                    <p:anim calcmode="lin" valueType="num">
                                      <p:cBhvr additive="base">
                                        <p:cTn id="55" dur="500"/>
                                        <p:tgtEl>
                                          <p:spTgt spid="15"/>
                                        </p:tgtEl>
                                        <p:attrNameLst>
                                          <p:attrName>ppt_y</p:attrName>
                                        </p:attrNameLst>
                                      </p:cBhvr>
                                      <p:tavLst>
                                        <p:tav tm="0">
                                          <p:val>
                                            <p:strVal val="ppt_y"/>
                                          </p:val>
                                        </p:tav>
                                        <p:tav tm="100000">
                                          <p:val>
                                            <p:strVal val="ppt_y"/>
                                          </p:val>
                                        </p:tav>
                                      </p:tavLst>
                                    </p:anim>
                                    <p:set>
                                      <p:cBhvr>
                                        <p:cTn id="56" dur="1" fill="hold">
                                          <p:stCondLst>
                                            <p:cond delay="499"/>
                                          </p:stCondLst>
                                        </p:cTn>
                                        <p:tgtEl>
                                          <p:spTgt spid="15"/>
                                        </p:tgtEl>
                                        <p:attrNameLst>
                                          <p:attrName>style.visibility</p:attrName>
                                        </p:attrNameLst>
                                      </p:cBhvr>
                                      <p:to>
                                        <p:strVal val="hidden"/>
                                      </p:to>
                                    </p:set>
                                  </p:childTnLst>
                                </p:cTn>
                              </p:par>
                              <p:par>
                                <p:cTn id="57" presetID="53" presetClass="entr" presetSubtype="16"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0" grpId="0" animBg="1"/>
      <p:bldP spid="10" grpId="1" animBg="1"/>
      <p:bldP spid="15" grpId="0"/>
      <p:bldP spid="15" grpId="1"/>
      <p:bldP spid="17" grpId="0"/>
      <p:bldP spid="17" grpId="1"/>
      <p:bldP spid="21" grpId="0" animBg="1"/>
      <p:bldP spid="21" grpId="1" animBg="1"/>
      <p:bldP spid="22" grpId="0" animBg="1"/>
      <p:bldP spid="22" grpId="1" animBg="1"/>
      <p:bldP spid="3" grpId="0" animBg="1"/>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31944-36D1-5449-3688-CA91C4304621}"/>
              </a:ext>
            </a:extLst>
          </p:cNvPr>
          <p:cNvSpPr>
            <a:spLocks noGrp="1"/>
          </p:cNvSpPr>
          <p:nvPr>
            <p:ph type="title"/>
          </p:nvPr>
        </p:nvSpPr>
        <p:spPr/>
        <p:txBody>
          <a:bodyPr/>
          <a:lstStyle/>
          <a:p>
            <a:r>
              <a:rPr lang="en-US">
                <a:latin typeface="Verdana"/>
                <a:ea typeface="Verdana"/>
              </a:rPr>
              <a:t>Final Client Statement</a:t>
            </a:r>
            <a:endParaRPr lang="en-US"/>
          </a:p>
        </p:txBody>
      </p:sp>
      <p:sp>
        <p:nvSpPr>
          <p:cNvPr id="3" name="Content Placeholder 2">
            <a:extLst>
              <a:ext uri="{FF2B5EF4-FFF2-40B4-BE49-F238E27FC236}">
                <a16:creationId xmlns:a16="http://schemas.microsoft.com/office/drawing/2014/main" id="{B6255013-28F3-00FE-096B-87D3C3CC79AE}"/>
              </a:ext>
            </a:extLst>
          </p:cNvPr>
          <p:cNvSpPr>
            <a:spLocks noGrp="1"/>
          </p:cNvSpPr>
          <p:nvPr>
            <p:ph idx="1"/>
          </p:nvPr>
        </p:nvSpPr>
        <p:spPr>
          <a:xfrm>
            <a:off x="507635" y="1425145"/>
            <a:ext cx="11174628" cy="4667637"/>
          </a:xfrm>
        </p:spPr>
        <p:txBody>
          <a:bodyPr anchor="ctr">
            <a:normAutofit/>
          </a:bodyPr>
          <a:lstStyle/>
          <a:p>
            <a:pPr marL="0" indent="0" algn="ctr">
              <a:buNone/>
            </a:pPr>
            <a:r>
              <a:rPr lang="en-US" sz="3200">
                <a:latin typeface="Verdana"/>
                <a:ea typeface="Verdana"/>
                <a:cs typeface="Times New Roman"/>
              </a:rPr>
              <a:t>Design, develop, and validate an </a:t>
            </a:r>
            <a:r>
              <a:rPr lang="en-US" sz="3200" b="1">
                <a:latin typeface="Verdana"/>
                <a:ea typeface="Verdana"/>
                <a:cs typeface="Times New Roman"/>
              </a:rPr>
              <a:t>imageable , replicable </a:t>
            </a:r>
            <a:r>
              <a:rPr lang="en-US" sz="3200">
                <a:latin typeface="Verdana"/>
                <a:ea typeface="Verdana"/>
                <a:cs typeface="Times New Roman"/>
              </a:rPr>
              <a:t>3D wound healing model that requires </a:t>
            </a:r>
            <a:r>
              <a:rPr lang="en-US" sz="3200" b="1">
                <a:latin typeface="Verdana"/>
                <a:ea typeface="Verdana"/>
                <a:cs typeface="Times New Roman"/>
              </a:rPr>
              <a:t>care once per 24 hours </a:t>
            </a:r>
            <a:r>
              <a:rPr lang="en-US" sz="3200">
                <a:latin typeface="Verdana"/>
                <a:ea typeface="Verdana"/>
                <a:cs typeface="Times New Roman"/>
              </a:rPr>
              <a:t>to further understand and simulate delayed cutaneous incisional wound healing in patients with Classical Ehlers-Danlos Syndrome (</a:t>
            </a:r>
            <a:r>
              <a:rPr lang="en-US" sz="3200" err="1">
                <a:latin typeface="Verdana"/>
                <a:ea typeface="Verdana"/>
                <a:cs typeface="Times New Roman"/>
              </a:rPr>
              <a:t>cEDS</a:t>
            </a:r>
            <a:r>
              <a:rPr lang="en-US" sz="3200">
                <a:latin typeface="Verdana"/>
                <a:ea typeface="Verdana"/>
                <a:cs typeface="Times New Roman"/>
              </a:rPr>
              <a:t>) that displays </a:t>
            </a:r>
            <a:r>
              <a:rPr lang="en-US" sz="3200" b="1">
                <a:latin typeface="Verdana"/>
                <a:ea typeface="Verdana"/>
                <a:cs typeface="Times New Roman"/>
              </a:rPr>
              <a:t>representative</a:t>
            </a:r>
            <a:r>
              <a:rPr lang="en-US" sz="3200">
                <a:latin typeface="Verdana"/>
                <a:ea typeface="Verdana"/>
                <a:cs typeface="Times New Roman"/>
              </a:rPr>
              <a:t> delayed wound closure, delayed dermal fibroblast proliferation and migration.</a:t>
            </a:r>
            <a:endParaRPr lang="en-US" sz="3600"/>
          </a:p>
        </p:txBody>
      </p:sp>
      <p:sp>
        <p:nvSpPr>
          <p:cNvPr id="5" name="Slide Number Placeholder 4">
            <a:extLst>
              <a:ext uri="{FF2B5EF4-FFF2-40B4-BE49-F238E27FC236}">
                <a16:creationId xmlns:a16="http://schemas.microsoft.com/office/drawing/2014/main" id="{58465F84-5524-45F8-16E4-F1A34450695F}"/>
              </a:ext>
            </a:extLst>
          </p:cNvPr>
          <p:cNvSpPr>
            <a:spLocks noGrp="1"/>
          </p:cNvSpPr>
          <p:nvPr>
            <p:ph type="sldNum" sz="quarter" idx="12"/>
          </p:nvPr>
        </p:nvSpPr>
        <p:spPr>
          <a:xfrm>
            <a:off x="1" y="6455700"/>
            <a:ext cx="609600" cy="3941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3B0023-0CED-47F7-85AE-654F0B232C29}" type="slidenum">
              <a:rPr kumimoji="0" lang="en-US" sz="1200" b="0" i="0" u="none" strike="noStrike" kern="1200" cap="none" spc="0" normalizeH="0" baseline="0" noProof="0" smtClean="0">
                <a:ln>
                  <a:noFill/>
                </a:ln>
                <a:solidFill>
                  <a:prstClr val="black">
                    <a:lumMod val="85000"/>
                    <a:lumOff val="1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lumMod val="85000"/>
                  <a:lumOff val="15000"/>
                </a:prstClr>
              </a:solidFill>
              <a:effectLst/>
              <a:uLnTx/>
              <a:uFillTx/>
              <a:latin typeface="Verdana"/>
              <a:ea typeface="+mn-ea"/>
              <a:cs typeface="+mn-cs"/>
            </a:endParaRPr>
          </a:p>
        </p:txBody>
      </p:sp>
    </p:spTree>
    <p:extLst>
      <p:ext uri="{BB962C8B-B14F-4D97-AF65-F5344CB8AC3E}">
        <p14:creationId xmlns:p14="http://schemas.microsoft.com/office/powerpoint/2010/main" val="1027984236"/>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04FF0-D1EE-3CBE-14BF-B7A174257925}"/>
              </a:ext>
            </a:extLst>
          </p:cNvPr>
          <p:cNvSpPr>
            <a:spLocks noGrp="1"/>
          </p:cNvSpPr>
          <p:nvPr>
            <p:ph type="title"/>
          </p:nvPr>
        </p:nvSpPr>
        <p:spPr/>
        <p:txBody>
          <a:bodyPr/>
          <a:lstStyle/>
          <a:p>
            <a:r>
              <a:rPr lang="en-US">
                <a:latin typeface="Verdana"/>
                <a:ea typeface="Verdana"/>
              </a:rPr>
              <a:t>Functions and Specifications</a:t>
            </a:r>
            <a:endParaRPr lang="en-US"/>
          </a:p>
        </p:txBody>
      </p:sp>
      <p:sp>
        <p:nvSpPr>
          <p:cNvPr id="5" name="Slide Number Placeholder 4">
            <a:extLst>
              <a:ext uri="{FF2B5EF4-FFF2-40B4-BE49-F238E27FC236}">
                <a16:creationId xmlns:a16="http://schemas.microsoft.com/office/drawing/2014/main" id="{8549856C-2B24-A05A-884F-AD5F3A73E81D}"/>
              </a:ext>
            </a:extLst>
          </p:cNvPr>
          <p:cNvSpPr>
            <a:spLocks noGrp="1"/>
          </p:cNvSpPr>
          <p:nvPr>
            <p:ph type="sldNum" sz="quarter" idx="12"/>
          </p:nvPr>
        </p:nvSpPr>
        <p:spPr>
          <a:xfrm>
            <a:off x="1" y="6469307"/>
            <a:ext cx="609600" cy="3941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EBEB0A-9E3D-4B14-9782-E2AE3DA60D96}" type="slidenum">
              <a:rPr kumimoji="0" lang="en-US" sz="1200" b="0" i="0" u="none" strike="noStrike" kern="1200" cap="none" spc="0" normalizeH="0" baseline="0" noProof="0" smtClean="0">
                <a:ln>
                  <a:noFill/>
                </a:ln>
                <a:solidFill>
                  <a:prstClr val="black">
                    <a:lumMod val="85000"/>
                    <a:lumOff val="1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lumMod val="85000"/>
                  <a:lumOff val="15000"/>
                </a:prstClr>
              </a:solidFill>
              <a:effectLst/>
              <a:uLnTx/>
              <a:uFillTx/>
              <a:latin typeface="Verdana"/>
              <a:ea typeface="+mn-ea"/>
              <a:cs typeface="+mn-cs"/>
            </a:endParaRPr>
          </a:p>
        </p:txBody>
      </p:sp>
      <p:grpSp>
        <p:nvGrpSpPr>
          <p:cNvPr id="8" name="Group 7">
            <a:extLst>
              <a:ext uri="{FF2B5EF4-FFF2-40B4-BE49-F238E27FC236}">
                <a16:creationId xmlns:a16="http://schemas.microsoft.com/office/drawing/2014/main" id="{383F3958-E089-93A4-B1E5-E956FF17BC2C}"/>
              </a:ext>
            </a:extLst>
          </p:cNvPr>
          <p:cNvGrpSpPr/>
          <p:nvPr/>
        </p:nvGrpSpPr>
        <p:grpSpPr>
          <a:xfrm>
            <a:off x="1041386" y="1676630"/>
            <a:ext cx="10198394" cy="587795"/>
            <a:chOff x="1041386" y="1676630"/>
            <a:chExt cx="10198394" cy="587795"/>
          </a:xfrm>
        </p:grpSpPr>
        <p:sp>
          <p:nvSpPr>
            <p:cNvPr id="57" name="TextBox 21">
              <a:extLst>
                <a:ext uri="{FF2B5EF4-FFF2-40B4-BE49-F238E27FC236}">
                  <a16:creationId xmlns:a16="http://schemas.microsoft.com/office/drawing/2014/main" id="{AC6CF038-4621-9FBA-3041-00164DF4D716}"/>
                </a:ext>
              </a:extLst>
            </p:cNvPr>
            <p:cNvSpPr txBox="1"/>
            <p:nvPr/>
          </p:nvSpPr>
          <p:spPr>
            <a:xfrm>
              <a:off x="1041386" y="1679650"/>
              <a:ext cx="4578310" cy="584775"/>
            </a:xfrm>
            <a:prstGeom prst="rect">
              <a:avLst/>
            </a:prstGeom>
            <a:solidFill>
              <a:schemeClr val="accent2"/>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600" kern="0">
                <a:solidFill>
                  <a:srgbClr val="000000"/>
                </a:solidFill>
                <a:latin typeface="Calibri"/>
                <a:cs typeface="Calibri"/>
              </a:endParaRPr>
            </a:p>
            <a:p>
              <a:pPr lvl="0" algn="ctr">
                <a:defRPr/>
              </a:pPr>
              <a:r>
                <a:rPr lang="en-US" sz="2000" b="1" kern="0">
                  <a:solidFill>
                    <a:srgbClr val="000000"/>
                  </a:solidFill>
                  <a:latin typeface="Calibri"/>
                </a:rPr>
                <a:t>Functions</a:t>
              </a:r>
              <a:endParaRPr lang="en-US" b="1"/>
            </a:p>
            <a:p>
              <a:pPr algn="ctr">
                <a:defRPr/>
              </a:pPr>
              <a:endParaRPr lang="en-US" sz="600" kern="0">
                <a:solidFill>
                  <a:srgbClr val="000000"/>
                </a:solidFill>
                <a:latin typeface="Calibri"/>
                <a:cs typeface="Calibri"/>
              </a:endParaRPr>
            </a:p>
          </p:txBody>
        </p:sp>
        <p:sp>
          <p:nvSpPr>
            <p:cNvPr id="58" name="TextBox 23">
              <a:extLst>
                <a:ext uri="{FF2B5EF4-FFF2-40B4-BE49-F238E27FC236}">
                  <a16:creationId xmlns:a16="http://schemas.microsoft.com/office/drawing/2014/main" id="{5B502789-9A7B-9748-4184-ED4369829684}"/>
                </a:ext>
              </a:extLst>
            </p:cNvPr>
            <p:cNvSpPr txBox="1"/>
            <p:nvPr/>
          </p:nvSpPr>
          <p:spPr>
            <a:xfrm>
              <a:off x="6534470" y="1676630"/>
              <a:ext cx="4705310" cy="584775"/>
            </a:xfrm>
            <a:prstGeom prst="rect">
              <a:avLst/>
            </a:prstGeom>
            <a:solidFill>
              <a:schemeClr val="accent2"/>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600" kern="0">
                <a:solidFill>
                  <a:srgbClr val="000000"/>
                </a:solidFill>
                <a:latin typeface="Calibri"/>
                <a:cs typeface="Calibri"/>
              </a:endParaRPr>
            </a:p>
            <a:p>
              <a:pPr lvl="0" algn="ctr">
                <a:defRPr/>
              </a:pPr>
              <a:r>
                <a:rPr lang="en-US" sz="2000" b="1" kern="0">
                  <a:solidFill>
                    <a:srgbClr val="000000"/>
                  </a:solidFill>
                  <a:latin typeface="Calibri"/>
                </a:rPr>
                <a:t>Specifications</a:t>
              </a:r>
              <a:endParaRPr lang="en-US" sz="2000" b="1" kern="0">
                <a:solidFill>
                  <a:srgbClr val="000000"/>
                </a:solidFill>
                <a:latin typeface="Calibri"/>
                <a:cs typeface="Calibri"/>
              </a:endParaRPr>
            </a:p>
            <a:p>
              <a:pPr algn="ctr">
                <a:defRPr/>
              </a:pPr>
              <a:endParaRPr lang="en-US" sz="600" kern="0">
                <a:latin typeface="Calibri"/>
                <a:cs typeface="Calibri"/>
              </a:endParaRPr>
            </a:p>
          </p:txBody>
        </p:sp>
      </p:grpSp>
      <p:grpSp>
        <p:nvGrpSpPr>
          <p:cNvPr id="7" name="Group 6">
            <a:extLst>
              <a:ext uri="{FF2B5EF4-FFF2-40B4-BE49-F238E27FC236}">
                <a16:creationId xmlns:a16="http://schemas.microsoft.com/office/drawing/2014/main" id="{6A9D2243-575B-97A9-20A7-8C2EBD1840A6}"/>
              </a:ext>
            </a:extLst>
          </p:cNvPr>
          <p:cNvGrpSpPr/>
          <p:nvPr/>
        </p:nvGrpSpPr>
        <p:grpSpPr>
          <a:xfrm>
            <a:off x="1032314" y="5528183"/>
            <a:ext cx="10201245" cy="830997"/>
            <a:chOff x="1032314" y="5528183"/>
            <a:chExt cx="10201245" cy="830997"/>
          </a:xfrm>
        </p:grpSpPr>
        <p:sp>
          <p:nvSpPr>
            <p:cNvPr id="62" name="TextBox 30">
              <a:extLst>
                <a:ext uri="{FF2B5EF4-FFF2-40B4-BE49-F238E27FC236}">
                  <a16:creationId xmlns:a16="http://schemas.microsoft.com/office/drawing/2014/main" id="{96798BE5-A3F4-2451-6871-B0B52B90E85B}"/>
                </a:ext>
              </a:extLst>
            </p:cNvPr>
            <p:cNvSpPr txBox="1"/>
            <p:nvPr/>
          </p:nvSpPr>
          <p:spPr>
            <a:xfrm>
              <a:off x="1032314" y="5528183"/>
              <a:ext cx="4586031" cy="830997"/>
            </a:xfrm>
            <a:prstGeom prst="rect">
              <a:avLst/>
            </a:prstGeom>
            <a:solidFill>
              <a:srgbClr val="AB192D"/>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600" kern="0">
                <a:solidFill>
                  <a:prstClr val="black"/>
                </a:solidFill>
                <a:ea typeface="Verdana"/>
              </a:endParaRPr>
            </a:p>
            <a:p>
              <a:pPr algn="ctr">
                <a:defRPr/>
              </a:pPr>
              <a:r>
                <a:rPr lang="en-US" kern="0">
                  <a:solidFill>
                    <a:schemeClr val="bg1"/>
                  </a:solidFill>
                  <a:ea typeface="Verdana"/>
                </a:rPr>
                <a:t>Integrates</a:t>
              </a:r>
              <a:r>
                <a:rPr lang="en-US" kern="0">
                  <a:solidFill>
                    <a:schemeClr val="bg1"/>
                  </a:solidFill>
                  <a:ea typeface="+mn-lt"/>
                  <a:cs typeface="+mn-lt"/>
                </a:rPr>
                <a:t> standard and easily available materials and equipment</a:t>
              </a:r>
              <a:endParaRPr lang="en-US" sz="600" kern="0">
                <a:solidFill>
                  <a:schemeClr val="bg1"/>
                </a:solidFill>
                <a:ea typeface="Verdana"/>
              </a:endParaRPr>
            </a:p>
            <a:p>
              <a:pPr algn="ctr">
                <a:defRPr/>
              </a:pPr>
              <a:endParaRPr lang="en-US" sz="600" kern="0">
                <a:solidFill>
                  <a:prstClr val="black"/>
                </a:solidFill>
                <a:ea typeface="Verdana"/>
              </a:endParaRPr>
            </a:p>
          </p:txBody>
        </p:sp>
        <p:sp>
          <p:nvSpPr>
            <p:cNvPr id="66" name="TextBox 30">
              <a:extLst>
                <a:ext uri="{FF2B5EF4-FFF2-40B4-BE49-F238E27FC236}">
                  <a16:creationId xmlns:a16="http://schemas.microsoft.com/office/drawing/2014/main" id="{72C7BD73-6560-439A-A538-D7470C6C8673}"/>
                </a:ext>
              </a:extLst>
            </p:cNvPr>
            <p:cNvSpPr txBox="1"/>
            <p:nvPr/>
          </p:nvSpPr>
          <p:spPr>
            <a:xfrm>
              <a:off x="6529599" y="5596785"/>
              <a:ext cx="4703960" cy="646331"/>
            </a:xfrm>
            <a:prstGeom prst="rect">
              <a:avLst/>
            </a:prstGeom>
            <a:solidFill>
              <a:schemeClr val="bg1"/>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85750" indent="-285750" algn="ctr">
                <a:buFont typeface="Calibri"/>
                <a:buChar char="-"/>
                <a:defRPr/>
              </a:pPr>
              <a:r>
                <a:rPr lang="en-US" kern="0">
                  <a:solidFill>
                    <a:prstClr val="black"/>
                  </a:solidFill>
                  <a:ea typeface="Verdana"/>
                </a:rPr>
                <a:t>22.8 mm well plate diameter</a:t>
              </a:r>
            </a:p>
            <a:p>
              <a:pPr marL="285750" indent="-285750" algn="ctr">
                <a:buFont typeface="Calibri"/>
                <a:buChar char="-"/>
                <a:defRPr/>
              </a:pPr>
              <a:r>
                <a:rPr lang="en-US" kern="0">
                  <a:solidFill>
                    <a:prstClr val="black"/>
                  </a:solidFill>
                  <a:ea typeface="Verdana"/>
                </a:rPr>
                <a:t>Materials obtained within 2 weeks</a:t>
              </a:r>
            </a:p>
          </p:txBody>
        </p:sp>
        <p:sp>
          <p:nvSpPr>
            <p:cNvPr id="67" name="TextBox 34">
              <a:extLst>
                <a:ext uri="{FF2B5EF4-FFF2-40B4-BE49-F238E27FC236}">
                  <a16:creationId xmlns:a16="http://schemas.microsoft.com/office/drawing/2014/main" id="{88952819-3206-3B96-F040-FCC2861C68FC}"/>
                </a:ext>
              </a:extLst>
            </p:cNvPr>
            <p:cNvSpPr txBox="1"/>
            <p:nvPr/>
          </p:nvSpPr>
          <p:spPr>
            <a:xfrm>
              <a:off x="5621618" y="5704026"/>
              <a:ext cx="950348" cy="371323"/>
            </a:xfrm>
            <a:prstGeom prst="rect">
              <a:avLst/>
            </a:prstGeom>
            <a:noFill/>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a:t>
              </a:r>
            </a:p>
          </p:txBody>
        </p:sp>
      </p:grpSp>
      <p:grpSp>
        <p:nvGrpSpPr>
          <p:cNvPr id="6" name="Group 5">
            <a:extLst>
              <a:ext uri="{FF2B5EF4-FFF2-40B4-BE49-F238E27FC236}">
                <a16:creationId xmlns:a16="http://schemas.microsoft.com/office/drawing/2014/main" id="{3B9F644E-105F-00C6-FEFC-EDB97E3C568B}"/>
              </a:ext>
            </a:extLst>
          </p:cNvPr>
          <p:cNvGrpSpPr/>
          <p:nvPr/>
        </p:nvGrpSpPr>
        <p:grpSpPr>
          <a:xfrm>
            <a:off x="1032314" y="4394252"/>
            <a:ext cx="10201245" cy="923330"/>
            <a:chOff x="1032314" y="4394252"/>
            <a:chExt cx="10201245" cy="923330"/>
          </a:xfrm>
        </p:grpSpPr>
        <p:sp>
          <p:nvSpPr>
            <p:cNvPr id="61" name="TextBox 30">
              <a:extLst>
                <a:ext uri="{FF2B5EF4-FFF2-40B4-BE49-F238E27FC236}">
                  <a16:creationId xmlns:a16="http://schemas.microsoft.com/office/drawing/2014/main" id="{4E8668A7-F17D-133D-9C95-2F0BD910E227}"/>
                </a:ext>
              </a:extLst>
            </p:cNvPr>
            <p:cNvSpPr txBox="1"/>
            <p:nvPr/>
          </p:nvSpPr>
          <p:spPr>
            <a:xfrm>
              <a:off x="1032314" y="4439610"/>
              <a:ext cx="4586031" cy="830997"/>
            </a:xfrm>
            <a:prstGeom prst="rect">
              <a:avLst/>
            </a:prstGeom>
            <a:solidFill>
              <a:srgbClr val="AB192D"/>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600" kern="0">
                <a:solidFill>
                  <a:prstClr val="black"/>
                </a:solidFill>
                <a:ea typeface="Verdana"/>
              </a:endParaRPr>
            </a:p>
            <a:p>
              <a:pPr algn="ctr">
                <a:defRPr/>
              </a:pPr>
              <a:r>
                <a:rPr lang="en-US" kern="0">
                  <a:solidFill>
                    <a:schemeClr val="bg1"/>
                  </a:solidFill>
                  <a:ea typeface="Verdana"/>
                </a:rPr>
                <a:t>Accurate and efficient fabrication of model</a:t>
              </a:r>
              <a:endParaRPr lang="en-US">
                <a:solidFill>
                  <a:schemeClr val="bg1"/>
                </a:solidFill>
              </a:endParaRPr>
            </a:p>
            <a:p>
              <a:pPr algn="ctr">
                <a:defRPr/>
              </a:pPr>
              <a:endParaRPr lang="en-US" sz="600" kern="0">
                <a:solidFill>
                  <a:prstClr val="black"/>
                </a:solidFill>
                <a:ea typeface="Verdana"/>
              </a:endParaRPr>
            </a:p>
          </p:txBody>
        </p:sp>
        <p:sp>
          <p:nvSpPr>
            <p:cNvPr id="65" name="TextBox 30">
              <a:extLst>
                <a:ext uri="{FF2B5EF4-FFF2-40B4-BE49-F238E27FC236}">
                  <a16:creationId xmlns:a16="http://schemas.microsoft.com/office/drawing/2014/main" id="{A05C5158-DB33-C128-8A0A-0E9AAF8D8364}"/>
                </a:ext>
              </a:extLst>
            </p:cNvPr>
            <p:cNvSpPr txBox="1"/>
            <p:nvPr/>
          </p:nvSpPr>
          <p:spPr>
            <a:xfrm>
              <a:off x="6529599" y="4394252"/>
              <a:ext cx="4703960" cy="923330"/>
            </a:xfrm>
            <a:prstGeom prst="rect">
              <a:avLst/>
            </a:prstGeom>
            <a:solidFill>
              <a:schemeClr val="bg1"/>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85750" indent="-285750" algn="ctr">
                <a:buFont typeface="Calibri"/>
                <a:buChar char="-"/>
                <a:defRPr/>
              </a:pPr>
              <a:r>
                <a:rPr lang="en-US" kern="0">
                  <a:solidFill>
                    <a:prstClr val="black"/>
                  </a:solidFill>
                  <a:ea typeface="Verdana"/>
                </a:rPr>
                <a:t>Less than 5 components</a:t>
              </a:r>
            </a:p>
            <a:p>
              <a:pPr marL="285750" indent="-285750" algn="ctr">
                <a:buFont typeface="Calibri"/>
                <a:buChar char="-"/>
                <a:defRPr/>
              </a:pPr>
              <a:r>
                <a:rPr lang="en-US" kern="0">
                  <a:solidFill>
                    <a:prstClr val="black"/>
                  </a:solidFill>
                  <a:ea typeface="Verdana"/>
                </a:rPr>
                <a:t>Care requires 1 scientist once per 24 hours</a:t>
              </a:r>
            </a:p>
          </p:txBody>
        </p:sp>
        <p:sp>
          <p:nvSpPr>
            <p:cNvPr id="68" name="TextBox 34">
              <a:extLst>
                <a:ext uri="{FF2B5EF4-FFF2-40B4-BE49-F238E27FC236}">
                  <a16:creationId xmlns:a16="http://schemas.microsoft.com/office/drawing/2014/main" id="{4C17B79A-034E-66F2-C3C3-EB2E8B17B7C5}"/>
                </a:ext>
              </a:extLst>
            </p:cNvPr>
            <p:cNvSpPr txBox="1"/>
            <p:nvPr/>
          </p:nvSpPr>
          <p:spPr>
            <a:xfrm>
              <a:off x="5621618" y="4672563"/>
              <a:ext cx="950348" cy="371323"/>
            </a:xfrm>
            <a:prstGeom prst="rect">
              <a:avLst/>
            </a:prstGeom>
            <a:noFill/>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a:t>
              </a:r>
            </a:p>
          </p:txBody>
        </p:sp>
      </p:grpSp>
      <p:grpSp>
        <p:nvGrpSpPr>
          <p:cNvPr id="4" name="Group 3">
            <a:extLst>
              <a:ext uri="{FF2B5EF4-FFF2-40B4-BE49-F238E27FC236}">
                <a16:creationId xmlns:a16="http://schemas.microsoft.com/office/drawing/2014/main" id="{824A17D5-07DA-9428-F6CD-85274EAF270F}"/>
              </a:ext>
            </a:extLst>
          </p:cNvPr>
          <p:cNvGrpSpPr/>
          <p:nvPr/>
        </p:nvGrpSpPr>
        <p:grpSpPr>
          <a:xfrm>
            <a:off x="1041386" y="3586895"/>
            <a:ext cx="10201245" cy="646331"/>
            <a:chOff x="1041386" y="3586895"/>
            <a:chExt cx="10201245" cy="646331"/>
          </a:xfrm>
        </p:grpSpPr>
        <p:sp>
          <p:nvSpPr>
            <p:cNvPr id="60" name="TextBox 30">
              <a:extLst>
                <a:ext uri="{FF2B5EF4-FFF2-40B4-BE49-F238E27FC236}">
                  <a16:creationId xmlns:a16="http://schemas.microsoft.com/office/drawing/2014/main" id="{E3D3F800-B6B0-913B-9DEB-DCD14514F1DE}"/>
                </a:ext>
              </a:extLst>
            </p:cNvPr>
            <p:cNvSpPr txBox="1"/>
            <p:nvPr/>
          </p:nvSpPr>
          <p:spPr>
            <a:xfrm>
              <a:off x="1041386" y="3632253"/>
              <a:ext cx="4586031" cy="553998"/>
            </a:xfrm>
            <a:prstGeom prst="rect">
              <a:avLst/>
            </a:prstGeom>
            <a:solidFill>
              <a:srgbClr val="AB192D"/>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600" kern="0">
                <a:solidFill>
                  <a:prstClr val="black"/>
                </a:solidFill>
                <a:ea typeface="Verdana"/>
              </a:endParaRPr>
            </a:p>
            <a:p>
              <a:pPr algn="ctr">
                <a:defRPr/>
              </a:pPr>
              <a:r>
                <a:rPr lang="en-US" kern="0">
                  <a:solidFill>
                    <a:schemeClr val="bg1"/>
                  </a:solidFill>
                  <a:ea typeface="Verdana"/>
                </a:rPr>
                <a:t>Efficient imaging of model over time</a:t>
              </a:r>
              <a:endParaRPr lang="en-US">
                <a:solidFill>
                  <a:schemeClr val="bg1"/>
                </a:solidFill>
              </a:endParaRPr>
            </a:p>
            <a:p>
              <a:pPr algn="ctr">
                <a:defRPr/>
              </a:pPr>
              <a:endParaRPr lang="en-US" sz="600">
                <a:ea typeface="Verdana"/>
              </a:endParaRPr>
            </a:p>
          </p:txBody>
        </p:sp>
        <p:sp>
          <p:nvSpPr>
            <p:cNvPr id="64" name="TextBox 30">
              <a:extLst>
                <a:ext uri="{FF2B5EF4-FFF2-40B4-BE49-F238E27FC236}">
                  <a16:creationId xmlns:a16="http://schemas.microsoft.com/office/drawing/2014/main" id="{DA62E295-C56D-0B8F-A27E-59CC3ADC6AAC}"/>
                </a:ext>
              </a:extLst>
            </p:cNvPr>
            <p:cNvSpPr txBox="1"/>
            <p:nvPr/>
          </p:nvSpPr>
          <p:spPr>
            <a:xfrm>
              <a:off x="6538671" y="3586895"/>
              <a:ext cx="4703960" cy="646331"/>
            </a:xfrm>
            <a:prstGeom prst="rect">
              <a:avLst/>
            </a:prstGeom>
            <a:solidFill>
              <a:schemeClr val="bg1"/>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85750" indent="-285750" algn="ctr">
                <a:buFont typeface="Calibri"/>
                <a:buChar char="-"/>
                <a:defRPr/>
              </a:pPr>
              <a:r>
                <a:rPr lang="en-US" kern="0">
                  <a:solidFill>
                    <a:prstClr val="black"/>
                  </a:solidFill>
                  <a:ea typeface="Verdana"/>
                </a:rPr>
                <a:t>12 models/hour</a:t>
              </a:r>
            </a:p>
            <a:p>
              <a:pPr marL="285750" indent="-285750" algn="ctr">
                <a:buFont typeface="Calibri"/>
                <a:buChar char="-"/>
                <a:defRPr/>
              </a:pPr>
              <a:r>
                <a:rPr lang="en-US" kern="0">
                  <a:solidFill>
                    <a:prstClr val="black"/>
                  </a:solidFill>
                  <a:ea typeface="Verdana"/>
                </a:rPr>
                <a:t>Measurable to the nearest 100 µm</a:t>
              </a:r>
            </a:p>
          </p:txBody>
        </p:sp>
        <p:sp>
          <p:nvSpPr>
            <p:cNvPr id="69" name="TextBox 34">
              <a:extLst>
                <a:ext uri="{FF2B5EF4-FFF2-40B4-BE49-F238E27FC236}">
                  <a16:creationId xmlns:a16="http://schemas.microsoft.com/office/drawing/2014/main" id="{CCA5A61A-F5A9-C168-4426-12258072E000}"/>
                </a:ext>
              </a:extLst>
            </p:cNvPr>
            <p:cNvSpPr txBox="1"/>
            <p:nvPr/>
          </p:nvSpPr>
          <p:spPr>
            <a:xfrm>
              <a:off x="5621618" y="3729134"/>
              <a:ext cx="950348" cy="371323"/>
            </a:xfrm>
            <a:prstGeom prst="rect">
              <a:avLst/>
            </a:prstGeom>
            <a:noFill/>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a:t>
              </a:r>
            </a:p>
          </p:txBody>
        </p:sp>
      </p:grpSp>
      <p:grpSp>
        <p:nvGrpSpPr>
          <p:cNvPr id="3" name="Group 2">
            <a:extLst>
              <a:ext uri="{FF2B5EF4-FFF2-40B4-BE49-F238E27FC236}">
                <a16:creationId xmlns:a16="http://schemas.microsoft.com/office/drawing/2014/main" id="{231A247A-7ED6-075B-BF78-F2296D5B27CE}"/>
              </a:ext>
            </a:extLst>
          </p:cNvPr>
          <p:cNvGrpSpPr/>
          <p:nvPr/>
        </p:nvGrpSpPr>
        <p:grpSpPr>
          <a:xfrm>
            <a:off x="1032315" y="2552753"/>
            <a:ext cx="10219388" cy="923330"/>
            <a:chOff x="1032315" y="2552753"/>
            <a:chExt cx="10219388" cy="923330"/>
          </a:xfrm>
        </p:grpSpPr>
        <p:sp>
          <p:nvSpPr>
            <p:cNvPr id="59" name="TextBox 30">
              <a:extLst>
                <a:ext uri="{FF2B5EF4-FFF2-40B4-BE49-F238E27FC236}">
                  <a16:creationId xmlns:a16="http://schemas.microsoft.com/office/drawing/2014/main" id="{535329D8-E788-F797-C2B2-026B93CB59D6}"/>
                </a:ext>
              </a:extLst>
            </p:cNvPr>
            <p:cNvSpPr txBox="1"/>
            <p:nvPr/>
          </p:nvSpPr>
          <p:spPr>
            <a:xfrm>
              <a:off x="1032315" y="2734183"/>
              <a:ext cx="4586031" cy="553998"/>
            </a:xfrm>
            <a:prstGeom prst="rect">
              <a:avLst/>
            </a:prstGeom>
            <a:solidFill>
              <a:srgbClr val="AB192D"/>
            </a:solidFill>
            <a:ln>
              <a:solidFill>
                <a:schemeClr val="accent1">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sz="600" kern="0">
                <a:solidFill>
                  <a:prstClr val="black"/>
                </a:solidFill>
                <a:ea typeface="Verdana"/>
              </a:endParaRPr>
            </a:p>
            <a:p>
              <a:pPr algn="ctr">
                <a:defRPr/>
              </a:pPr>
              <a:r>
                <a:rPr lang="en-US" kern="0">
                  <a:solidFill>
                    <a:schemeClr val="bg1"/>
                  </a:solidFill>
                  <a:ea typeface="Verdana"/>
                </a:rPr>
                <a:t>Representative of EDS cell functions</a:t>
              </a:r>
              <a:endParaRPr lang="en-US">
                <a:solidFill>
                  <a:schemeClr val="bg1"/>
                </a:solidFill>
              </a:endParaRPr>
            </a:p>
            <a:p>
              <a:pPr algn="ctr">
                <a:defRPr/>
              </a:pPr>
              <a:endParaRPr lang="en-US" sz="600" kern="0">
                <a:solidFill>
                  <a:prstClr val="black"/>
                </a:solidFill>
                <a:ea typeface="Verdana"/>
              </a:endParaRPr>
            </a:p>
          </p:txBody>
        </p:sp>
        <p:sp>
          <p:nvSpPr>
            <p:cNvPr id="63" name="TextBox 30">
              <a:extLst>
                <a:ext uri="{FF2B5EF4-FFF2-40B4-BE49-F238E27FC236}">
                  <a16:creationId xmlns:a16="http://schemas.microsoft.com/office/drawing/2014/main" id="{7C960D3E-4005-7FC4-12B8-AD91A178743F}"/>
                </a:ext>
              </a:extLst>
            </p:cNvPr>
            <p:cNvSpPr txBox="1"/>
            <p:nvPr/>
          </p:nvSpPr>
          <p:spPr>
            <a:xfrm>
              <a:off x="6547743" y="2552753"/>
              <a:ext cx="4703960" cy="923330"/>
            </a:xfrm>
            <a:prstGeom prst="rect">
              <a:avLst/>
            </a:prstGeom>
            <a:solidFill>
              <a:schemeClr val="bg1"/>
            </a:solidFill>
            <a:ln>
              <a:solidFill>
                <a:schemeClr val="bg2">
                  <a:lumMod val="75000"/>
                </a:schemeClr>
              </a:solidFill>
            </a:ln>
          </p:spPr>
          <p:style>
            <a:lnRef idx="2">
              <a:schemeClr val="accent3"/>
            </a:lnRef>
            <a:fillRef idx="1">
              <a:schemeClr val="lt1"/>
            </a:fillRef>
            <a:effectRef idx="0">
              <a:schemeClr val="accent3"/>
            </a:effectRef>
            <a:fontRef idx="minor">
              <a:schemeClr val="dk1"/>
            </a:fontRef>
          </p:style>
          <p:txBody>
            <a:bodyPr wrap="square" lIns="91440" tIns="45720" rIns="91440" bIns="45720" rtlCol="0" anchor="t">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85750" indent="-285750" algn="ctr">
                <a:buFont typeface="Calibri"/>
                <a:buChar char="-"/>
                <a:defRPr/>
              </a:pPr>
              <a:r>
                <a:rPr lang="en-US" kern="0">
                  <a:solidFill>
                    <a:prstClr val="black"/>
                  </a:solidFill>
                  <a:ea typeface="Verdana"/>
                </a:rPr>
                <a:t>1/3 proliferation rate</a:t>
              </a:r>
            </a:p>
            <a:p>
              <a:pPr marL="285750" indent="-285750" algn="ctr">
                <a:buFont typeface="Calibri"/>
                <a:buChar char="-"/>
                <a:defRPr/>
              </a:pPr>
              <a:r>
                <a:rPr lang="en-US" kern="0">
                  <a:solidFill>
                    <a:prstClr val="black"/>
                  </a:solidFill>
                  <a:ea typeface="Verdana"/>
                </a:rPr>
                <a:t>1/3 migration rate</a:t>
              </a:r>
            </a:p>
            <a:p>
              <a:pPr marL="285750" indent="-285750" algn="ctr">
                <a:buFont typeface="Calibri"/>
                <a:buChar char="-"/>
                <a:defRPr/>
              </a:pPr>
              <a:r>
                <a:rPr lang="en-US" kern="0">
                  <a:solidFill>
                    <a:prstClr val="black"/>
                  </a:solidFill>
                  <a:ea typeface="Verdana"/>
                </a:rPr>
                <a:t>2x healing duration</a:t>
              </a:r>
            </a:p>
          </p:txBody>
        </p:sp>
        <p:sp>
          <p:nvSpPr>
            <p:cNvPr id="70" name="TextBox 34">
              <a:extLst>
                <a:ext uri="{FF2B5EF4-FFF2-40B4-BE49-F238E27FC236}">
                  <a16:creationId xmlns:a16="http://schemas.microsoft.com/office/drawing/2014/main" id="{BAC425AC-AFF4-490A-7827-B92E86A4602C}"/>
                </a:ext>
              </a:extLst>
            </p:cNvPr>
            <p:cNvSpPr txBox="1"/>
            <p:nvPr/>
          </p:nvSpPr>
          <p:spPr>
            <a:xfrm>
              <a:off x="5621618" y="2821991"/>
              <a:ext cx="950348" cy="371323"/>
            </a:xfrm>
            <a:prstGeom prst="rect">
              <a:avLst/>
            </a:prstGeom>
            <a:noFill/>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a:t>
              </a:r>
            </a:p>
          </p:txBody>
        </p:sp>
      </p:grpSp>
    </p:spTree>
    <p:extLst>
      <p:ext uri="{BB962C8B-B14F-4D97-AF65-F5344CB8AC3E}">
        <p14:creationId xmlns:p14="http://schemas.microsoft.com/office/powerpoint/2010/main" val="353908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EA021643-A93B-119B-1102-FE690C417E1F}"/>
              </a:ext>
            </a:extLst>
          </p:cNvPr>
          <p:cNvSpPr/>
          <p:nvPr/>
        </p:nvSpPr>
        <p:spPr bwMode="auto">
          <a:xfrm>
            <a:off x="8751311" y="3036065"/>
            <a:ext cx="2148666" cy="686817"/>
          </a:xfrm>
          <a:prstGeom prst="rect">
            <a:avLst/>
          </a:prstGeom>
          <a:solidFill>
            <a:srgbClr val="92D050"/>
          </a:solidFill>
          <a:ln w="28575" cap="sq" algn="ctr">
            <a:solidFill>
              <a:srgbClr val="92D050"/>
            </a:solidFill>
            <a:miter lim="800000"/>
            <a:headEnd/>
            <a:tailEnd/>
          </a:ln>
          <a:effectLst/>
        </p:spPr>
        <p:txBody>
          <a:bodyPr wrap="none" rtlCol="0" anchor="ctr"/>
          <a:lstStyle/>
          <a:p>
            <a:pPr algn="ctr"/>
            <a:endParaRPr lang="en-US" sz="1600">
              <a:solidFill>
                <a:schemeClr val="bg1"/>
              </a:solidFill>
              <a:latin typeface="+mn-lt"/>
            </a:endParaRPr>
          </a:p>
        </p:txBody>
      </p:sp>
      <p:sp>
        <p:nvSpPr>
          <p:cNvPr id="29" name="Rectangle 28">
            <a:extLst>
              <a:ext uri="{FF2B5EF4-FFF2-40B4-BE49-F238E27FC236}">
                <a16:creationId xmlns:a16="http://schemas.microsoft.com/office/drawing/2014/main" id="{EB8AFD8B-0418-1659-7D07-7010206E83E6}"/>
              </a:ext>
            </a:extLst>
          </p:cNvPr>
          <p:cNvSpPr/>
          <p:nvPr/>
        </p:nvSpPr>
        <p:spPr bwMode="auto">
          <a:xfrm>
            <a:off x="6431737" y="2420544"/>
            <a:ext cx="1710805" cy="1813377"/>
          </a:xfrm>
          <a:prstGeom prst="rect">
            <a:avLst/>
          </a:prstGeom>
          <a:solidFill>
            <a:srgbClr val="92D050"/>
          </a:solidFill>
          <a:ln w="28575" cap="sq" algn="ctr">
            <a:solidFill>
              <a:srgbClr val="92D050"/>
            </a:solidFill>
            <a:miter lim="800000"/>
            <a:headEnd/>
            <a:tailEnd/>
          </a:ln>
          <a:effectLst/>
        </p:spPr>
        <p:txBody>
          <a:bodyPr wrap="none" rtlCol="0" anchor="ctr"/>
          <a:lstStyle/>
          <a:p>
            <a:pPr algn="ctr"/>
            <a:endParaRPr lang="en-US" sz="1600">
              <a:solidFill>
                <a:schemeClr val="bg1"/>
              </a:solidFill>
              <a:latin typeface="+mn-lt"/>
            </a:endParaRPr>
          </a:p>
        </p:txBody>
      </p:sp>
      <p:sp>
        <p:nvSpPr>
          <p:cNvPr id="24" name="Rectangle 23">
            <a:extLst>
              <a:ext uri="{FF2B5EF4-FFF2-40B4-BE49-F238E27FC236}">
                <a16:creationId xmlns:a16="http://schemas.microsoft.com/office/drawing/2014/main" id="{EE71F5C1-4D14-E59E-08A6-E91660A9FD21}"/>
              </a:ext>
            </a:extLst>
          </p:cNvPr>
          <p:cNvSpPr/>
          <p:nvPr/>
        </p:nvSpPr>
        <p:spPr bwMode="auto">
          <a:xfrm flipH="1">
            <a:off x="4341959" y="3505420"/>
            <a:ext cx="1063282" cy="1237543"/>
          </a:xfrm>
          <a:prstGeom prst="rect">
            <a:avLst/>
          </a:prstGeom>
          <a:solidFill>
            <a:srgbClr val="92D050"/>
          </a:solidFill>
          <a:ln w="28575" cap="sq" algn="ctr">
            <a:solidFill>
              <a:srgbClr val="92D050"/>
            </a:solidFill>
            <a:miter lim="800000"/>
            <a:headEnd/>
            <a:tailEnd/>
          </a:ln>
          <a:effectLst/>
        </p:spPr>
        <p:txBody>
          <a:bodyPr wrap="none" rtlCol="0" anchor="ctr"/>
          <a:lstStyle/>
          <a:p>
            <a:pPr algn="ctr"/>
            <a:endParaRPr lang="en-US" sz="1600">
              <a:solidFill>
                <a:schemeClr val="bg1"/>
              </a:solidFill>
              <a:latin typeface="+mn-lt"/>
            </a:endParaRPr>
          </a:p>
        </p:txBody>
      </p:sp>
      <p:sp>
        <p:nvSpPr>
          <p:cNvPr id="23" name="Rectangle 22">
            <a:extLst>
              <a:ext uri="{FF2B5EF4-FFF2-40B4-BE49-F238E27FC236}">
                <a16:creationId xmlns:a16="http://schemas.microsoft.com/office/drawing/2014/main" id="{765D5533-7ADA-3414-F728-E0DD4EA67B3C}"/>
              </a:ext>
            </a:extLst>
          </p:cNvPr>
          <p:cNvSpPr/>
          <p:nvPr/>
        </p:nvSpPr>
        <p:spPr bwMode="auto">
          <a:xfrm>
            <a:off x="1244589" y="2610949"/>
            <a:ext cx="2096752" cy="856342"/>
          </a:xfrm>
          <a:prstGeom prst="rect">
            <a:avLst/>
          </a:prstGeom>
          <a:solidFill>
            <a:srgbClr val="92D050"/>
          </a:solidFill>
          <a:ln w="28575" cap="sq" algn="ctr">
            <a:solidFill>
              <a:srgbClr val="92D050"/>
            </a:solidFill>
            <a:miter lim="800000"/>
            <a:headEnd/>
            <a:tailEnd/>
          </a:ln>
          <a:effectLst/>
        </p:spPr>
        <p:txBody>
          <a:bodyPr wrap="none" rtlCol="0" anchor="ctr"/>
          <a:lstStyle/>
          <a:p>
            <a:pPr algn="ctr"/>
            <a:endParaRPr lang="en-US" sz="1600">
              <a:solidFill>
                <a:schemeClr val="bg1"/>
              </a:solidFill>
              <a:latin typeface="+mn-lt"/>
            </a:endParaRPr>
          </a:p>
        </p:txBody>
      </p:sp>
      <p:sp>
        <p:nvSpPr>
          <p:cNvPr id="2" name="Title 1">
            <a:extLst>
              <a:ext uri="{FF2B5EF4-FFF2-40B4-BE49-F238E27FC236}">
                <a16:creationId xmlns:a16="http://schemas.microsoft.com/office/drawing/2014/main" id="{F5B04FF0-D1EE-3CBE-14BF-B7A174257925}"/>
              </a:ext>
            </a:extLst>
          </p:cNvPr>
          <p:cNvSpPr>
            <a:spLocks noGrp="1"/>
          </p:cNvSpPr>
          <p:nvPr>
            <p:ph type="title"/>
          </p:nvPr>
        </p:nvSpPr>
        <p:spPr/>
        <p:txBody>
          <a:bodyPr/>
          <a:lstStyle/>
          <a:p>
            <a:r>
              <a:rPr lang="en-US">
                <a:latin typeface="Verdana"/>
                <a:ea typeface="Verdana"/>
              </a:rPr>
              <a:t>Design Elements</a:t>
            </a:r>
            <a:endParaRPr lang="en-US"/>
          </a:p>
        </p:txBody>
      </p:sp>
      <p:sp>
        <p:nvSpPr>
          <p:cNvPr id="5" name="Slide Number Placeholder 4">
            <a:extLst>
              <a:ext uri="{FF2B5EF4-FFF2-40B4-BE49-F238E27FC236}">
                <a16:creationId xmlns:a16="http://schemas.microsoft.com/office/drawing/2014/main" id="{8549856C-2B24-A05A-884F-AD5F3A73E81D}"/>
              </a:ext>
            </a:extLst>
          </p:cNvPr>
          <p:cNvSpPr>
            <a:spLocks noGrp="1"/>
          </p:cNvSpPr>
          <p:nvPr>
            <p:ph type="sldNum" sz="quarter" idx="12"/>
          </p:nvPr>
        </p:nvSpPr>
        <p:spPr>
          <a:xfrm>
            <a:off x="1" y="6449448"/>
            <a:ext cx="609600" cy="3941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EBEB0A-9E3D-4B14-9782-E2AE3DA60D96}" type="slidenum">
              <a:rPr kumimoji="0" lang="en-US" sz="1200" b="0" i="0" u="none" strike="noStrike" kern="1200" cap="none" spc="0" normalizeH="0" baseline="0" noProof="0" smtClean="0">
                <a:ln>
                  <a:noFill/>
                </a:ln>
                <a:solidFill>
                  <a:prstClr val="black">
                    <a:lumMod val="85000"/>
                    <a:lumOff val="15000"/>
                  </a:prstClr>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lumMod val="85000"/>
                  <a:lumOff val="15000"/>
                </a:prstClr>
              </a:solidFill>
              <a:effectLst/>
              <a:uLnTx/>
              <a:uFillTx/>
              <a:latin typeface="Verdana"/>
              <a:ea typeface="+mn-ea"/>
              <a:cs typeface="+mn-cs"/>
            </a:endParaRPr>
          </a:p>
        </p:txBody>
      </p:sp>
      <p:sp>
        <p:nvSpPr>
          <p:cNvPr id="6" name="Footer Placeholder 5">
            <a:extLst>
              <a:ext uri="{FF2B5EF4-FFF2-40B4-BE49-F238E27FC236}">
                <a16:creationId xmlns:a16="http://schemas.microsoft.com/office/drawing/2014/main" id="{6DE6E5C7-34C0-B856-4A46-D3F85880334F}"/>
              </a:ext>
            </a:extLst>
          </p:cNvPr>
          <p:cNvSpPr>
            <a:spLocks noGrp="1"/>
          </p:cNvSpPr>
          <p:nvPr>
            <p:ph type="ftr" sz="quarter" idx="11"/>
          </p:nvPr>
        </p:nvSpPr>
        <p:spPr>
          <a:xfrm>
            <a:off x="609600" y="6452286"/>
            <a:ext cx="6807200" cy="304800"/>
          </a:xfrm>
        </p:spPr>
        <p:txBody>
          <a:bodyPr lIns="91440" tIns="45720" rIns="91440" bIns="45720" anchor="t"/>
          <a:lstStyle/>
          <a:p>
            <a:pPr>
              <a:defRPr/>
            </a:pPr>
            <a:r>
              <a:rPr lang="en-US">
                <a:solidFill>
                  <a:srgbClr val="6D6D6D"/>
                </a:solidFill>
                <a:latin typeface="Verdana"/>
                <a:ea typeface="Verdana"/>
              </a:rPr>
              <a:t>[4] </a:t>
            </a:r>
            <a:r>
              <a:rPr lang="en-US" err="1">
                <a:solidFill>
                  <a:srgbClr val="6D6D6D"/>
                </a:solidFill>
                <a:latin typeface="Verdana"/>
                <a:ea typeface="Verdana"/>
              </a:rPr>
              <a:t>Biorender</a:t>
            </a:r>
            <a:endParaRPr kumimoji="0" lang="en-US" sz="1600" b="0" i="0" u="none" strike="noStrike" kern="1200" cap="none" spc="0" normalizeH="0" baseline="0" noProof="0" err="1">
              <a:ln>
                <a:noFill/>
              </a:ln>
              <a:solidFill>
                <a:srgbClr val="6D6D6D"/>
              </a:solidFill>
              <a:effectLst/>
              <a:uLnTx/>
              <a:uFillTx/>
              <a:latin typeface="Verdana"/>
              <a:ea typeface="+mn-ea"/>
              <a:cs typeface="+mn-cs"/>
            </a:endParaRPr>
          </a:p>
        </p:txBody>
      </p:sp>
      <p:graphicFrame>
        <p:nvGraphicFramePr>
          <p:cNvPr id="7" name="Table 6">
            <a:extLst>
              <a:ext uri="{FF2B5EF4-FFF2-40B4-BE49-F238E27FC236}">
                <a16:creationId xmlns:a16="http://schemas.microsoft.com/office/drawing/2014/main" id="{7B80E104-7AD6-D9D7-8FBB-39AEEDD2CE6B}"/>
              </a:ext>
            </a:extLst>
          </p:cNvPr>
          <p:cNvGraphicFramePr>
            <a:graphicFrameLocks noGrp="1"/>
          </p:cNvGraphicFramePr>
          <p:nvPr>
            <p:extLst>
              <p:ext uri="{D42A27DB-BD31-4B8C-83A1-F6EECF244321}">
                <p14:modId xmlns:p14="http://schemas.microsoft.com/office/powerpoint/2010/main" val="1519061611"/>
              </p:ext>
            </p:extLst>
          </p:nvPr>
        </p:nvGraphicFramePr>
        <p:xfrm>
          <a:off x="1017836" y="1497400"/>
          <a:ext cx="10062608" cy="4671208"/>
        </p:xfrm>
        <a:graphic>
          <a:graphicData uri="http://schemas.openxmlformats.org/drawingml/2006/table">
            <a:tbl>
              <a:tblPr firstRow="1" bandRow="1">
                <a:tableStyleId>{69012ECD-51FC-41F1-AA8D-1B2483CD663E}</a:tableStyleId>
              </a:tblPr>
              <a:tblGrid>
                <a:gridCol w="2515652">
                  <a:extLst>
                    <a:ext uri="{9D8B030D-6E8A-4147-A177-3AD203B41FA5}">
                      <a16:colId xmlns:a16="http://schemas.microsoft.com/office/drawing/2014/main" val="4202118118"/>
                    </a:ext>
                  </a:extLst>
                </a:gridCol>
                <a:gridCol w="2515652">
                  <a:extLst>
                    <a:ext uri="{9D8B030D-6E8A-4147-A177-3AD203B41FA5}">
                      <a16:colId xmlns:a16="http://schemas.microsoft.com/office/drawing/2014/main" val="3562867898"/>
                    </a:ext>
                  </a:extLst>
                </a:gridCol>
                <a:gridCol w="2515652">
                  <a:extLst>
                    <a:ext uri="{9D8B030D-6E8A-4147-A177-3AD203B41FA5}">
                      <a16:colId xmlns:a16="http://schemas.microsoft.com/office/drawing/2014/main" val="935715448"/>
                    </a:ext>
                  </a:extLst>
                </a:gridCol>
                <a:gridCol w="2515652">
                  <a:extLst>
                    <a:ext uri="{9D8B030D-6E8A-4147-A177-3AD203B41FA5}">
                      <a16:colId xmlns:a16="http://schemas.microsoft.com/office/drawing/2014/main" val="3158999202"/>
                    </a:ext>
                  </a:extLst>
                </a:gridCol>
              </a:tblGrid>
              <a:tr h="757968">
                <a:tc>
                  <a:txBody>
                    <a:bodyPr/>
                    <a:lstStyle/>
                    <a:p>
                      <a:pPr algn="ctr"/>
                      <a:r>
                        <a:rPr lang="en-US"/>
                        <a:t>Cell Type</a:t>
                      </a:r>
                    </a:p>
                  </a:txBody>
                  <a:tcPr anchor="ctr">
                    <a:lnL w="12700">
                      <a:solidFill>
                        <a:schemeClr val="tx1"/>
                      </a:solidFill>
                    </a:lnL>
                    <a:lnR w="12700">
                      <a:solidFill>
                        <a:schemeClr val="tx1"/>
                      </a:solidFill>
                    </a:lnR>
                    <a:lnT w="12700">
                      <a:solidFill>
                        <a:schemeClr val="tx1"/>
                      </a:solidFill>
                    </a:lnT>
                    <a:lnB w="12700">
                      <a:solidFill>
                        <a:schemeClr val="tx1"/>
                      </a:solidFill>
                    </a:lnB>
                    <a:lnTlToBr w="12700" cmpd="sng">
                      <a:noFill/>
                      <a:prstDash val="solid"/>
                    </a:lnTlToBr>
                    <a:lnBlToTr w="12700" cmpd="sng">
                      <a:noFill/>
                      <a:prstDash val="solid"/>
                    </a:lnBlToTr>
                    <a:solidFill>
                      <a:srgbClr val="AB192D"/>
                    </a:solidFill>
                  </a:tcPr>
                </a:tc>
                <a:tc>
                  <a:txBody>
                    <a:bodyPr/>
                    <a:lstStyle/>
                    <a:p>
                      <a:pPr algn="ctr"/>
                      <a:r>
                        <a:rPr lang="en-US"/>
                        <a:t>Model Type</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lnTlToBr w="12700" cmpd="sng">
                      <a:noFill/>
                      <a:prstDash val="solid"/>
                    </a:lnTlToBr>
                    <a:lnBlToTr w="12700" cmpd="sng">
                      <a:noFill/>
                      <a:prstDash val="solid"/>
                    </a:lnBlToTr>
                    <a:solidFill>
                      <a:srgbClr val="AB192D"/>
                    </a:solidFill>
                  </a:tcPr>
                </a:tc>
                <a:tc>
                  <a:txBody>
                    <a:bodyPr/>
                    <a:lstStyle/>
                    <a:p>
                      <a:pPr algn="ctr"/>
                      <a:r>
                        <a:rPr lang="en-US"/>
                        <a:t>Matrix Material</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AB192D"/>
                    </a:solidFill>
                  </a:tcPr>
                </a:tc>
                <a:tc>
                  <a:txBody>
                    <a:bodyPr/>
                    <a:lstStyle/>
                    <a:p>
                      <a:pPr algn="ctr"/>
                      <a:r>
                        <a:rPr lang="en-US"/>
                        <a:t>Wound Method</a:t>
                      </a:r>
                    </a:p>
                  </a:txBody>
                  <a:tcPr anchor="ctr">
                    <a:lnL w="12700">
                      <a:solidFill>
                        <a:schemeClr val="tx1"/>
                      </a:solidFill>
                    </a:lnL>
                    <a:lnR w="12700">
                      <a:solidFill>
                        <a:schemeClr val="tx1"/>
                      </a:solidFill>
                    </a:lnR>
                    <a:lnT w="12700">
                      <a:solidFill>
                        <a:schemeClr val="tx1"/>
                      </a:solidFill>
                    </a:lnT>
                    <a:lnB w="12700">
                      <a:solidFill>
                        <a:schemeClr val="tx1"/>
                      </a:solidFill>
                    </a:lnB>
                    <a:solidFill>
                      <a:srgbClr val="AB192D"/>
                    </a:solidFill>
                  </a:tcPr>
                </a:tc>
                <a:extLst>
                  <a:ext uri="{0D108BD9-81ED-4DB2-BD59-A6C34878D82A}">
                    <a16:rowId xmlns:a16="http://schemas.microsoft.com/office/drawing/2014/main" val="2065311118"/>
                  </a:ext>
                </a:extLst>
              </a:tr>
              <a:tr h="3913240">
                <a:tc>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extLst>
                  <a:ext uri="{0D108BD9-81ED-4DB2-BD59-A6C34878D82A}">
                    <a16:rowId xmlns:a16="http://schemas.microsoft.com/office/drawing/2014/main" val="27069572"/>
                  </a:ext>
                </a:extLst>
              </a:tr>
            </a:tbl>
          </a:graphicData>
        </a:graphic>
      </p:graphicFrame>
      <p:pic>
        <p:nvPicPr>
          <p:cNvPr id="8" name="Picture 7" descr="A close-up of white threads&#10;&#10;Description automatically generated">
            <a:extLst>
              <a:ext uri="{FF2B5EF4-FFF2-40B4-BE49-F238E27FC236}">
                <a16:creationId xmlns:a16="http://schemas.microsoft.com/office/drawing/2014/main" id="{D026AB5E-20DB-4417-A00D-2E40A57EFE17}"/>
              </a:ext>
            </a:extLst>
          </p:cNvPr>
          <p:cNvPicPr>
            <a:picLocks noChangeAspect="1"/>
          </p:cNvPicPr>
          <p:nvPr/>
        </p:nvPicPr>
        <p:blipFill>
          <a:blip r:embed="rId4"/>
          <a:stretch>
            <a:fillRect/>
          </a:stretch>
        </p:blipFill>
        <p:spPr>
          <a:xfrm>
            <a:off x="6534417" y="2875137"/>
            <a:ext cx="1483202" cy="1175087"/>
          </a:xfrm>
          <a:prstGeom prst="rect">
            <a:avLst/>
          </a:prstGeom>
          <a:ln w="28575">
            <a:noFill/>
          </a:ln>
        </p:spPr>
      </p:pic>
      <p:sp>
        <p:nvSpPr>
          <p:cNvPr id="9" name="TextBox 8">
            <a:extLst>
              <a:ext uri="{FF2B5EF4-FFF2-40B4-BE49-F238E27FC236}">
                <a16:creationId xmlns:a16="http://schemas.microsoft.com/office/drawing/2014/main" id="{803E82BF-D56D-5C35-008B-040AEE7E3BB0}"/>
              </a:ext>
            </a:extLst>
          </p:cNvPr>
          <p:cNvSpPr txBox="1"/>
          <p:nvPr/>
        </p:nvSpPr>
        <p:spPr>
          <a:xfrm>
            <a:off x="1248285" y="2656853"/>
            <a:ext cx="2096752"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kumimoji="0" lang="en-US" sz="1600" b="0" i="0" u="none" strike="noStrike" kern="1200" cap="none" spc="0" normalizeH="0" baseline="0" noProof="0" err="1">
                <a:ln>
                  <a:noFill/>
                </a:ln>
                <a:solidFill>
                  <a:prstClr val="black"/>
                </a:solidFill>
                <a:effectLst/>
                <a:uLnTx/>
                <a:uFillTx/>
                <a:latin typeface="Verdana"/>
                <a:ea typeface="Verdana"/>
                <a:cs typeface="+mn-cs"/>
              </a:rPr>
              <a:t>cEDS</a:t>
            </a:r>
            <a:r>
              <a:rPr lang="en-US" sz="1600">
                <a:solidFill>
                  <a:prstClr val="black"/>
                </a:solidFill>
                <a:latin typeface="Verdana"/>
                <a:ea typeface="Verdana"/>
              </a:rPr>
              <a:t> Patient- derived Dermal</a:t>
            </a:r>
            <a:r>
              <a:rPr kumimoji="0" lang="en-US" sz="1600" b="0" i="0" u="none" strike="noStrike" kern="1200" cap="none" spc="0" normalizeH="0" baseline="0" noProof="0">
                <a:ln>
                  <a:noFill/>
                </a:ln>
                <a:solidFill>
                  <a:prstClr val="black"/>
                </a:solidFill>
                <a:effectLst/>
                <a:uLnTx/>
                <a:uFillTx/>
                <a:latin typeface="Verdana"/>
                <a:ea typeface="Verdana"/>
                <a:cs typeface="+mn-cs"/>
              </a:rPr>
              <a:t> </a:t>
            </a:r>
            <a:endParaRPr lang="en-US">
              <a:solidFill>
                <a:prstClr val="black"/>
              </a:solidFill>
              <a:cs typeface="+mn-cs"/>
            </a:endParaRPr>
          </a:p>
          <a:p>
            <a:pPr algn="ctr">
              <a:defRPr/>
            </a:pPr>
            <a:r>
              <a:rPr kumimoji="0" lang="en-US" sz="1600" b="0" i="0" u="none" strike="noStrike" kern="1200" cap="none" spc="0" normalizeH="0" baseline="0" noProof="0">
                <a:ln>
                  <a:noFill/>
                </a:ln>
                <a:solidFill>
                  <a:prstClr val="black"/>
                </a:solidFill>
                <a:effectLst/>
                <a:uLnTx/>
                <a:uFillTx/>
                <a:latin typeface="Verdana"/>
                <a:ea typeface="Verdana"/>
                <a:cs typeface="+mn-cs"/>
              </a:rPr>
              <a:t>Fibroblasts</a:t>
            </a:r>
            <a:r>
              <a:rPr lang="en-US" sz="1600">
                <a:solidFill>
                  <a:prstClr val="black"/>
                </a:solidFill>
                <a:latin typeface="Verdana"/>
                <a:ea typeface="Verdana"/>
              </a:rPr>
              <a:t> (</a:t>
            </a:r>
            <a:r>
              <a:rPr lang="en-US" sz="1600" err="1">
                <a:solidFill>
                  <a:prstClr val="black"/>
                </a:solidFill>
                <a:latin typeface="Verdana"/>
                <a:ea typeface="Verdana"/>
              </a:rPr>
              <a:t>cEDS</a:t>
            </a:r>
            <a:r>
              <a:rPr lang="en-US" sz="1600">
                <a:solidFill>
                  <a:prstClr val="black"/>
                </a:solidFill>
                <a:latin typeface="Verdana"/>
                <a:ea typeface="Verdana"/>
              </a:rPr>
              <a:t>)</a:t>
            </a:r>
            <a:endParaRPr lang="en-US" sz="1600" b="0" i="0" u="none" strike="noStrike" kern="1200" cap="none" spc="0" normalizeH="0" baseline="0" noProof="0">
              <a:ln>
                <a:noFill/>
              </a:ln>
              <a:solidFill>
                <a:prstClr val="black"/>
              </a:solidFill>
              <a:effectLst/>
              <a:uLnTx/>
              <a:uFillTx/>
              <a:latin typeface="Verdana"/>
              <a:ea typeface="Verdana"/>
            </a:endParaRPr>
          </a:p>
          <a:p>
            <a:pPr algn="ctr">
              <a:defRPr/>
            </a:pPr>
            <a:endParaRPr lang="en-US" sz="1600">
              <a:solidFill>
                <a:prstClr val="black"/>
              </a:solidFill>
              <a:latin typeface="Verdana"/>
              <a:ea typeface="Verdana"/>
            </a:endParaRPr>
          </a:p>
          <a:p>
            <a:pPr algn="ctr">
              <a:defRPr/>
            </a:pPr>
            <a:r>
              <a:rPr lang="en-US" sz="1600">
                <a:solidFill>
                  <a:prstClr val="black"/>
                </a:solidFill>
                <a:latin typeface="Verdana"/>
                <a:ea typeface="Verdana"/>
              </a:rPr>
              <a:t>Neonatal human dermal fibroblasts (NHFs)</a:t>
            </a:r>
          </a:p>
          <a:p>
            <a:pPr algn="ctr">
              <a:defRPr/>
            </a:pPr>
            <a:endParaRPr lang="en-US" sz="1600">
              <a:solidFill>
                <a:prstClr val="black"/>
              </a:solidFill>
              <a:ea typeface="Verdana"/>
            </a:endParaRPr>
          </a:p>
          <a:p>
            <a:pPr algn="ctr">
              <a:defRPr/>
            </a:pPr>
            <a:r>
              <a:rPr lang="en-US" sz="1600">
                <a:solidFill>
                  <a:prstClr val="black"/>
                </a:solidFill>
                <a:ea typeface="Verdana"/>
              </a:rPr>
              <a:t>Murine (</a:t>
            </a:r>
            <a:r>
              <a:rPr lang="en-US" sz="1600" err="1">
                <a:solidFill>
                  <a:prstClr val="black"/>
                </a:solidFill>
                <a:ea typeface="Verdana"/>
              </a:rPr>
              <a:t>haploinsufficient</a:t>
            </a:r>
            <a:r>
              <a:rPr lang="en-US" sz="1600">
                <a:solidFill>
                  <a:prstClr val="black"/>
                </a:solidFill>
                <a:ea typeface="Verdana"/>
              </a:rPr>
              <a:t> </a:t>
            </a:r>
            <a:r>
              <a:rPr lang="en-US" sz="1600" err="1">
                <a:solidFill>
                  <a:prstClr val="black"/>
                </a:solidFill>
                <a:ea typeface="Verdana"/>
              </a:rPr>
              <a:t>cEDS</a:t>
            </a:r>
            <a:r>
              <a:rPr lang="en-US" sz="1600">
                <a:solidFill>
                  <a:prstClr val="black"/>
                </a:solidFill>
                <a:ea typeface="Verdana"/>
              </a:rPr>
              <a:t> model)</a:t>
            </a:r>
          </a:p>
          <a:p>
            <a:pPr>
              <a:defRPr/>
            </a:pPr>
            <a:endParaRPr lang="en-US">
              <a:solidFill>
                <a:prstClr val="black"/>
              </a:solidFill>
              <a:ea typeface="Verdana"/>
            </a:endParaRPr>
          </a:p>
          <a:p>
            <a:pPr>
              <a:defRPr/>
            </a:pPr>
            <a:endParaRPr lang="en-US">
              <a:solidFill>
                <a:prstClr val="black"/>
              </a:solidFill>
              <a:ea typeface="Verdana"/>
            </a:endParaRPr>
          </a:p>
        </p:txBody>
      </p:sp>
      <p:pic>
        <p:nvPicPr>
          <p:cNvPr id="10" name="Content Placeholder 6" descr="A close-up of a sign&#10;&#10;Description automatically generated">
            <a:extLst>
              <a:ext uri="{FF2B5EF4-FFF2-40B4-BE49-F238E27FC236}">
                <a16:creationId xmlns:a16="http://schemas.microsoft.com/office/drawing/2014/main" id="{034CB653-AE76-855B-F143-C38F70BD02BF}"/>
              </a:ext>
            </a:extLst>
          </p:cNvPr>
          <p:cNvPicPr>
            <a:picLocks noChangeAspect="1"/>
          </p:cNvPicPr>
          <p:nvPr/>
        </p:nvPicPr>
        <p:blipFill rotWithShape="1">
          <a:blip r:embed="rId5"/>
          <a:srcRect l="2477" r="2477"/>
          <a:stretch/>
        </p:blipFill>
        <p:spPr>
          <a:xfrm>
            <a:off x="4300372" y="2783329"/>
            <a:ext cx="1102769" cy="491167"/>
          </a:xfrm>
          <a:prstGeom prst="rect">
            <a:avLst/>
          </a:prstGeom>
          <a:ln w="28575">
            <a:noFill/>
          </a:ln>
        </p:spPr>
      </p:pic>
      <p:sp>
        <p:nvSpPr>
          <p:cNvPr id="12" name="TextBox 11">
            <a:extLst>
              <a:ext uri="{FF2B5EF4-FFF2-40B4-BE49-F238E27FC236}">
                <a16:creationId xmlns:a16="http://schemas.microsoft.com/office/drawing/2014/main" id="{2FFCEFE8-EA82-8D26-7249-78BA95F6E20A}"/>
              </a:ext>
            </a:extLst>
          </p:cNvPr>
          <p:cNvSpPr txBox="1"/>
          <p:nvPr/>
        </p:nvSpPr>
        <p:spPr>
          <a:xfrm>
            <a:off x="4656366" y="2898050"/>
            <a:ext cx="382229" cy="153888"/>
          </a:xfrm>
          <a:prstGeom prst="rect">
            <a:avLst/>
          </a:prstGeom>
          <a:solidFill>
            <a:srgbClr val="FFE3F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 b="0" i="0" u="none" strike="noStrike" kern="1200" cap="none" spc="0" normalizeH="0" baseline="0" noProof="0">
                <a:ln>
                  <a:noFill/>
                </a:ln>
                <a:solidFill>
                  <a:prstClr val="black"/>
                </a:solidFill>
                <a:effectLst/>
                <a:uLnTx/>
                <a:uFillTx/>
                <a:latin typeface="Verdana"/>
                <a:ea typeface="Verdana"/>
                <a:cs typeface="+mn-cs"/>
              </a:rPr>
              <a:t>EDS dermal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 b="0" i="0" u="none" strike="noStrike" kern="1200" cap="none" spc="0" normalizeH="0" baseline="0" noProof="0">
                <a:ln>
                  <a:noFill/>
                </a:ln>
                <a:solidFill>
                  <a:prstClr val="black"/>
                </a:solidFill>
                <a:effectLst/>
                <a:uLnTx/>
                <a:uFillTx/>
                <a:latin typeface="Verdana"/>
                <a:ea typeface="Verdana"/>
                <a:cs typeface="+mn-cs"/>
              </a:rPr>
              <a:t>model</a:t>
            </a:r>
          </a:p>
        </p:txBody>
      </p:sp>
      <p:sp>
        <p:nvSpPr>
          <p:cNvPr id="14" name="TextBox 13">
            <a:extLst>
              <a:ext uri="{FF2B5EF4-FFF2-40B4-BE49-F238E27FC236}">
                <a16:creationId xmlns:a16="http://schemas.microsoft.com/office/drawing/2014/main" id="{7D73D4FA-56EF-C643-142F-C90337D93A95}"/>
              </a:ext>
            </a:extLst>
          </p:cNvPr>
          <p:cNvSpPr txBox="1"/>
          <p:nvPr/>
        </p:nvSpPr>
        <p:spPr>
          <a:xfrm>
            <a:off x="4326046" y="3543986"/>
            <a:ext cx="11589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Verdana"/>
                <a:ea typeface="Verdana"/>
                <a:cs typeface="+mn-cs"/>
              </a:rPr>
              <a:t>Hydrogel</a:t>
            </a:r>
          </a:p>
        </p:txBody>
      </p:sp>
      <p:sp>
        <p:nvSpPr>
          <p:cNvPr id="15" name="TextBox 14">
            <a:extLst>
              <a:ext uri="{FF2B5EF4-FFF2-40B4-BE49-F238E27FC236}">
                <a16:creationId xmlns:a16="http://schemas.microsoft.com/office/drawing/2014/main" id="{BDB7E3BF-B170-0274-82B7-71B107E260B4}"/>
              </a:ext>
            </a:extLst>
          </p:cNvPr>
          <p:cNvSpPr txBox="1"/>
          <p:nvPr/>
        </p:nvSpPr>
        <p:spPr>
          <a:xfrm>
            <a:off x="4180230" y="2414679"/>
            <a:ext cx="14463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Verdana"/>
                <a:ea typeface="Verdana"/>
                <a:cs typeface="+mn-cs"/>
              </a:rPr>
              <a:t>Micro-TUG</a:t>
            </a: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8" name="TextBox 17">
            <a:extLst>
              <a:ext uri="{FF2B5EF4-FFF2-40B4-BE49-F238E27FC236}">
                <a16:creationId xmlns:a16="http://schemas.microsoft.com/office/drawing/2014/main" id="{7FB9779F-0294-034D-A6A0-191A1F609601}"/>
              </a:ext>
            </a:extLst>
          </p:cNvPr>
          <p:cNvSpPr txBox="1"/>
          <p:nvPr/>
        </p:nvSpPr>
        <p:spPr>
          <a:xfrm>
            <a:off x="3887299" y="4857239"/>
            <a:ext cx="19460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kumimoji="0" lang="en-US" sz="1600" b="0" i="0" u="none" strike="noStrike" kern="1200" cap="none" spc="0" normalizeH="0" baseline="0" noProof="0">
                <a:ln>
                  <a:noFill/>
                </a:ln>
                <a:solidFill>
                  <a:prstClr val="black"/>
                </a:solidFill>
                <a:effectLst/>
                <a:uLnTx/>
                <a:uFillTx/>
                <a:latin typeface="Verdana"/>
                <a:ea typeface="Verdana"/>
                <a:cs typeface="+mn-cs"/>
              </a:rPr>
              <a:t>Self-Assembling</a:t>
            </a:r>
            <a:r>
              <a:rPr lang="en-US" sz="1600">
                <a:solidFill>
                  <a:prstClr val="black"/>
                </a:solidFill>
                <a:latin typeface="Verdana"/>
                <a:ea typeface="Verdana"/>
              </a:rPr>
              <a:t> Tissue</a:t>
            </a: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pic>
        <p:nvPicPr>
          <p:cNvPr id="20" name="Picture 19">
            <a:extLst>
              <a:ext uri="{FF2B5EF4-FFF2-40B4-BE49-F238E27FC236}">
                <a16:creationId xmlns:a16="http://schemas.microsoft.com/office/drawing/2014/main" id="{0E91045E-C62B-3A86-27DE-52AA69F907DE}"/>
              </a:ext>
            </a:extLst>
          </p:cNvPr>
          <p:cNvPicPr>
            <a:picLocks noChangeAspect="1"/>
          </p:cNvPicPr>
          <p:nvPr/>
        </p:nvPicPr>
        <p:blipFill>
          <a:blip r:embed="rId6"/>
          <a:stretch>
            <a:fillRect/>
          </a:stretch>
        </p:blipFill>
        <p:spPr>
          <a:xfrm>
            <a:off x="4475552" y="3974106"/>
            <a:ext cx="769805" cy="704864"/>
          </a:xfrm>
          <a:prstGeom prst="rect">
            <a:avLst/>
          </a:prstGeom>
          <a:ln w="28575">
            <a:noFill/>
          </a:ln>
        </p:spPr>
      </p:pic>
      <p:sp>
        <p:nvSpPr>
          <p:cNvPr id="16" name="TextBox 15">
            <a:extLst>
              <a:ext uri="{FF2B5EF4-FFF2-40B4-BE49-F238E27FC236}">
                <a16:creationId xmlns:a16="http://schemas.microsoft.com/office/drawing/2014/main" id="{68F85F3F-5566-0D98-D2EF-3D894D04D2E4}"/>
              </a:ext>
            </a:extLst>
          </p:cNvPr>
          <p:cNvSpPr txBox="1"/>
          <p:nvPr/>
        </p:nvSpPr>
        <p:spPr>
          <a:xfrm>
            <a:off x="6529441" y="2480255"/>
            <a:ext cx="14463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Verdana"/>
                <a:ea typeface="Verdana"/>
                <a:cs typeface="+mn-cs"/>
              </a:rPr>
              <a:t>Fibrin</a:t>
            </a: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pic>
        <p:nvPicPr>
          <p:cNvPr id="22" name="Picture 21">
            <a:extLst>
              <a:ext uri="{FF2B5EF4-FFF2-40B4-BE49-F238E27FC236}">
                <a16:creationId xmlns:a16="http://schemas.microsoft.com/office/drawing/2014/main" id="{713422AA-D15A-BB02-BA4D-E40A3431EB18}"/>
              </a:ext>
            </a:extLst>
          </p:cNvPr>
          <p:cNvPicPr>
            <a:picLocks noChangeAspect="1"/>
          </p:cNvPicPr>
          <p:nvPr/>
        </p:nvPicPr>
        <p:blipFill>
          <a:blip r:embed="rId7"/>
          <a:stretch>
            <a:fillRect/>
          </a:stretch>
        </p:blipFill>
        <p:spPr>
          <a:xfrm>
            <a:off x="4510731" y="5429644"/>
            <a:ext cx="784214" cy="666718"/>
          </a:xfrm>
          <a:prstGeom prst="rect">
            <a:avLst/>
          </a:prstGeom>
          <a:ln w="28575">
            <a:noFill/>
          </a:ln>
        </p:spPr>
      </p:pic>
      <p:sp>
        <p:nvSpPr>
          <p:cNvPr id="3" name="TextBox 2">
            <a:extLst>
              <a:ext uri="{FF2B5EF4-FFF2-40B4-BE49-F238E27FC236}">
                <a16:creationId xmlns:a16="http://schemas.microsoft.com/office/drawing/2014/main" id="{A2FFB5D5-5DAD-358C-DA45-1569D1E5E8F9}"/>
              </a:ext>
            </a:extLst>
          </p:cNvPr>
          <p:cNvSpPr txBox="1"/>
          <p:nvPr/>
        </p:nvSpPr>
        <p:spPr>
          <a:xfrm>
            <a:off x="6529440" y="4498523"/>
            <a:ext cx="14463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Verdana"/>
                <a:ea typeface="Verdana"/>
                <a:cs typeface="+mn-cs"/>
              </a:rPr>
              <a:t>Collagen</a:t>
            </a: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4" name="TextBox 3">
            <a:extLst>
              <a:ext uri="{FF2B5EF4-FFF2-40B4-BE49-F238E27FC236}">
                <a16:creationId xmlns:a16="http://schemas.microsoft.com/office/drawing/2014/main" id="{26D8ECAC-1150-7951-ECED-0C1C74EFCB47}"/>
              </a:ext>
            </a:extLst>
          </p:cNvPr>
          <p:cNvSpPr txBox="1"/>
          <p:nvPr/>
        </p:nvSpPr>
        <p:spPr>
          <a:xfrm>
            <a:off x="6529440" y="5070723"/>
            <a:ext cx="14463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Verdana"/>
                <a:ea typeface="Verdana"/>
                <a:cs typeface="+mn-cs"/>
              </a:rPr>
              <a:t>PLA</a:t>
            </a: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11" name="TextBox 10">
            <a:extLst>
              <a:ext uri="{FF2B5EF4-FFF2-40B4-BE49-F238E27FC236}">
                <a16:creationId xmlns:a16="http://schemas.microsoft.com/office/drawing/2014/main" id="{3D81027E-4C97-BD96-980F-EAE799392F2F}"/>
              </a:ext>
            </a:extLst>
          </p:cNvPr>
          <p:cNvSpPr txBox="1"/>
          <p:nvPr/>
        </p:nvSpPr>
        <p:spPr>
          <a:xfrm>
            <a:off x="6554424" y="5683875"/>
            <a:ext cx="14463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Verdana"/>
                <a:ea typeface="Verdana"/>
                <a:cs typeface="+mn-cs"/>
              </a:rPr>
              <a:t>PGA</a:t>
            </a:r>
            <a:endParaRPr kumimoji="0" lang="en-US" sz="1800" b="0" i="0" u="none" strike="noStrike" kern="1200" cap="none" spc="0" normalizeH="0" baseline="0" noProof="0">
              <a:ln>
                <a:noFill/>
              </a:ln>
              <a:solidFill>
                <a:prstClr val="black"/>
              </a:solidFill>
              <a:effectLst/>
              <a:uLnTx/>
              <a:uFillTx/>
              <a:latin typeface="Verdana"/>
              <a:ea typeface="+mn-ea"/>
              <a:cs typeface="+mn-cs"/>
            </a:endParaRPr>
          </a:p>
        </p:txBody>
      </p:sp>
      <p:sp>
        <p:nvSpPr>
          <p:cNvPr id="32" name="TextBox 31">
            <a:extLst>
              <a:ext uri="{FF2B5EF4-FFF2-40B4-BE49-F238E27FC236}">
                <a16:creationId xmlns:a16="http://schemas.microsoft.com/office/drawing/2014/main" id="{CB008E1F-8B6C-EF1F-D238-54229DE7BE73}"/>
              </a:ext>
            </a:extLst>
          </p:cNvPr>
          <p:cNvSpPr txBox="1"/>
          <p:nvPr/>
        </p:nvSpPr>
        <p:spPr>
          <a:xfrm>
            <a:off x="8863169" y="2556751"/>
            <a:ext cx="12158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a:solidFill>
                  <a:prstClr val="black"/>
                </a:solidFill>
                <a:ea typeface="Verdana"/>
              </a:rPr>
              <a:t>Scratch</a:t>
            </a:r>
          </a:p>
        </p:txBody>
      </p:sp>
      <p:sp>
        <p:nvSpPr>
          <p:cNvPr id="34" name="TextBox 33">
            <a:extLst>
              <a:ext uri="{FF2B5EF4-FFF2-40B4-BE49-F238E27FC236}">
                <a16:creationId xmlns:a16="http://schemas.microsoft.com/office/drawing/2014/main" id="{27924187-78D9-63AE-9657-126545D96289}"/>
              </a:ext>
            </a:extLst>
          </p:cNvPr>
          <p:cNvSpPr txBox="1"/>
          <p:nvPr/>
        </p:nvSpPr>
        <p:spPr>
          <a:xfrm>
            <a:off x="8869973" y="3205541"/>
            <a:ext cx="12158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a:solidFill>
                  <a:prstClr val="black"/>
                </a:solidFill>
                <a:ea typeface="Verdana"/>
              </a:rPr>
              <a:t>Punch</a:t>
            </a:r>
            <a:endParaRPr lang="en-US"/>
          </a:p>
        </p:txBody>
      </p:sp>
      <p:sp>
        <p:nvSpPr>
          <p:cNvPr id="36" name="TextBox 35">
            <a:extLst>
              <a:ext uri="{FF2B5EF4-FFF2-40B4-BE49-F238E27FC236}">
                <a16:creationId xmlns:a16="http://schemas.microsoft.com/office/drawing/2014/main" id="{32622430-9BD3-DC2A-0AC6-43E2E6C15F4A}"/>
              </a:ext>
            </a:extLst>
          </p:cNvPr>
          <p:cNvSpPr txBox="1"/>
          <p:nvPr/>
        </p:nvSpPr>
        <p:spPr>
          <a:xfrm>
            <a:off x="8516187" y="4102426"/>
            <a:ext cx="19208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a:solidFill>
                  <a:prstClr val="black"/>
                </a:solidFill>
                <a:ea typeface="Verdana"/>
              </a:rPr>
              <a:t>Thermal</a:t>
            </a:r>
          </a:p>
        </p:txBody>
      </p:sp>
      <p:sp>
        <p:nvSpPr>
          <p:cNvPr id="38" name="TextBox 37">
            <a:extLst>
              <a:ext uri="{FF2B5EF4-FFF2-40B4-BE49-F238E27FC236}">
                <a16:creationId xmlns:a16="http://schemas.microsoft.com/office/drawing/2014/main" id="{C6C05AD3-86A8-9BC9-3048-B7F3E087D93C}"/>
              </a:ext>
            </a:extLst>
          </p:cNvPr>
          <p:cNvSpPr txBox="1"/>
          <p:nvPr/>
        </p:nvSpPr>
        <p:spPr>
          <a:xfrm>
            <a:off x="8482169" y="4873860"/>
            <a:ext cx="197918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a:solidFill>
                  <a:prstClr val="black"/>
                </a:solidFill>
                <a:ea typeface="Verdana"/>
              </a:rPr>
              <a:t>Electrical</a:t>
            </a:r>
          </a:p>
        </p:txBody>
      </p:sp>
      <p:sp>
        <p:nvSpPr>
          <p:cNvPr id="40" name="TextBox 39">
            <a:extLst>
              <a:ext uri="{FF2B5EF4-FFF2-40B4-BE49-F238E27FC236}">
                <a16:creationId xmlns:a16="http://schemas.microsoft.com/office/drawing/2014/main" id="{0C9C9451-3203-9AB3-4E1E-8BF8B2A60A4C}"/>
              </a:ext>
            </a:extLst>
          </p:cNvPr>
          <p:cNvSpPr txBox="1"/>
          <p:nvPr/>
        </p:nvSpPr>
        <p:spPr>
          <a:xfrm>
            <a:off x="8536598" y="5648101"/>
            <a:ext cx="18870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a:solidFill>
                  <a:prstClr val="black"/>
                </a:solidFill>
                <a:ea typeface="Verdana"/>
              </a:rPr>
              <a:t>Optical</a:t>
            </a:r>
          </a:p>
        </p:txBody>
      </p:sp>
      <p:pic>
        <p:nvPicPr>
          <p:cNvPr id="42" name="Picture 41" descr="A screenshot of a computer screen&#10;&#10;Description automatically generated">
            <a:extLst>
              <a:ext uri="{FF2B5EF4-FFF2-40B4-BE49-F238E27FC236}">
                <a16:creationId xmlns:a16="http://schemas.microsoft.com/office/drawing/2014/main" id="{D7572558-D2E0-AF56-5A13-436885203F5F}"/>
              </a:ext>
            </a:extLst>
          </p:cNvPr>
          <p:cNvPicPr>
            <a:picLocks noChangeAspect="1"/>
          </p:cNvPicPr>
          <p:nvPr/>
        </p:nvPicPr>
        <p:blipFill rotWithShape="1">
          <a:blip r:embed="rId8"/>
          <a:srcRect l="59989" t="82079" r="24258" b="-301"/>
          <a:stretch/>
        </p:blipFill>
        <p:spPr>
          <a:xfrm flipH="1">
            <a:off x="10022934" y="5331942"/>
            <a:ext cx="828117" cy="662619"/>
          </a:xfrm>
          <a:prstGeom prst="rect">
            <a:avLst/>
          </a:prstGeom>
        </p:spPr>
      </p:pic>
      <p:pic>
        <p:nvPicPr>
          <p:cNvPr id="46" name="Picture 45" descr="A screenshot of a computer screen&#10;&#10;Description automatically generated">
            <a:extLst>
              <a:ext uri="{FF2B5EF4-FFF2-40B4-BE49-F238E27FC236}">
                <a16:creationId xmlns:a16="http://schemas.microsoft.com/office/drawing/2014/main" id="{93707322-3531-1E33-94B5-AF5F86667DA3}"/>
              </a:ext>
            </a:extLst>
          </p:cNvPr>
          <p:cNvPicPr>
            <a:picLocks noChangeAspect="1"/>
          </p:cNvPicPr>
          <p:nvPr/>
        </p:nvPicPr>
        <p:blipFill rotWithShape="1">
          <a:blip r:embed="rId8"/>
          <a:srcRect l="60035" t="18301" r="24258" b="58905"/>
          <a:stretch/>
        </p:blipFill>
        <p:spPr>
          <a:xfrm flipH="1">
            <a:off x="10010782" y="2963831"/>
            <a:ext cx="825683" cy="828853"/>
          </a:xfrm>
          <a:prstGeom prst="rect">
            <a:avLst/>
          </a:prstGeom>
        </p:spPr>
      </p:pic>
      <p:pic>
        <p:nvPicPr>
          <p:cNvPr id="48" name="Picture 47" descr="A screenshot of a computer screen&#10;&#10;Description automatically generated">
            <a:extLst>
              <a:ext uri="{FF2B5EF4-FFF2-40B4-BE49-F238E27FC236}">
                <a16:creationId xmlns:a16="http://schemas.microsoft.com/office/drawing/2014/main" id="{1792DEBC-20C9-B8C1-A8E0-36125D2095FE}"/>
              </a:ext>
            </a:extLst>
          </p:cNvPr>
          <p:cNvPicPr>
            <a:picLocks noChangeAspect="1"/>
          </p:cNvPicPr>
          <p:nvPr/>
        </p:nvPicPr>
        <p:blipFill rotWithShape="1">
          <a:blip r:embed="rId8"/>
          <a:srcRect l="60035" t="36698" r="24258" b="36320"/>
          <a:stretch/>
        </p:blipFill>
        <p:spPr>
          <a:xfrm flipH="1">
            <a:off x="10048515" y="3684375"/>
            <a:ext cx="825683" cy="981138"/>
          </a:xfrm>
          <a:prstGeom prst="rect">
            <a:avLst/>
          </a:prstGeom>
        </p:spPr>
      </p:pic>
      <p:pic>
        <p:nvPicPr>
          <p:cNvPr id="50" name="Picture 49" descr="A screenshot of a computer screen&#10;&#10;Description automatically generated">
            <a:extLst>
              <a:ext uri="{FF2B5EF4-FFF2-40B4-BE49-F238E27FC236}">
                <a16:creationId xmlns:a16="http://schemas.microsoft.com/office/drawing/2014/main" id="{EAA25EC1-01DF-CABA-A25D-4255E4497DD1}"/>
              </a:ext>
            </a:extLst>
          </p:cNvPr>
          <p:cNvPicPr>
            <a:picLocks noChangeAspect="1"/>
          </p:cNvPicPr>
          <p:nvPr/>
        </p:nvPicPr>
        <p:blipFill rotWithShape="1">
          <a:blip r:embed="rId8"/>
          <a:srcRect l="60035" t="59039" r="24305" b="14880"/>
          <a:stretch/>
        </p:blipFill>
        <p:spPr>
          <a:xfrm flipH="1">
            <a:off x="10027546" y="4497036"/>
            <a:ext cx="823248" cy="948372"/>
          </a:xfrm>
          <a:prstGeom prst="rect">
            <a:avLst/>
          </a:prstGeom>
        </p:spPr>
      </p:pic>
      <p:pic>
        <p:nvPicPr>
          <p:cNvPr id="52" name="Picture 51" descr="A screenshot of a computer screen&#10;&#10;Description automatically generated">
            <a:extLst>
              <a:ext uri="{FF2B5EF4-FFF2-40B4-BE49-F238E27FC236}">
                <a16:creationId xmlns:a16="http://schemas.microsoft.com/office/drawing/2014/main" id="{C0AC24E8-5C7B-1334-C9D7-D7349FB6EC67}"/>
              </a:ext>
            </a:extLst>
          </p:cNvPr>
          <p:cNvPicPr>
            <a:picLocks noChangeAspect="1"/>
          </p:cNvPicPr>
          <p:nvPr/>
        </p:nvPicPr>
        <p:blipFill rotWithShape="1">
          <a:blip r:embed="rId8"/>
          <a:srcRect l="60035" t="-421" r="24258" b="78868"/>
          <a:stretch/>
        </p:blipFill>
        <p:spPr>
          <a:xfrm flipH="1">
            <a:off x="10011633" y="2340472"/>
            <a:ext cx="825683" cy="783701"/>
          </a:xfrm>
          <a:prstGeom prst="rect">
            <a:avLst/>
          </a:prstGeom>
        </p:spPr>
      </p:pic>
    </p:spTree>
    <p:extLst>
      <p:ext uri="{BB962C8B-B14F-4D97-AF65-F5344CB8AC3E}">
        <p14:creationId xmlns:p14="http://schemas.microsoft.com/office/powerpoint/2010/main" val="17036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9" grpId="0" animBg="1"/>
      <p:bldP spid="24" grpId="0" animBg="1"/>
      <p:bldP spid="23" grpId="0" animBg="1"/>
      <p:bldP spid="9" grpId="0"/>
      <p:bldP spid="12" grpId="0" animBg="1"/>
      <p:bldP spid="14" grpId="0"/>
      <p:bldP spid="15" grpId="0"/>
      <p:bldP spid="18" grpId="0"/>
      <p:bldP spid="16" grpId="0"/>
      <p:bldP spid="3" grpId="0"/>
      <p:bldP spid="4" grpId="0"/>
      <p:bldP spid="11" grpId="0"/>
      <p:bldP spid="32" grpId="0"/>
      <p:bldP spid="34" grpId="0"/>
      <p:bldP spid="36" grpId="0"/>
      <p:bldP spid="38" grpId="0"/>
      <p:bldP spid="40" grpId="0"/>
    </p:bldLst>
  </p:timing>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ID" val="661015fd8fb7ad7ea7aedba5"/>
  <p:tag name="SETTINGSKEY" val="661015fd8fb7ad7ea7aedba5_1712331885547"/>
  <p:tag name="TRANSPARENTBACKGROUND" val="true"/>
  <p:tag name="ADDCOLLABORATIONLINK" val="false"/>
  <p:tag name="VERSION" val="1712331873161"/>
  <p:tag name="TITLE" val="Untitled"/>
  <p:tag name="CREATORNAME" val="Spencer Whitford"/>
  <p:tag name="DATEINSERTED" val="1712331886383"/>
</p:tagLst>
</file>

<file path=ppt/tags/tag10.xml><?xml version="1.0" encoding="utf-8"?>
<p:tagLst xmlns:a="http://schemas.openxmlformats.org/drawingml/2006/main" xmlns:r="http://schemas.openxmlformats.org/officeDocument/2006/relationships" xmlns:p="http://schemas.openxmlformats.org/presentationml/2006/main">
  <p:tag name="ID" val="6616c88b1360d252d89c364d"/>
  <p:tag name="SETTINGSKEY" val="6616c88b1360d252d89c364d_1712769873955"/>
  <p:tag name="TRANSPARENTBACKGROUND" val="false"/>
  <p:tag name="ADDCOLLABORATIONLINK" val="false"/>
  <p:tag name="VERSION" val="1712769803500"/>
  <p:tag name="TITLE" val="Untitled"/>
  <p:tag name="CREATORNAME" val="Spencer Whitford"/>
  <p:tag name="DATEINSERTED" val="1712769874318"/>
</p:tagLst>
</file>

<file path=ppt/tags/tag11.xml><?xml version="1.0" encoding="utf-8"?>
<p:tagLst xmlns:a="http://schemas.openxmlformats.org/drawingml/2006/main" xmlns:r="http://schemas.openxmlformats.org/officeDocument/2006/relationships" xmlns:p="http://schemas.openxmlformats.org/presentationml/2006/main">
  <p:tag name="ID" val="6616c88b1360d252d89c364d"/>
  <p:tag name="SETTINGSKEY" val="6616c88b1360d252d89c364d_1712769873955"/>
  <p:tag name="TRANSPARENTBACKGROUND" val="false"/>
  <p:tag name="ADDCOLLABORATIONLINK" val="false"/>
  <p:tag name="VERSION" val="1712769803500"/>
  <p:tag name="TITLE" val="Untitled"/>
  <p:tag name="CREATORNAME" val="Spencer Whitford"/>
  <p:tag name="DATEINSERTED" val="1712769874318"/>
</p:tagLst>
</file>

<file path=ppt/tags/tag2.xml><?xml version="1.0" encoding="utf-8"?>
<p:tagLst xmlns:a="http://schemas.openxmlformats.org/drawingml/2006/main" xmlns:r="http://schemas.openxmlformats.org/officeDocument/2006/relationships" xmlns:p="http://schemas.openxmlformats.org/presentationml/2006/main">
  <p:tag name="ID" val="661015fd8fb7ad7ea7aedba5"/>
  <p:tag name="SETTINGSKEY" val="661015fd8fb7ad7ea7aedba5_1712331885547"/>
  <p:tag name="TRANSPARENTBACKGROUND" val="true"/>
  <p:tag name="ADDCOLLABORATIONLINK" val="false"/>
  <p:tag name="VERSION" val="1712331873161"/>
  <p:tag name="TITLE" val="Untitled"/>
  <p:tag name="CREATORNAME" val="Spencer Whitford"/>
  <p:tag name="DATEINSERTED" val="1712331886383"/>
</p:tagLst>
</file>

<file path=ppt/tags/tag3.xml><?xml version="1.0" encoding="utf-8"?>
<p:tagLst xmlns:a="http://schemas.openxmlformats.org/drawingml/2006/main" xmlns:r="http://schemas.openxmlformats.org/officeDocument/2006/relationships" xmlns:p="http://schemas.openxmlformats.org/presentationml/2006/main">
  <p:tag name="ID" val="6616c0ba1360d252d8940066"/>
  <p:tag name="SETTINGSKEY" val="6616c0ba1360d252d8940066_1712767427456"/>
  <p:tag name="TRANSPARENTBACKGROUND" val="false"/>
  <p:tag name="ADDCOLLABORATIONLINK" val="false"/>
  <p:tag name="VERSION" val="1712767421524"/>
  <p:tag name="TITLE" val="Untitled"/>
  <p:tag name="CREATORNAME" val="Spencer Whitford"/>
  <p:tag name="DATEINSERTED" val="1712767427749"/>
</p:tagLst>
</file>

<file path=ppt/tags/tag4.xml><?xml version="1.0" encoding="utf-8"?>
<p:tagLst xmlns:a="http://schemas.openxmlformats.org/drawingml/2006/main" xmlns:r="http://schemas.openxmlformats.org/officeDocument/2006/relationships" xmlns:p="http://schemas.openxmlformats.org/presentationml/2006/main">
  <p:tag name="ID" val="6616c0ba1360d252d8940066"/>
  <p:tag name="SETTINGSKEY" val="6616c0ba1360d252d8940066_1712767565420"/>
  <p:tag name="TRANSPARENTBACKGROUND" val="false"/>
  <p:tag name="ADDCOLLABORATIONLINK" val="false"/>
  <p:tag name="VERSION" val="1712767421524"/>
  <p:tag name="TITLE" val="Untitled"/>
  <p:tag name="CREATORNAME" val="Spencer Whitford"/>
  <p:tag name="DATEINSERTED" val="1712767565648"/>
</p:tagLst>
</file>

<file path=ppt/tags/tag5.xml><?xml version="1.0" encoding="utf-8"?>
<p:tagLst xmlns:a="http://schemas.openxmlformats.org/drawingml/2006/main" xmlns:r="http://schemas.openxmlformats.org/officeDocument/2006/relationships" xmlns:p="http://schemas.openxmlformats.org/presentationml/2006/main">
  <p:tag name="ID" val="661015fd8fb7ad7ea7aedba5"/>
  <p:tag name="SETTINGSKEY" val="661015fd8fb7ad7ea7aedba5_1712331885547"/>
  <p:tag name="TRANSPARENTBACKGROUND" val="true"/>
  <p:tag name="ADDCOLLABORATIONLINK" val="false"/>
  <p:tag name="VERSION" val="1712331873161"/>
  <p:tag name="TITLE" val="Untitled"/>
  <p:tag name="CREATORNAME" val="Spencer Whitford"/>
  <p:tag name="DATEINSERTED" val="1712331886383"/>
</p:tagLst>
</file>

<file path=ppt/tags/tag6.xml><?xml version="1.0" encoding="utf-8"?>
<p:tagLst xmlns:a="http://schemas.openxmlformats.org/drawingml/2006/main" xmlns:r="http://schemas.openxmlformats.org/officeDocument/2006/relationships" xmlns:p="http://schemas.openxmlformats.org/presentationml/2006/main">
  <p:tag name="ID" val="661015fd8fb7ad7ea7aedba5"/>
  <p:tag name="SETTINGSKEY" val="661015fd8fb7ad7ea7aedba5_1712331885547"/>
  <p:tag name="TRANSPARENTBACKGROUND" val="true"/>
  <p:tag name="ADDCOLLABORATIONLINK" val="false"/>
  <p:tag name="VERSION" val="1712331873161"/>
  <p:tag name="TITLE" val="Untitled"/>
  <p:tag name="CREATORNAME" val="Spencer Whitford"/>
  <p:tag name="DATEINSERTED" val="1712331886383"/>
</p:tagLst>
</file>

<file path=ppt/tags/tag7.xml><?xml version="1.0" encoding="utf-8"?>
<p:tagLst xmlns:a="http://schemas.openxmlformats.org/drawingml/2006/main" xmlns:r="http://schemas.openxmlformats.org/officeDocument/2006/relationships" xmlns:p="http://schemas.openxmlformats.org/presentationml/2006/main">
  <p:tag name="ID" val="661015fd8fb7ad7ea7aedba5"/>
  <p:tag name="SETTINGSKEY" val="661015fd8fb7ad7ea7aedba5_1712331885547"/>
  <p:tag name="TRANSPARENTBACKGROUND" val="true"/>
  <p:tag name="ADDCOLLABORATIONLINK" val="false"/>
  <p:tag name="VERSION" val="1712331873161"/>
  <p:tag name="TITLE" val="Untitled"/>
  <p:tag name="CREATORNAME" val="Spencer Whitford"/>
  <p:tag name="DATEINSERTED" val="1712331886383"/>
</p:tagLst>
</file>

<file path=ppt/tags/tag8.xml><?xml version="1.0" encoding="utf-8"?>
<p:tagLst xmlns:a="http://schemas.openxmlformats.org/drawingml/2006/main" xmlns:r="http://schemas.openxmlformats.org/officeDocument/2006/relationships" xmlns:p="http://schemas.openxmlformats.org/presentationml/2006/main">
  <p:tag name="ID" val="6616c88b1360d252d89c364d"/>
  <p:tag name="SETTINGSKEY" val="6616c88b1360d252d89c364d_1712769804733"/>
  <p:tag name="TRANSPARENTBACKGROUND" val="false"/>
  <p:tag name="ADDCOLLABORATIONLINK" val="false"/>
  <p:tag name="VERSION" val="1712769783434"/>
  <p:tag name="TITLE" val="Untitled"/>
  <p:tag name="CREATORNAME" val="Spencer Whitford"/>
  <p:tag name="DATEINSERTED" val="1712769805303"/>
</p:tagLst>
</file>

<file path=ppt/tags/tag9.xml><?xml version="1.0" encoding="utf-8"?>
<p:tagLst xmlns:a="http://schemas.openxmlformats.org/drawingml/2006/main" xmlns:r="http://schemas.openxmlformats.org/officeDocument/2006/relationships" xmlns:p="http://schemas.openxmlformats.org/presentationml/2006/main">
  <p:tag name="ID" val="6616c88b1360d252d89c364d"/>
  <p:tag name="SETTINGSKEY" val="6616c88b1360d252d89c364d_1712769873955"/>
  <p:tag name="TRANSPARENTBACKGROUND" val="false"/>
  <p:tag name="ADDCOLLABORATIONLINK" val="false"/>
  <p:tag name="VERSION" val="1712769803500"/>
  <p:tag name="TITLE" val="Untitled"/>
  <p:tag name="CREATORNAME" val="Spencer Whitford"/>
  <p:tag name="DATEINSERTED" val="171276987431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PI_Gray">
  <a:themeElements>
    <a:clrScheme name="Custom 57">
      <a:dk1>
        <a:srgbClr val="FFFFFF"/>
      </a:dk1>
      <a:lt1>
        <a:srgbClr val="6D6D6D"/>
      </a:lt1>
      <a:dk2>
        <a:srgbClr val="000000"/>
      </a:dk2>
      <a:lt2>
        <a:srgbClr val="FFFFFF"/>
      </a:lt2>
      <a:accent1>
        <a:srgbClr val="AB192D"/>
      </a:accent1>
      <a:accent2>
        <a:srgbClr val="B2B7BB"/>
      </a:accent2>
      <a:accent3>
        <a:srgbClr val="2C6A8C"/>
      </a:accent3>
      <a:accent4>
        <a:srgbClr val="B7A079"/>
      </a:accent4>
      <a:accent5>
        <a:srgbClr val="46A0DC"/>
      </a:accent5>
      <a:accent6>
        <a:srgbClr val="D9CD95"/>
      </a:accent6>
      <a:hlink>
        <a:srgbClr val="46A0DC"/>
      </a:hlink>
      <a:folHlink>
        <a:srgbClr val="808DA9"/>
      </a:folHlink>
    </a:clrScheme>
    <a:fontScheme name="Verdana">
      <a:majorFont>
        <a:latin typeface="Verdana"/>
        <a:ea typeface=""/>
        <a:cs typeface=""/>
      </a:majorFont>
      <a:minorFont>
        <a:latin typeface="Verdana"/>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spDef>
      <a:spPr bwMode="auto">
        <a:solidFill>
          <a:schemeClr val="accent2">
            <a:lumMod val="40000"/>
            <a:lumOff val="60000"/>
          </a:schemeClr>
        </a:solidFill>
        <a:ln w="12700" cap="sq" algn="ctr">
          <a:solidFill>
            <a:schemeClr val="tx1"/>
          </a:solidFill>
          <a:miter lim="800000"/>
          <a:headEnd/>
          <a:tailEnd/>
        </a:ln>
        <a:effectLst/>
      </a:spPr>
      <a:bodyPr wrap="none" rtlCol="0" anchor="ctr"/>
      <a:lstStyle>
        <a:defPPr algn="ctr">
          <a:defRPr sz="1600" dirty="0" smtClean="0">
            <a:solidFill>
              <a:schemeClr val="bg1"/>
            </a:solidFill>
            <a:latin typeface="+mn-lt"/>
          </a:defRPr>
        </a:defPPr>
      </a:lstStyle>
    </a:spDef>
    <a:lnDef>
      <a:spPr bwMode="auto">
        <a:solidFill>
          <a:schemeClr val="accent2"/>
        </a:solidFill>
        <a:ln w="19050" cap="sq" cmpd="sng" algn="ctr">
          <a:solidFill>
            <a:schemeClr val="tx1"/>
          </a:solidFill>
          <a:prstDash val="solid"/>
          <a:round/>
          <a:headEnd type="triangle" w="med" len="med"/>
          <a:tailEnd type="triangle" w="med" len="med"/>
        </a:ln>
        <a:effectLst/>
      </a:spPr>
      <a:bodyPr/>
      <a:lstStyle/>
    </a:lnDef>
    <a:txDef>
      <a:spPr>
        <a:noFill/>
      </a:spPr>
      <a:bodyPr wrap="none" rtlCol="0">
        <a:noAutofit/>
      </a:bodyPr>
      <a:lstStyle>
        <a:defPPr algn="ctr">
          <a:defRPr sz="1600" dirty="0" err="1" smtClean="0"/>
        </a:defPPr>
      </a:lstStyle>
    </a:txDef>
  </a:objectDefaults>
  <a:extraClrSchemeLst/>
</a:theme>
</file>

<file path=ppt/theme/theme2.xml><?xml version="1.0" encoding="utf-8"?>
<a:theme xmlns:a="http://schemas.openxmlformats.org/drawingml/2006/main" name="WPI-White">
  <a:themeElements>
    <a:clrScheme name="Custom 56">
      <a:dk1>
        <a:sysClr val="windowText" lastClr="000000"/>
      </a:dk1>
      <a:lt1>
        <a:sysClr val="window" lastClr="FFFFFF"/>
      </a:lt1>
      <a:dk2>
        <a:srgbClr val="6D6D6D"/>
      </a:dk2>
      <a:lt2>
        <a:srgbClr val="AB192D"/>
      </a:lt2>
      <a:accent1>
        <a:srgbClr val="AB192D"/>
      </a:accent1>
      <a:accent2>
        <a:srgbClr val="B2B7BB"/>
      </a:accent2>
      <a:accent3>
        <a:srgbClr val="2C6A8C"/>
      </a:accent3>
      <a:accent4>
        <a:srgbClr val="B7A079"/>
      </a:accent4>
      <a:accent5>
        <a:srgbClr val="46A0DC"/>
      </a:accent5>
      <a:accent6>
        <a:srgbClr val="6D6D6D"/>
      </a:accent6>
      <a:hlink>
        <a:srgbClr val="46A0DC"/>
      </a:hlink>
      <a:folHlink>
        <a:srgbClr val="808DA9"/>
      </a:folHlink>
    </a:clrScheme>
    <a:fontScheme name="Verdana">
      <a:majorFont>
        <a:latin typeface="Verdana"/>
        <a:ea typeface=""/>
        <a:cs typeface=""/>
      </a:majorFont>
      <a:minorFont>
        <a:latin typeface="Verdana"/>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spDef>
      <a:spPr bwMode="auto">
        <a:solidFill>
          <a:schemeClr val="accent2"/>
        </a:solidFill>
        <a:ln w="12700" cap="sq" algn="ctr">
          <a:solidFill>
            <a:schemeClr val="tx2"/>
          </a:solidFill>
          <a:miter lim="800000"/>
          <a:headEnd/>
          <a:tailEnd/>
        </a:ln>
        <a:effectLst/>
      </a:spPr>
      <a:bodyPr wrap="none" anchor="ctr"/>
      <a:lstStyle>
        <a:defPPr algn="ctr">
          <a:defRPr sz="1600" dirty="0" smtClean="0">
            <a:solidFill>
              <a:schemeClr val="bg1"/>
            </a:solidFill>
            <a:latin typeface="+mn-lt"/>
          </a:defRPr>
        </a:defPPr>
      </a:lstStyle>
    </a:spDef>
    <a:txDef>
      <a:spPr>
        <a:noFill/>
      </a:spPr>
      <a:bodyPr wrap="none" rtlCol="0">
        <a:noAutofit/>
      </a:bodyPr>
      <a:lstStyle>
        <a:defPPr algn="ctr">
          <a:defRPr sz="1600" dirty="0" err="1" smtClean="0"/>
        </a:defPPr>
      </a:lstStyle>
    </a:txDef>
  </a:objectDefaults>
  <a:extraClrSchemeLst/>
</a:theme>
</file>

<file path=ppt/theme/theme3.xml><?xml version="1.0" encoding="utf-8"?>
<a:theme xmlns:a="http://schemas.openxmlformats.org/drawingml/2006/main" name="WPI-White">
  <a:themeElements>
    <a:clrScheme name="Custom 56">
      <a:dk1>
        <a:sysClr val="windowText" lastClr="000000"/>
      </a:dk1>
      <a:lt1>
        <a:sysClr val="window" lastClr="FFFFFF"/>
      </a:lt1>
      <a:dk2>
        <a:srgbClr val="6D6D6D"/>
      </a:dk2>
      <a:lt2>
        <a:srgbClr val="AB192D"/>
      </a:lt2>
      <a:accent1>
        <a:srgbClr val="AB192D"/>
      </a:accent1>
      <a:accent2>
        <a:srgbClr val="B2B7BB"/>
      </a:accent2>
      <a:accent3>
        <a:srgbClr val="2C6A8C"/>
      </a:accent3>
      <a:accent4>
        <a:srgbClr val="B7A079"/>
      </a:accent4>
      <a:accent5>
        <a:srgbClr val="46A0DC"/>
      </a:accent5>
      <a:accent6>
        <a:srgbClr val="6D6D6D"/>
      </a:accent6>
      <a:hlink>
        <a:srgbClr val="46A0DC"/>
      </a:hlink>
      <a:folHlink>
        <a:srgbClr val="808DA9"/>
      </a:folHlink>
    </a:clrScheme>
    <a:fontScheme name="Verdana">
      <a:majorFont>
        <a:latin typeface="Verdana"/>
        <a:ea typeface=""/>
        <a:cs typeface=""/>
      </a:majorFont>
      <a:minorFont>
        <a:latin typeface="Verdana"/>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spDef>
      <a:spPr bwMode="auto">
        <a:solidFill>
          <a:schemeClr val="accent2"/>
        </a:solidFill>
        <a:ln w="12700" cap="sq" algn="ctr">
          <a:solidFill>
            <a:schemeClr val="tx2"/>
          </a:solidFill>
          <a:miter lim="800000"/>
          <a:headEnd/>
          <a:tailEnd/>
        </a:ln>
        <a:effectLst/>
      </a:spPr>
      <a:bodyPr wrap="none" anchor="ctr"/>
      <a:lstStyle>
        <a:defPPr algn="ctr">
          <a:defRPr sz="1600" dirty="0" smtClean="0">
            <a:solidFill>
              <a:schemeClr val="bg1"/>
            </a:solidFill>
            <a:latin typeface="+mn-lt"/>
          </a:defRPr>
        </a:defPPr>
      </a:lstStyle>
    </a:spDef>
    <a:txDef>
      <a:spPr>
        <a:noFill/>
      </a:spPr>
      <a:bodyPr wrap="none" rtlCol="0">
        <a:noAutofit/>
      </a:bodyPr>
      <a:lstStyle>
        <a:defPPr algn="ctr">
          <a:defRPr sz="1600" dirty="0" err="1" smtClean="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875"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4597568-3987-451D-9D63-35001D7FFC35}">
  <we:reference id="wa200006038" version="1.0.0.3" store="en-US" storeType="OMEX"/>
  <we:alternateReferences>
    <we:reference id="wa200006038" version="1.0.0.3" store="en-US" storeType="OMEX"/>
  </we:alternateReferences>
  <we:properties>
    <we:property name="661015fd8fb7ad7ea7aedba5_1712330273953" value="{&quot;id&quot;:&quot;9d9b2bfc-dbd1-4eed-b877-44807164e8bd&quot;,&quot;objects&quot;:{&quot;9d9b2bfc-dbd1-4eed-b877-44807164e8bd&quot;:{&quot;id&quot;:&quot;9d9b2bfc-dbd1-4eed-b877-44807164e8bd&quot;,&quot;type&quot;:&quot;FIGURE_OBJECT&quot;,&quot;document&quot;:{&quot;type&quot;:&quot;DOCUMENT_GROUP&quot;,&quot;canvasType&quot;:&quot;FIGURE&quot;,&quot;units&quot;:&quot;in&quot;}},&quot;e0bf7313-8e37-401b-ba7f-6a4472e170b7&quot;:{&quot;id&quot;:&quot;e0bf7313-8e37-401b-ba7f-6a4472e170b7&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9d9b2bfc-dbd1-4eed-b877-44807164e8bd&quot;,&quot;type&quot;:&quot;FRAME&quot;,&quot;order&quot;:&quot;5&quot;}},&quot;4d932361-10b9-499a-8b84-9a9234ed1a1c&quot;:{&quot;id&quot;:&quot;4d932361-10b9-499a-8b84-9a9234ed1a1c&quot;,&quot;type&quot;:&quot;FIGURE_OBJECT&quot;,&quot;document&quot;:{&quot;type&quot;:&quot;FIGURE&quot;,&quot;canvasType&quot;:&quot;FIGURE&quot;,&quot;units&quot;:&quot;in&quot;},&quot;parent&quot;:{&quot;parentId&quot;:&quot;9d9b2bfc-dbd1-4eed-b877-44807164e8bd&quot;,&quot;type&quot;:&quot;DOCUMENT&quot;,&quot;order&quot;:&quot;5&quot;}},&quot;0fbffc61-043f-49b4-be4f-5a61a15e5061&quot;:{&quot;id&quot;:&quot;0fbffc61-043f-49b4-be4f-5a61a15e5061&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4d932361-10b9-499a-8b84-9a9234ed1a1c&quot;,&quot;order&quot;:&quot;5&quot;}},&quot;6f18df9a-3847-4b0c-acb7-a1583b43781e&quot;:{&quot;id&quot;:&quot;6f18df9a-3847-4b0c-acb7-a1583b43781e&quot;,&quot;type&quot;:&quot;FIGURE_OBJECT&quot;,&quot;guide&quot;:{&quot;type&quot;:&quot;GRID&quot;,&quot;distance&quot;:0.5,&quot;units&quot;:&quot;in&quot;},&quot;parent&quot;:{&quot;parentId&quot;:&quot;9d9b2bfc-dbd1-4eed-b877-44807164e8bd&quot;,&quot;type&quot;:&quot;GUIDE&quot;,&quot;order&quot;:&quot;5&quot;}},&quot;18f84b05-5bfe-4bbc-94b1-89c7d088f125&quot;:{&quot;id&quot;:&quot;18f84b05-5bfe-4bbc-94b1-89c7d088f125&quot;,&quot;name&quot;:&quot;Fibroblast (activated 2)&quot;,&quot;displayName&quot;:&quot;&quot;,&quot;type&quot;:&quot;FIGURE_OBJECT&quot;,&quot;relativeTransform&quot;:{&quot;translate&quot;:{&quot;x&quot;:-16.582648513583308,&quot;y&quot;:6.633030487589224},&quot;scale&quot;:{&quot;x&quot;:1,&quot;y&quot;:1},&quot;rotate&quot;:0,&quot;skewX&quot;:0},&quot;image&quot;:{&quot;url&quot;:&quot;https://icons.biorender.com/biorender/617987344b488100281fad31/20211027172754/image/fibroblast-activated-2.png&quot;,&quot;fallbackUrl&quot;:&quot;https://res.cloudinary.com/dlcjuc3ej/image/upload/v1635355674/iogqud3cvln8qxu2w7v0.svg#/keystone/api/icons/617987344b488100281fad31/20211027172754/image/fibroblast-activated-2.svg&quot;,&quot;isPremium&quot;:false,&quot;size&quot;:{&quot;x&quot;:150,&quot;y&quot;:84.54545454545453}},&quot;source&quot;:{&quot;id&quot;:&quot;617987344b488100281fad31&quot;,&quot;type&quot;:&quot;ASSETS&quot;},&quot;isPremium&quot;:false,&quot;parent&quot;:{&quot;type&quot;:&quot;CHILD&quot;,&quot;parentId&quot;:&quot;4d932361-10b9-499a-8b84-9a9234ed1a1c&quot;,&quot;order&quot;:&quot;5&quot;}}}}"/>
    <we:property name="661015fd8fb7ad7ea7aedba5_1712331825414" value="{&quot;id&quot;:&quot;9d9b2bfc-dbd1-4eed-b877-44807164e8bd&quot;,&quot;objects&quot;:{&quot;9d9b2bfc-dbd1-4eed-b877-44807164e8bd&quot;:{&quot;id&quot;:&quot;9d9b2bfc-dbd1-4eed-b877-44807164e8bd&quot;,&quot;type&quot;:&quot;FIGURE_OBJECT&quot;,&quot;document&quot;:{&quot;type&quot;:&quot;DOCUMENT_GROUP&quot;,&quot;canvasType&quot;:&quot;FIGURE&quot;,&quot;units&quot;:&quot;in&quot;}},&quot;e0bf7313-8e37-401b-ba7f-6a4472e170b7&quot;:{&quot;id&quot;:&quot;e0bf7313-8e37-401b-ba7f-6a4472e170b7&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9d9b2bfc-dbd1-4eed-b877-44807164e8bd&quot;,&quot;type&quot;:&quot;FRAME&quot;,&quot;order&quot;:&quot;5&quot;}},&quot;4d932361-10b9-499a-8b84-9a9234ed1a1c&quot;:{&quot;id&quot;:&quot;4d932361-10b9-499a-8b84-9a9234ed1a1c&quot;,&quot;type&quot;:&quot;FIGURE_OBJECT&quot;,&quot;document&quot;:{&quot;type&quot;:&quot;FIGURE&quot;,&quot;canvasType&quot;:&quot;FIGURE&quot;,&quot;units&quot;:&quot;in&quot;},&quot;parent&quot;:{&quot;parentId&quot;:&quot;9d9b2bfc-dbd1-4eed-b877-44807164e8bd&quot;,&quot;type&quot;:&quot;DOCUMENT&quot;,&quot;order&quot;:&quot;5&quot;}},&quot;0fbffc61-043f-49b4-be4f-5a61a15e5061&quot;:{&quot;id&quot;:&quot;0fbffc61-043f-49b4-be4f-5a61a15e5061&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4d932361-10b9-499a-8b84-9a9234ed1a1c&quot;,&quot;order&quot;:&quot;5&quot;}},&quot;6f18df9a-3847-4b0c-acb7-a1583b43781e&quot;:{&quot;id&quot;:&quot;6f18df9a-3847-4b0c-acb7-a1583b43781e&quot;,&quot;type&quot;:&quot;FIGURE_OBJECT&quot;,&quot;guide&quot;:{&quot;type&quot;:&quot;GRID&quot;,&quot;distance&quot;:0.5,&quot;units&quot;:&quot;in&quot;},&quot;parent&quot;:{&quot;parentId&quot;:&quot;9d9b2bfc-dbd1-4eed-b877-44807164e8bd&quot;,&quot;type&quot;:&quot;GUIDE&quot;,&quot;order&quot;:&quot;5&quot;}},&quot;c4053c6a-26dc-4be4-b028-1cbcf8f93a79&quot;:{&quot;relativeTransform&quot;:{&quot;translate&quot;:{&quot;x&quot;:207.29863875873332,&quot;y&quot;:-406.20325922471056},&quot;rotate&quot;:0,&quot;skewX&quot;:0,&quot;scale&quot;:{&quot;x&quot;:1,&quot;y&quot;:1}},&quot;type&quot;:&quot;FIGURE_OBJECT&quot;,&quot;id&quot;:&quot;c4053c6a-26dc-4be4-b028-1cbcf8f93a79&quot;,&quot;parent&quot;:{&quot;type&quot;:&quot;CHILD&quot;,&quot;parentId&quot;:&quot;4d932361-10b9-499a-8b84-9a9234ed1a1c&quot;,&quot;order&quot;:&quot;7&quot;},&quot;name&quot;:&quot;Wound healing assay (small gap width)&quot;,&quot;displayName&quot;:&quot;Wound healing assay (small gap width)&quot;,&quot;source&quot;:{&quot;id&quot;:&quot;64429c7f54845cec6eb16956&quot;,&quot;type&quot;:&quot;ASSETS&quot;},&quot;isPremium&quot;:true},&quot;fb70b2a3-996d-4cce-8bcd-68a5fcfaf52f&quot;:{&quot;type&quot;:&quot;FIGURE_OBJECT&quot;,&quot;id&quot;:&quot;fb70b2a3-996d-4cce-8bcd-68a5fcfaf52f&quot;,&quot;relativeTransform&quot;:{&quot;translate&quot;:{&quot;x&quot;:-66.09502826511431,&quot;y&quot;:150.78856528376923},&quot;rotate&quot;:0},&quot;opacity&quot;:1,&quot;path&quot;:{&quot;type&quot;:&quot;RECT&quot;,&quot;size&quot;:{&quot;x&quot;:124.90953750624132,&quot;y&quot;:96.86862092320754},&quot;cornerRounding&quot;:{&quot;type&quot;:&quot;ARC_LENGTH&quot;,&quot;global&quot;:0}},&quot;pathStyles&quot;:[{&quot;type&quot;:&quot;FILL&quot;,&quot;fillStyle&quot;:&quot;rgb(240, 223, 229)&quot;},{&quot;type&quot;:&quot;STROKE&quot;,&quot;strokeStyle&quot;:&quot;rgba(70,69,70,1)&quot;,&quot;lineWidth&quot;:1.5822169104449113,&quot;lineJoin&quot;:&quot;round&quot;}],&quot;isLocked&quot;:false,&quot;parent&quot;:{&quot;type&quot;:&quot;CHILD&quot;,&quot;parentId&quot;:&quot;c4053c6a-26dc-4be4-b028-1cbcf8f93a79&quot;,&quot;order&quot;:&quot;1&quot;},&quot;layout&quot;:{&quot;sizeRatio&quot;:{&quot;x&quot;:0.88,&quot;y&quot;:0.88},&quot;keepAspectRatio&quot;:false}},&quot;0460a8cd-bb6e-4662-8db0-ec3133fbbe1f&quot;:{&quot;id&quot;:&quot;0460a8cd-bb6e-4662-8db0-ec3133fbbe1f&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26.60765282380965,&quot;color&quot;:&quot;black&quot;,&quot;fontWeight&quot;:&quot;normal&quot;,&quot;fontStyle&quot;:&quot;normal&quot;,&quot;decoration&quot;:&quot;none&quot;}}]},&quot;format&quot;:&quot;BETTER_TEXT&quot;,&quot;size&quot;:{&quot;x&quot;:124.90953750624132,&quot;y&quot;:31},&quot;targetSize&quot;:{&quot;x&quot;:124.90953750624132,&quot;y&quot;:2}},&quot;parent&quot;:{&quot;type&quot;:&quot;CHILD&quot;,&quot;parentId&quot;:&quot;fb70b2a3-996d-4cce-8bcd-68a5fcfaf52f&quot;,&quot;order&quot;:&quot;5&quot;}},&quot;98c2d910-e093-4aa9-b4e4-4734a0e18407&quot;:{&quot;type&quot;:&quot;FIGURE_OBJECT&quot;,&quot;id&quot;:&quot;98c2d910-e093-4aa9-b4e4-4734a0e18407&quot;,&quot;relativeTransform&quot;:{&quot;translate&quot;:{&quot;x&quot;:-265.0025366370095,&quot;y&quot;:150.78856528376923},&quot;rotate&quot;:0},&quot;opacity&quot;:1,&quot;path&quot;:{&quot;type&quot;:&quot;RECT&quot;,&quot;size&quot;:{&quot;x&quot;:124.90953750624132,&quot;y&quot;:96.86862092320754},&quot;cornerRounding&quot;:{&quot;type&quot;:&quot;ARC_LENGTH&quot;,&quot;global&quot;:0}},&quot;pathStyles&quot;:[{&quot;type&quot;:&quot;FILL&quot;,&quot;fillStyle&quot;:&quot;rgb(240, 223, 229)&quot;},{&quot;type&quot;:&quot;STROKE&quot;,&quot;strokeStyle&quot;:&quot;rgba(70,69,70,1)&quot;,&quot;lineWidth&quot;:1.5822169104449113,&quot;lineJoin&quot;:&quot;round&quot;}],&quot;isLocked&quot;:false,&quot;parent&quot;:{&quot;type&quot;:&quot;CHILD&quot;,&quot;parentId&quot;:&quot;c4053c6a-26dc-4be4-b028-1cbcf8f93a79&quot;,&quot;order&quot;:&quot;3&quot;},&quot;layout&quot;:{&quot;sizeRatio&quot;:{&quot;x&quot;:0.88,&quot;y&quot;:0.88},&quot;keepAspectRatio&quot;:false}},&quot;8c4363bd-968e-4acf-a282-5bcb8b2c8371&quot;:{&quot;id&quot;:&quot;8c4363bd-968e-4acf-a282-5bcb8b2c8371&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26.60765282380965,&quot;color&quot;:&quot;black&quot;,&quot;fontWeight&quot;:&quot;normal&quot;,&quot;fontStyle&quot;:&quot;normal&quot;,&quot;decoration&quot;:&quot;none&quot;}}]},&quot;format&quot;:&quot;BETTER_TEXT&quot;,&quot;size&quot;:{&quot;x&quot;:124.90953750624132,&quot;y&quot;:31},&quot;targetSize&quot;:{&quot;x&quot;:124.90953750624132,&quot;y&quot;:2}},&quot;parent&quot;:{&quot;type&quot;:&quot;CHILD&quot;,&quot;parentId&quot;:&quot;98c2d910-e093-4aa9-b4e4-4734a0e18407&quot;,&quot;order&quot;:&quot;5&quot;}},&quot;5619b948-c154-4096-8a97-114138b291fb&quot;:{&quot;type&quot;:&quot;FIGURE_OBJECT&quot;,&quot;id&quot;:&quot;5619b948-c154-4096-8a97-114138b291fb&quot;,&quot;parent&quot;:{&quot;type&quot;:&quot;CHILD&quot;,&quot;parentId&quot;:&quot;c4053c6a-26dc-4be4-b028-1cbcf8f93a79&quot;,&quot;order&quot;:&quot;5&quot;},&quot;relativeTransform&quot;:{&quot;translate&quot;:{&quot;x&quot;:-430.3104371866509,&quot;y&quot;:52.37550532248824},&quot;rotate&quot;:0}},&quot;5ea490b9-22e1-404b-a82c-674c1977f18b&quot;:{&quot;type&quot;:&quot;FIGURE_OBJECT&quot;,&quot;id&quot;:&quot;5ea490b9-22e1-404b-a82c-674c1977f18b&quot;,&quot;name&quot;:&quot;Spheroidal cell&quot;,&quot;relativeTransform&quot;:{&quot;translate&quot;:{&quot;x&quot;:114.96217411205382,&quot;y&quot;:80.69399584777136},&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05&quot;}},&quot;60e49c87-b4d1-4946-8eba-20c885cb35e1&quot;:{&quot;type&quot;:&quot;FIGURE_OBJECT&quot;,&quot;id&quot;:&quot;60e49c87-b4d1-4946-8eba-20c885cb35e1&quot;,&quot;name&quot;:&quot;Spheroidal cell&quot;,&quot;relativeTransform&quot;:{&quot;translate&quot;:{&quot;x&quot;:103.36019135976642,&quot;y&quot;:81.19671673234436},&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1&quot;}},&quot;258bc0e1-cae0-4759-8cfc-fa4f38811ddd&quot;:{&quot;type&quot;:&quot;FIGURE_OBJECT&quot;,&quot;id&quot;:&quot;258bc0e1-cae0-4759-8cfc-fa4f38811ddd&quot;,&quot;name&quot;:&quot;Spheroidal cell&quot;,&quot;relativeTransform&quot;:{&quot;translate&quot;:{&quot;x&quot;:109.01625930067998,&quot;y&quot;:91.47905577998006},&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2&quot;}},&quot;fd77bad9-d618-4463-b1f0-59931009cb5d&quot;:{&quot;type&quot;:&quot;FIGURE_OBJECT&quot;,&quot;id&quot;:&quot;fd77bad9-d618-4463-b1f0-59931009cb5d&quot;,&quot;name&quot;:&quot;Spheroidal cell&quot;,&quot;relativeTransform&quot;:{&quot;translate&quot;:{&quot;x&quot;:109.48814409053998,&quot;y&quot;:111.7732255194882},&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25&quot;}},&quot;e7ede96d-91f3-4c6b-8402-78ed47b25020&quot;:{&quot;type&quot;:&quot;FIGURE_OBJECT&quot;,&quot;id&quot;:&quot;e7ede96d-91f3-4c6b-8402-78ed47b25020&quot;,&quot;name&quot;:&quot;Spheroidal cell&quot;,&quot;relativeTransform&quot;:{&quot;translate&quot;:{&quot;x&quot;:97.17078766835255,&quot;y&quot;:111.70064480992258},&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3&quot;}},&quot;7cea0ce8-a6d8-4082-8e96-8bec085772e0&quot;:{&quot;type&quot;:&quot;FIGURE_OBJECT&quot;,&quot;id&quot;:&quot;7cea0ce8-a6d8-4082-8e96-8bec085772e0&quot;,&quot;name&quot;:&quot;Spheroidal cell&quot;,&quot;relativeTransform&quot;:{&quot;translate&quot;:{&quot;x&quot;:97.19575495841472,&quot;y&quot;:91.47911355021799},&quot;rotate&quot;:-1.6539637646072893,&quot;skewX&quot;:0,&quot;scale&quot;:{&quot;x&quot;:0.0891435093763015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5&quot;}},&quot;1a96e288-8f85-40bd-b7b5-11f27625303e&quot;:{&quot;type&quot;:&quot;FIGURE_OBJECT&quot;,&quot;id&quot;:&quot;1a96e288-8f85-40bd-b7b5-11f27625303e&quot;,&quot;name&quot;:&quot;Spheroidal cell&quot;,&quot;relativeTransform&quot;:{&quot;translate&quot;:{&quot;x&quot;:113.95461377858935,&quot;y&quot;:101.24215493988679},&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55&quot;}},&quot;ee95d716-8ba9-4f95-9af6-50ecebc7292b&quot;:{&quot;type&quot;:&quot;FIGURE_OBJECT&quot;,&quot;id&quot;:&quot;ee95d716-8ba9-4f95-9af6-50ecebc7292b&quot;,&quot;name&quot;:&quot;Spheroidal cell&quot;,&quot;relativeTransform&quot;:{&quot;translate&quot;:{&quot;x&quot;:113.8007861086941,&quot;y&quot;:121.53632467939505},&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6&quot;}},&quot;01213234-34c8-487a-bf16-ca80c49910d9&quot;:{&quot;type&quot;:&quot;FIGURE_OBJECT&quot;,&quot;id&quot;:&quot;01213234-34c8-487a-bf16-ca80c49910d9&quot;,&quot;name&quot;:&quot;Spheroidal cell&quot;,&quot;relativeTransform&quot;:{&quot;translate&quot;:{&quot;x&quot;:122.56349591219143,&quot;y&quot;:131.7043188855553},&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7&quot;}},&quot;5e9707cf-0291-46fc-8346-7beee92c3fba&quot;:{&quot;type&quot;:&quot;FIGURE_OBJECT&quot;,&quot;id&quot;:&quot;5e9707cf-0291-46fc-8346-7beee92c3fba&quot;,&quot;name&quot;:&quot;Spheroidal cell&quot;,&quot;relativeTransform&quot;:{&quot;translate&quot;:{&quot;x&quot;:103.68926729605757,&quot;y&quot;:141.8407392921992},&quot;rotate&quot;:-0.9125999497102004,&quot;skewX&quot;:-7.094702062689095e-16,&quot;scale&quot;:{&quot;x&quot;:0.0891435093763014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8&quot;}},&quot;9ed0fb7b-2313-4278-832a-5b8dfcb52885&quot;:{&quot;type&quot;:&quot;FIGURE_OBJECT&quot;,&quot;id&quot;:&quot;9ed0fb7b-2313-4278-832a-5b8dfcb52885&quot;,&quot;name&quot;:&quot;Spheroidal cell&quot;,&quot;relativeTransform&quot;:{&quot;translate&quot;:{&quot;x&quot;:101.73967745932742,&quot;y&quot;:121.71999174265041},&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quot;}},&quot;16453aa3-dc69-4702-a97d-cfb2e89678d1&quot;:{&quot;type&quot;:&quot;FIGURE_OBJECT&quot;,&quot;id&quot;:&quot;16453aa3-dc69-4702-a97d-cfb2e89678d1&quot;,&quot;name&quot;:&quot;Spheroidal cell&quot;,&quot;relativeTransform&quot;:{&quot;translate&quot;:{&quot;x&quot;:110.50238726282475,&quot;y&quot;:131.8879859488107},&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05&quot;}},&quot;681fce6c-3bbc-4eb9-8d92-e9abfe1f708a&quot;:{&quot;type&quot;:&quot;FIGURE_OBJECT&quot;,&quot;id&quot;:&quot;681fce6c-3bbc-4eb9-8d92-e9abfe1f708a&quot;,&quot;name&quot;:&quot;Spheroidal cell&quot;,&quot;relativeTransform&quot;:{&quot;translate&quot;:{&quot;x&quot;:98.27488209142889,&quot;y&quot;:131.63156162992124},&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1&quot;}},&quot;313b1810-7425-4659-b9dd-85a579be407c&quot;:{&quot;type&quot;:&quot;FIGURE_OBJECT&quot;,&quot;id&quot;:&quot;313b1810-7425-4659-b9dd-85a579be407c&quot;,&quot;name&quot;:&quot;Spheroidal cell&quot;,&quot;relativeTransform&quot;:{&quot;translate&quot;:{&quot;x&quot;:126.17043967248996,&quot;y&quot;:100.81540342688074},&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2&quot;}},&quot;cb91d3bb-5f02-4dbf-bef5-f89b0612172b&quot;:{&quot;type&quot;:&quot;FIGURE_OBJECT&quot;,&quot;id&quot;:&quot;cb91d3bb-5f02-4dbf-bef5-f89b0612172b&quot;,&quot;name&quot;:&quot;Spheroidal cell&quot;,&quot;relativeTransform&quot;:{&quot;translate&quot;:{&quot;x&quot;:126.01661200259473,&quot;y&quot;:121.109573166389},&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25&quot;}},&quot;5a6b63c5-a242-448c-9475-2f2ad9fd41b0&quot;:{&quot;type&quot;:&quot;FIGURE_OBJECT&quot;,&quot;id&quot;:&quot;5a6b63c5-a242-448c-9475-2f2ad9fd41b0&quot;,&quot;name&quot;:&quot;Spheroidal cell&quot;,&quot;relativeTransform&quot;:{&quot;translate&quot;:{&quot;x&quot;:102.10874072301691,&quot;y&quot;:101.24254643099566},&quot;rotate&quot;:2.473141166163802,&quot;skewX&quot;:-9.823433625261818e-16,&quot;scale&quot;:{&quot;x&quot;:0.0891435093763015,&quot;y&quot;:0.0891435093763011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3&quot;}},&quot;4a2f15c4-cba6-4b24-ae12-370d4ecd9d9f&quot;:{&quot;type&quot;:&quot;FIGURE_OBJECT&quot;,&quot;id&quot;:&quot;4a2f15c4-cba6-4b24-ae12-370d4ecd9d9f&quot;,&quot;name&quot;:&quot;Spheroidal cell&quot;,&quot;relativeTransform&quot;:{&quot;translate&quot;:{&quot;x&quot;:137.8900973479832,&quot;y&quot;:121.11044646055755},&quot;rotate&quot;:-2.497692512171096,&quot;skewX&quot;:-2.728731562572722e-16,&quot;scale&quot;:{&quot;x&quot;:0.08914350937630157,&quot;y&quot;:0.0891435093763014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5&quot;}},&quot;b1a4c602-4d5e-4568-a106-6f215a92a1fc&quot;:{&quot;type&quot;:&quot;FIGURE_OBJECT&quot;,&quot;id&quot;:&quot;b1a4c602-4d5e-4568-a106-6f215a92a1fc&quot;,&quot;name&quot;:&quot;Spheroidal cell&quot;,&quot;relativeTransform&quot;:{&quot;translate&quot;:{&quot;x&quot;:136.96994133607856,&quot;y&quot;:59.049983436379605},&quot;rotate&quot;:0.5752273421928807,&quot;skewX&quot;:7.640448375203638e-16,&quot;scale&quot;:{&quot;x&quot;:0.08914350937630149,&quot;y&quot;:0.0891435093763010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7&quot;}},&quot;c4381cf9-7b2c-497a-b482-1135e9e6a46d&quot;:{&quot;type&quot;:&quot;FIGURE_OBJECT&quot;,&quot;id&quot;:&quot;c4381cf9-7b2c-497a-b482-1135e9e6a46d&quot;,&quot;name&quot;:&quot;Spheroidal cell&quot;,&quot;relativeTransform&quot;:{&quot;translate&quot;:{&quot;x&quot;:97.19586855781014,&quot;y&quot;:50.54302618038914},&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8&quot;}},&quot;4ef25091-7f67-4293-8453-3ba722360cdf&quot;:{&quot;type&quot;:&quot;FIGURE_OBJECT&quot;,&quot;id&quot;:&quot;4ef25091-7f67-4293-8453-3ba722360cdf&quot;,&quot;name&quot;:&quot;Spheroidal cell&quot;,&quot;relativeTransform&quot;:{&quot;translate&quot;:{&quot;x&quot;:120.76896260793058,&quot;y&quot;:70.58837331883598},&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quot;}},&quot;b53a8abe-234a-4cfe-ac8f-302df4f18873&quot;:{&quot;type&quot;:&quot;FIGURE_OBJECT&quot;,&quot;id&quot;:&quot;b53a8abe-234a-4cfe-ac8f-302df4f18873&quot;,&quot;name&quot;:&quot;Spheroidal cell&quot;,&quot;relativeTransform&quot;:{&quot;translate&quot;:{&quot;x&quot;:109.01674379712928,&quot;y&quot;:50.13180583410368},&quot;rotate&quot;:1.0094714685872848,&quot;skewX&quot;:-5.4574631251454484e-17,&quot;scale&quot;:{&quot;x&quot;:0.08914350937630154,&quot;y&quot;:0.0891435093763016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05&quot;}},&quot;6aeaccca-13fd-44fa-b021-ccafc9f893cd&quot;:{&quot;type&quot;:&quot;FIGURE_OBJECT&quot;,&quot;id&quot;:&quot;6aeaccca-13fd-44fa-b021-ccafc9f893cd&quot;,&quot;name&quot;:&quot;Spheroidal cell&quot;,&quot;relativeTransform&quot;:{&quot;translate&quot;:{&quot;x&quot;:132.5898378472497,&quot;y&quot;:70.17715297255059},&quot;rotate&quot;:1.0094714685872848,&quot;skewX&quot;:-3.820224187601814e-16,&quot;scale&quot;:{&quot;x&quot;:0.08914350937630154,&quot;y&quot;:0.0891435093763016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1&quot;}},&quot;f50a549a-ad40-46cc-b849-05869af83664&quot;:{&quot;type&quot;:&quot;FIGURE_OBJECT&quot;,&quot;id&quot;:&quot;f50a549a-ad40-46cc-b849-05869af83664&quot;,&quot;name&quot;:&quot;Spheroidal cell&quot;,&quot;relativeTransform&quot;:{&quot;translate&quot;:{&quot;x&quot;:115.20601429391265,&quot;y&quot;:60.21269675650865},&quot;rotate&quot;:-1.6964408527033783,&quot;skewX&quot;:-8.186194687718154e-17,&quot;scale&quot;:{&quot;x&quot;:0.08914350937630164,&quot;y&quot;:0.0891435093763017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2&quot;}},&quot;a153f392-8ab4-40be-83da-b150eb754f99&quot;:{&quot;type&quot;:&quot;FIGURE_OBJECT&quot;,&quot;id&quot;:&quot;a153f392-8ab4-40be-83da-b150eb754f99&quot;,&quot;name&quot;:&quot;Spheroidal cell&quot;,&quot;relativeTransform&quot;:{&quot;translate&quot;:{&quot;x&quot;:138.7791083440331,&quot;y&quot;:80.25804389495555},&quot;rotate&quot;:-1.6964408527033783,&quot;skewX&quot;:-5.4574631251454367e-17,&quot;scale&quot;:{&quot;x&quot;:0.08914350937630164,&quot;y&quot;:0.08914350937630183}},&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25&quot;}},&quot;afbe74dc-2726-483c-b362-764954deffbc&quot;:{&quot;type&quot;:&quot;FIGURE_OBJECT&quot;,&quot;id&quot;:&quot;afbe74dc-2726-483c-b362-764954deffbc&quot;,&quot;name&quot;:&quot;Spheroidal cell&quot;,&quot;relativeTransform&quot;:{&quot;translate&quot;:{&quot;x&quot;:97.3686732971357,&quot;y&quot;:70.8110513651007},&quot;rotate&quot;:2.862144403062558,&quot;skewX&quot;:0,&quot;scale&quot;:{&quot;x&quot;:0.08914350937630154,&quot;y&quot;:0.089143509376301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3&quot;}},&quot;58c1ff20-4974-4c72-9c4a-3a87c8f45948&quot;:{&quot;type&quot;:&quot;FIGURE_OBJECT&quot;,&quot;id&quot;:&quot;58c1ff20-4974-4c72-9c4a-3a87c8f45948&quot;,&quot;name&quot;:&quot;Spheroidal cell&quot;,&quot;relativeTransform&quot;:{&quot;translate&quot;:{&quot;x&quot;:120.94176734725608,&quot;y&quot;:90.85639850354752},&quot;rotate&quot;:2.862144403062558,&quot;skewX&quot;:0,&quot;scale&quot;:{&quot;x&quot;:0.08914350937630154,&quot;y&quot;:0.089143509376301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5&quot;}},&quot;c6872a56-aa1f-4224-9e85-0ca5d45d25d4&quot;:{&quot;type&quot;:&quot;FIGURE_OBJECT&quot;,&quot;id&quot;:&quot;c6872a56-aa1f-4224-9e85-0ca5d45d25d4&quot;,&quot;name&quot;:&quot;Spheroidal cell&quot;,&quot;relativeTransform&quot;:{&quot;translate&quot;:{&quot;x&quot;:121.41365213711607,&quot;y&quot;:111.15056824305579},&quot;rotate&quot;:2.862144403062558,&quot;skewX&quot;:-5.4574631251454496e-17,&quot;scale&quot;:{&quot;x&quot;:0.08914350937630154,&quot;y&quot;:0.0891435093763013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55&quot;}},&quot;9c5c7d91-901f-4786-941c-69fab38b2016&quot;:{&quot;type&quot;:&quot;FIGURE_OBJECT&quot;,&quot;id&quot;:&quot;9c5c7d91-901f-4786-941c-69fab38b2016&quot;,&quot;name&quot;:&quot;Spheroidal cell&quot;,&quot;relativeTransform&quot;:{&quot;translate&quot;:{&quot;x&quot;:103.3603809908788,&quot;y&quot;:60.64881608180412},&quot;rotate&quot;:1.4168426339912303,&quot;skewX&quot;:5.457463125145452e-17,&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6&quot;}},&quot;5775510d-5fc8-4e62-b044-3d1131118930&quot;:{&quot;type&quot;:&quot;FIGURE_OBJECT&quot;,&quot;id&quot;:&quot;5775510d-5fc8-4e62-b044-3d1131118930&quot;,&quot;name&quot;:&quot;Spheroidal cell&quot;,&quot;relativeTransform&quot;:{&quot;translate&quot;:{&quot;x&quot;:126.93347504099924,&quot;y&quot;:80.69416322025103},&quot;rotate&quot;:1.4168426339912303,&quot;skewX&quot;:5.457463125145452e-17,&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7&quot;}},&quot;32adf179-6a12-4649-9c2c-b9b6ed6bc7f9&quot;:{&quot;type&quot;:&quot;FIGURE_OBJECT&quot;,&quot;id&quot;:&quot;32adf179-6a12-4649-9c2c-b9b6ed6bc7f9&quot;,&quot;name&quot;:&quot;Spheroidal cell&quot;,&quot;relativeTransform&quot;:{&quot;translate&quot;:{&quot;x&quot;:109.01665114013036,&quot;y&quot;:70.29042296905811},&quot;rotate&quot;:1.8357402062919481,&quot;skewX&quot;:-3.111747350088121e-17,&quot;scale&quot;:{&quot;x&quot;:0.08347721859342895,&quot;y&quot;:0.0834772185934288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8&quot;}},&quot;442cb353-86f5-4166-b1b5-57a092283e8f&quot;:{&quot;type&quot;:&quot;FIGURE_OBJECT&quot;,&quot;id&quot;:&quot;442cb353-86f5-4166-b1b5-57a092283e8f&quot;,&quot;name&quot;:&quot;Spheroidal cell&quot;,&quot;relativeTransform&quot;:{&quot;translate&quot;:{&quot;x&quot;:132.5897451902508,&quot;y&quot;:90.33577010750508},&quot;rotate&quot;:1.8357402062919481,&quot;skewX&quot;:2.1782231450616845e-16,&quot;scale&quot;:{&quot;x&quot;:0.08347721859342895,&quot;y&quot;:0.0834772185934288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3&quot;}},&quot;d82af87b-56e1-4819-a9d9-d387be27920a&quot;:{&quot;type&quot;:&quot;FIGURE_OBJECT&quot;,&quot;id&quot;:&quot;d82af87b-56e1-4819-a9d9-d387be27920a&quot;,&quot;name&quot;:&quot;Spheroidal cell&quot;,&quot;relativeTransform&quot;:{&quot;translate&quot;:{&quot;x&quot;:136.56379598108884,&quot;y&quot;:100.3921320445756},&quot;rotate&quot;:1.8357402062919481,&quot;skewX&quot;:2.1782231450616845e-16,&quot;scale&quot;:{&quot;x&quot;:0.08347721859342895,&quot;y&quot;:0.0834772185934288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31&quot;}},&quot;caaa4452-ea06-4343-bfe1-9c5603155919&quot;:{&quot;type&quot;:&quot;FIGURE_OBJECT&quot;,&quot;id&quot;:&quot;caaa4452-ea06-4343-bfe1-9c5603155919&quot;,&quot;name&quot;:&quot;Spheroidal cell&quot;,&quot;relativeTransform&quot;:{&quot;translate&quot;:{&quot;x&quot;:132.59000334595402,&quot;y&quot;:110.62952731361999},&quot;rotate&quot;:1.8357402062919481,&quot;skewX&quot;:-3.111747350088121e-17,&quot;scale&quot;:{&quot;x&quot;:0.08347721859342895,&quot;y&quot;:0.0834772185934288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32&quot;}},&quot;7d270a41-0445-44af-85aa-c55bef268ed2&quot;:{&quot;type&quot;:&quot;FIGURE_OBJECT&quot;,&quot;id&quot;:&quot;7d270a41-0445-44af-85aa-c55bef268ed2&quot;,&quot;name&quot;:&quot;Spheroidal cell&quot;,&quot;relativeTransform&quot;:{&quot;translate&quot;:{&quot;x&quot;:126.86131739189126,&quot;y&quot;:59.23681856164276},&quot;rotate&quot;:-1.6964408527033783,&quot;skewX&quot;:-2.7287315625727183e-17,&quot;scale&quot;:{&quot;x&quot;:0.08914350937630164,&quot;y&quot;:0.0891435093763018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35&quot;}},&quot;c61c0289-29b2-4fbc-8713-ab42fa6796f7&quot;:{&quot;type&quot;:&quot;FIGURE_OBJECT&quot;,&quot;id&quot;:&quot;c61c0289-29b2-4fbc-8713-ab42fa6796f7&quot;,&quot;name&quot;:&quot;Spheroidal cell&quot;,&quot;relativeTransform&quot;:{&quot;translate&quot;:{&quot;x&quot;:120.94188762902957,&quot;y&quot;:49.17832870295001},&quot;rotate&quot;:-1.6964408527033783,&quot;skewX&quot;:-8.186194687718154e-17,&quot;scale&quot;:{&quot;x&quot;:0.08914350937630164,&quot;y&quot;:0.0891435093763017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4&quot;}},&quot;1dbcb71d-82e0-4f5c-bc4e-5c5812c2bf72&quot;:{&quot;type&quot;:&quot;FIGURE_OBJECT&quot;,&quot;id&quot;:&quot;1dbcb71d-82e0-4f5c-bc4e-5c5812c2bf72&quot;,&quot;name&quot;:&quot;Spheroidal cell&quot;,&quot;relativeTransform&quot;:{&quot;translate&quot;:{&quot;x&quot;:132.82299144467538,&quot;y&quot;:49.069897792409364},&quot;rotate&quot;:-1.6964408527033783,&quot;skewX&quot;:-8.186194687718154e-17,&quot;scale&quot;:{&quot;x&quot;:0.08914350937630164,&quot;y&quot;:0.0891435093763017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41&quot;}},&quot;c61ec5fe-c209-4e88-aa0e-c21c7915c723&quot;:{&quot;type&quot;:&quot;FIGURE_OBJECT&quot;,&quot;id&quot;:&quot;c61ec5fe-c209-4e88-aa0e-c21c7915c723&quot;,&quot;name&quot;:&quot;Spheroidal cell&quot;,&quot;relativeTransform&quot;:{&quot;translate&quot;:{&quot;x&quot;:133.9999200979978,&quot;y&quot;:131.77427137425207},&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42&quot;}},&quot;f56c3031-1874-4f01-9bbf-4a0487b25c0a&quot;:{&quot;type&quot;:&quot;FIGURE_OBJECT&quot;,&quot;id&quot;:&quot;f56c3031-1874-4f01-9bbf-4a0487b25c0a&quot;,&quot;name&quot;:&quot;Spheroidal cell&quot;,&quot;relativeTransform&quot;:{&quot;translate&quot;:{&quot;x&quot;:116.08818170614185,&quot;y&quot;:141.8905399202313},&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45&quot;}},&quot;cefd6f74-1a8c-4f2d-8c36-ae20fb903f65&quot;:{&quot;type&quot;:&quot;FIGURE_OBJECT&quot;,&quot;id&quot;:&quot;cefd6f74-1a8c-4f2d-8c36-ae20fb903f65&quot;,&quot;name&quot;:&quot;Spheroidal cell&quot;,&quot;relativeTransform&quot;:{&quot;translate&quot;:{&quot;x&quot;:127.4221003442487,&quot;y&quot;:141.89053192391276},&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47&quot;}},&quot;784b7ae5-e434-42c2-bd60-4fb5c42efa87&quot;:{&quot;type&quot;:&quot;FIGURE_OBJECT&quot;,&quot;id&quot;:&quot;784b7ae5-e434-42c2-bd60-4fb5c42efa87&quot;,&quot;name&quot;:&quot;Spheroidal cell&quot;,&quot;relativeTransform&quot;:{&quot;translate&quot;:{&quot;x&quot;:200.3993567798946,&quot;y&quot;:63.988077089009195},&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quot;}},&quot;f8522cd0-d214-4f7c-98cb-e014e79c3158&quot;:{&quot;type&quot;:&quot;FIGURE_OBJECT&quot;,&quot;id&quot;:&quot;f8522cd0-d214-4f7c-98cb-e014e79c3158&quot;,&quot;name&quot;:&quot;Spheroidal cell&quot;,&quot;relativeTransform&quot;:{&quot;translate&quot;:{&quot;x&quot;:223.97245083001502,&quot;y&quot;:84.03342422745604},&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05&quot;}},&quot;1bf31f74-3c97-4fff-8cd9-494335a457aa&quot;:{&quot;type&quot;:&quot;FIGURE_OBJECT&quot;,&quot;id&quot;:&quot;1bf31f74-3c97-4fff-8cd9-494335a457aa&quot;,&quot;name&quot;:&quot;Spheroidal cell&quot;,&quot;relativeTransform&quot;:{&quot;translate&quot;:{&quot;x&quot;:212.3704680777276,&quot;y&quot;:84.53614511202902},&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1&quot;}},&quot;207218ac-4445-496a-bf51-4f9d8b3a358e&quot;:{&quot;type&quot;:&quot;FIGURE_OBJECT&quot;,&quot;id&quot;:&quot;207218ac-4445-496a-bf51-4f9d8b3a358e&quot;,&quot;name&quot;:&quot;Spheroidal cell&quot;,&quot;relativeTransform&quot;:{&quot;translate&quot;:{&quot;x&quot;:218.02653601864122,&quot;y&quot;:94.81848415966475},&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2&quot;}},&quot;a6402dd3-cd46-4096-bee4-a21e1f5cf13c&quot;:{&quot;type&quot;:&quot;FIGURE_OBJECT&quot;,&quot;id&quot;:&quot;a6402dd3-cd46-4096-bee4-a21e1f5cf13c&quot;,&quot;name&quot;:&quot;Spheroidal cell&quot;,&quot;relativeTransform&quot;:{&quot;translate&quot;:{&quot;x&quot;:218.49842080850118,&quot;y&quot;:115.11265389917287},&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25&quot;}},&quot;3d9f9338-8f9a-49b2-90a6-15c0e9cfcb22&quot;:{&quot;type&quot;:&quot;FIGURE_OBJECT&quot;,&quot;id&quot;:&quot;3d9f9338-8f9a-49b2-90a6-15c0e9cfcb22&quot;,&quot;name&quot;:&quot;Spheroidal cell&quot;,&quot;relativeTransform&quot;:{&quot;translate&quot;:{&quot;x&quot;:206.18106438631372,&quot;y&quot;:115.04007318960726},&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3&quot;}},&quot;6495962c-479a-4c21-a464-f430ed908100&quot;:{&quot;type&quot;:&quot;FIGURE_OBJECT&quot;,&quot;id&quot;:&quot;6495962c-479a-4c21-a464-f430ed908100&quot;,&quot;name&quot;:&quot;Spheroidal cell&quot;,&quot;relativeTransform&quot;:{&quot;translate&quot;:{&quot;x&quot;:194.20960383099356,&quot;y&quot;:114.62444973432369},&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5&quot;}},&quot;954732b5-f2d2-4f59-9de9-b6a49ba0df85&quot;:{&quot;type&quot;:&quot;FIGURE_OBJECT&quot;,&quot;id&quot;:&quot;954732b5-f2d2-4f59-9de9-b6a49ba0df85&quot;,&quot;name&quot;:&quot;Spheroidal cell&quot;,&quot;relativeTransform&quot;:{&quot;translate&quot;:{&quot;x&quot;:206.2060316763759,&quot;y&quot;:94.81854192990268},&quot;rotate&quot;:-1.6539637646072893,&quot;skewX&quot;:0,&quot;scale&quot;:{&quot;x&quot;:0.0891435093763015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55&quot;}},&quot;9f799db7-5cb2-4378-9979-63e79a3832d3&quot;:{&quot;type&quot;:&quot;FIGURE_OBJECT&quot;,&quot;id&quot;:&quot;9f799db7-5cb2-4378-9979-63e79a3832d3&quot;,&quot;name&quot;:&quot;Spheroidal cell&quot;,&quot;relativeTransform&quot;:{&quot;translate&quot;:{&quot;x&quot;:224.216315416061,&quot;y&quot;:104.58158331957148},&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6&quot;}},&quot;2047b495-c59f-4eae-9a81-ff24d3cf2510&quot;:{&quot;type&quot;:&quot;FIGURE_OBJECT&quot;,&quot;id&quot;:&quot;2047b495-c59f-4eae-9a81-ff24d3cf2510&quot;,&quot;name&quot;:&quot;Spheroidal cell&quot;,&quot;relativeTransform&quot;:{&quot;translate&quot;:{&quot;x&quot;:224.688200205921,&quot;y&quot;:124.87575305907974},&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7&quot;}},&quot;c6883119-c1ca-44c5-82df-f0eb96f13528&quot;:{&quot;type&quot;:&quot;FIGURE_OBJECT&quot;,&quot;id&quot;:&quot;c6883119-c1ca-44c5-82df-f0eb96f13528&quot;,&quot;name&quot;:&quot;Spheroidal cell&quot;,&quot;relativeTransform&quot;:{&quot;translate&quot;:{&quot;x&quot;:231.57377263015263,&quot;y&quot;:135.04374726523997},&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8&quot;}},&quot;d51e5893-7719-4e19-81f2-215d40ab26b1&quot;:{&quot;type&quot;:&quot;FIGURE_OBJECT&quot;,&quot;id&quot;:&quot;d51e5893-7719-4e19-81f2-215d40ab26b1&quot;,&quot;name&quot;:&quot;Spheroidal cell&quot;,&quot;relativeTransform&quot;:{&quot;translate&quot;:{&quot;x&quot;:194.78516137177309,&quot;y&quot;:132.71361934549742},&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quot;}},&quot;e14883f3-f2eb-4ffb-ba97-18c0ac5a9104&quot;:{&quot;type&quot;:&quot;FIGURE_OBJECT&quot;,&quot;id&quot;:&quot;e14883f3-f2eb-4ffb-ba97-18c0ac5a9104&quot;,&quot;name&quot;:&quot;Spheroidal cell&quot;,&quot;relativeTransform&quot;:{&quot;translate&quot;:{&quot;x&quot;:200.05286908261456,&quot;y&quot;:143.92702238562316},&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05&quot;}},&quot;612aa2ec-94c0-4911-9d4d-a125600a42f5&quot;:{&quot;type&quot;:&quot;FIGURE_OBJECT&quot;,&quot;id&quot;:&quot;612aa2ec-94c0-4911-9d4d-a125600a42f5&quot;,&quot;name&quot;:&quot;Spheroidal cell&quot;,&quot;relativeTransform&quot;:{&quot;translate&quot;:{&quot;x&quot;:212.69954401401876,&quot;y&quot;:145.18016767188388},&quot;rotate&quot;:-0.9125999497102004,&quot;skewX&quot;:-7.094702062689095e-16,&quot;scale&quot;:{&quot;x&quot;:0.0891435093763014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1&quot;}},&quot;565252a1-198b-4a55-ae6c-bf3ff7e9fdc3&quot;:{&quot;type&quot;:&quot;FIGURE_OBJECT&quot;,&quot;id&quot;:&quot;565252a1-198b-4a55-ae6c-bf3ff7e9fdc3&quot;,&quot;name&quot;:&quot;Spheroidal cell&quot;,&quot;relativeTransform&quot;:{&quot;translate&quot;:{&quot;x&quot;:212.62709155655435,&quot;y&quot;:125.05942012233511},&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2&quot;}},&quot;fa42ba3f-66a7-4058-9818-644a079207d4&quot;:{&quot;type&quot;:&quot;FIGURE_OBJECT&quot;,&quot;id&quot;:&quot;fa42ba3f-66a7-4058-9818-644a079207d4&quot;,&quot;name&quot;:&quot;Spheroidal cell&quot;,&quot;relativeTransform&quot;:{&quot;translate&quot;:{&quot;x&quot;:219.51266398078596,&quot;y&quot;:135.2274143284954},&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25&quot;}},&quot;d86848f5-943d-48fd-b3b1-3884e2dba9cd&quot;:{&quot;type&quot;:&quot;FIGURE_OBJECT&quot;,&quot;id&quot;:&quot;d86848f5-943d-48fd-b3b1-3884e2dba9cd&quot;,&quot;name&quot;:&quot;Spheroidal cell&quot;,&quot;relativeTransform&quot;:{&quot;translate&quot;:{&quot;x&quot;:200.39958638515856,&quot;y&quot;:124.8029958034457},&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3&quot;}},&quot;45a9673b-6eaf-415a-be31-93ca5645128b&quot;:{&quot;type&quot;:&quot;FIGURE_OBJECT&quot;,&quot;id&quot;:&quot;45a9673b-6eaf-415a-be31-93ca5645128b&quot;,&quot;name&quot;:&quot;Spheroidal cell&quot;,&quot;relativeTransform&quot;:{&quot;translate&quot;:{&quot;x&quot;:207.28515880939008,&quot;y&quot;:134.9709900096059},&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5&quot;}},&quot;8ff18f49-326b-4d32-8500-223fe1a47aeb&quot;:{&quot;type&quot;:&quot;FIGURE_OBJECT&quot;,&quot;id&quot;:&quot;8ff18f49-326b-4d32-8500-223fe1a47aeb&quot;,&quot;name&quot;:&quot;Spheroidal cell&quot;,&quot;relativeTransform&quot;:{&quot;translate&quot;:{&quot;x&quot;:236.43214130996165,&quot;y&quot;:104.15483180656543},&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55&quot;}},&quot;5538f379-f8b6-481b-bbce-b2825f82b3a0&quot;:{&quot;type&quot;:&quot;FIGURE_OBJECT&quot;,&quot;id&quot;:&quot;5538f379-f8b6-481b-bbce-b2825f82b3a0&quot;,&quot;name&quot;:&quot;Spheroidal cell&quot;,&quot;relativeTransform&quot;:{&quot;translate&quot;:{&quot;x&quot;:236.90402609982164,&quot;y&quot;:124.44900154607367},&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6&quot;}},&quot;0b4fa96f-78dd-49e7-875b-89cd3796a01a&quot;:{&quot;type&quot;:&quot;FIGURE_OBJECT&quot;,&quot;id&quot;:&quot;0b4fa96f-78dd-49e7-875b-89cd3796a01a&quot;,&quot;name&quot;:&quot;Spheroidal cell&quot;,&quot;relativeTransform&quot;:{&quot;translate&quot;:{&quot;x&quot;:212.37044236048857,&quot;y&quot;:104.58197481068035},&quot;rotate&quot;:2.473141166163802,&quot;skewX&quot;:-5.457463125145454e-16,&quot;scale&quot;:{&quot;x&quot;:0.0891435093763015,&quot;y&quot;:0.0891435093763011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7&quot;}},&quot;5374f68a-1cec-45fd-8e8b-829f8e0b3d72&quot;:{&quot;type&quot;:&quot;FIGURE_OBJECT&quot;,&quot;id&quot;:&quot;5374f68a-1cec-45fd-8e8b-829f8e0b3d72&quot;,&quot;name&quot;:&quot;Spheroidal cell&quot;,&quot;relativeTransform&quot;:{&quot;translate&quot;:{&quot;x&quot;:194.20920240774845,&quot;y&quot;:93.67562171736824},&quot;rotate&quot;:2.473141166163802,&quot;skewX&quot;:-5.457463125145454e-16,&quot;scale&quot;:{&quot;x&quot;:0.0891435093763015,&quot;y&quot;:0.0891435093763011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8&quot;}},&quot;0a8afb22-35a7-41e4-a52b-0f1101b82dfb&quot;:{&quot;type&quot;:&quot;FIGURE_OBJECT&quot;,&quot;id&quot;:&quot;0a8afb22-35a7-41e4-a52b-0f1101b82dfb&quot;,&quot;name&quot;:&quot;Spheroidal cell&quot;,&quot;relativeTransform&quot;:{&quot;translate&quot;:{&quot;x&quot;:200.39946329868886,&quot;y&quot;:83.5971349518929},&quot;rotate&quot;:-2.470191708378837,&quot;skewX&quot;:-5.4574631251454484e-17,&quot;scale&quot;:{&quot;x&quot;:0.08914350937630154,&quot;y&quot;:0.0891435093763015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quot;}},&quot;993d5f32-2929-4b65-a03f-9cc4c7fa6ae4&quot;:{&quot;type&quot;:&quot;FIGURE_OBJECT&quot;,&quot;id&quot;:&quot;993d5f32-2929-4b65-a03f-9cc4c7fa6ae4&quot;,&quot;name&quot;:&quot;Spheroidal cell&quot;,&quot;relativeTransform&quot;:{&quot;translate&quot;:{&quot;x&quot;:195.6241312974593,&quot;y&quot;:72.95066450099982},&quot;rotate&quot;:-2.470191708378837,&quot;skewX&quot;:-5.4574631251454484e-17,&quot;scale&quot;:{&quot;x&quot;:0.08914350937630154,&quot;y&quot;:0.0891435093763015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05&quot;}},&quot;296212a5-4278-4a5b-9193-8c6a85770bbc&quot;:{&quot;type&quot;:&quot;FIGURE_OBJECT&quot;,&quot;id&quot;:&quot;296212a5-4278-4a5b-9193-8c6a85770bbc&quot;,&quot;name&quot;:&quot;Spheroidal cell&quot;,&quot;relativeTransform&quot;:{&quot;translate&quot;:{&quot;x&quot;:200.05308593830102,&quot;y&quot;:104.50939410111474},&quot;rotate&quot;:2.473141166163802,&quot;skewX&quot;:-5.457463125145454e-16,&quot;scale&quot;:{&quot;x&quot;:0.0891435093763015,&quot;y&quot;:0.0891435093763011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2&quot;}},&quot;fcdccb33-894c-4e37-b74e-3b771bb2b633&quot;:{&quot;type&quot;:&quot;FIGURE_OBJECT&quot;,&quot;id&quot;:&quot;fcdccb33-894c-4e37-b74e-3b771bb2b633&quot;,&quot;name&quot;:&quot;Spheroidal cell&quot;,&quot;relativeTransform&quot;:{&quot;translate&quot;:{&quot;x&quot;:206.20614527577132,&quot;y&quot;:53.88245456007384},&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3&quot;}},&quot;3ef7d062-ae24-4467-ba8c-b03ccd01b9ac&quot;:{&quot;type&quot;:&quot;FIGURE_OBJECT&quot;,&quot;id&quot;:&quot;3ef7d062-ae24-4467-ba8c-b03ccd01b9ac&quot;,&quot;name&quot;:&quot;Spheroidal cell&quot;,&quot;relativeTransform&quot;:{&quot;translate&quot;:{&quot;x&quot;:229.7792393258918,&quot;y&quot;:73.92780169852067},&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5&quot;}},&quot;e9bc83d0-e123-4d6a-891a-57728b8e1ca7&quot;:{&quot;type&quot;:&quot;FIGURE_OBJECT&quot;,&quot;id&quot;:&quot;e9bc83d0-e123-4d6a-891a-57728b8e1ca7&quot;,&quot;name&quot;:&quot;Spheroidal cell&quot;,&quot;relativeTransform&quot;:{&quot;translate&quot;:{&quot;x&quot;:218.0270205150905,&quot;y&quot;:53.47123421378838},&quot;rotate&quot;:1.0094714685872848,&quot;skewX&quot;:-5.4574631251454484e-17,&quot;scale&quot;:{&quot;x&quot;:0.08914350937630154,&quot;y&quot;:0.0891435093763016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55&quot;}},&quot;86419070-c1e2-4abc-800b-9cdfbd6488d9&quot;:{&quot;type&quot;:&quot;FIGURE_OBJECT&quot;,&quot;id&quot;:&quot;86419070-c1e2-4abc-800b-9cdfbd6488d9&quot;,&quot;name&quot;:&quot;Spheroidal cell&quot;,&quot;relativeTransform&quot;:{&quot;translate&quot;:{&quot;x&quot;:224.21629101187386,&quot;y&quot;:63.55212513619334},&quot;rotate&quot;:-1.6964408527033783,&quot;skewX&quot;:-5.4574631251454367e-17,&quot;scale&quot;:{&quot;x&quot;:0.08914350937630164,&quot;y&quot;:0.08914350937630183}},&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6&quot;}},&quot;caed187d-dc64-4b79-a3ea-00b2a5c57296&quot;:{&quot;type&quot;:&quot;FIGURE_OBJECT&quot;,&quot;id&quot;:&quot;caed187d-dc64-4b79-a3ea-00b2a5c57296&quot;,&quot;name&quot;:&quot;Spheroidal cell&quot;,&quot;relativeTransform&quot;:{&quot;translate&quot;:{&quot;x&quot;:206.3789500150969,&quot;y&quot;:74.15047974478539},&quot;rotate&quot;:2.862144403062558,&quot;skewX&quot;:0,&quot;scale&quot;:{&quot;x&quot;:0.08914350937630154,&quot;y&quot;:0.0891435093763010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7&quot;}},&quot;c21d573e-170c-46e7-bf43-fa448e40397f&quot;:{&quot;type&quot;:&quot;FIGURE_OBJECT&quot;,&quot;id&quot;:&quot;c21d573e-170c-46e7-bf43-fa448e40397f&quot;,&quot;name&quot;:&quot;Spheroidal cell&quot;,&quot;relativeTransform&quot;:{&quot;translate&quot;:{&quot;x&quot;:229.9520440652173,&quot;y&quot;:94.19582688323221},&quot;rotate&quot;:2.862144403062558,&quot;skewX&quot;:0,&quot;scale&quot;:{&quot;x&quot;:0.08914350937630154,&quot;y&quot;:0.0891435093763010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8&quot;}},&quot;19dd008f-f4b5-4d8c-b072-58dab5a5c908&quot;:{&quot;type&quot;:&quot;FIGURE_OBJECT&quot;,&quot;id&quot;:&quot;19dd008f-f4b5-4d8c-b072-58dab5a5c908&quot;,&quot;name&quot;:&quot;Spheroidal cell&quot;,&quot;relativeTransform&quot;:{&quot;translate&quot;:{&quot;x&quot;:230.42392885507726,&quot;y&quot;:114.48999662274048},&quot;rotate&quot;:2.862144403062558,&quot;skewX&quot;:-5.4574631251454496e-17,&quot;scale&quot;:{&quot;x&quot;:0.08914350937630154,&quot;y&quot;:0.0891435093763013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8&quot;}},&quot;2fad37b6-cddc-4af2-af66-f1325db6089a&quot;:{&quot;type&quot;:&quot;FIGURE_OBJECT&quot;,&quot;id&quot;:&quot;2fad37b6-cddc-4af2-af66-f1325db6089a&quot;,&quot;name&quot;:&quot;Spheroidal cell&quot;,&quot;relativeTransform&quot;:{&quot;translate&quot;:{&quot;x&quot;:212.37065770884,&quot;y&quot;:63.98824446148882},&quot;rotate&quot;:1.4168426339912303,&quot;skewX&quot;:5.457463125145452e-17,&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81&quot;}},&quot;4bcd22a7-9ebe-47a7-a901-4fa244b8460a&quot;:{&quot;type&quot;:&quot;FIGURE_OBJECT&quot;,&quot;id&quot;:&quot;4bcd22a7-9ebe-47a7-a901-4fa244b8460a&quot;,&quot;name&quot;:&quot;Spheroidal cell&quot;,&quot;relativeTransform&quot;:{&quot;translate&quot;:{&quot;x&quot;:235.94375175896042,&quot;y&quot;:84.03359159993572},&quot;rotate&quot;:1.4168426339912303,&quot;skewX&quot;:5.457463125145452e-17,&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82&quot;}},&quot;c512c3f9-9a01-4a43-9274-93af36ccc932&quot;:{&quot;type&quot;:&quot;FIGURE_OBJECT&quot;,&quot;id&quot;:&quot;c512c3f9-9a01-4a43-9274-93af36ccc932&quot;,&quot;name&quot;:&quot;Spheroidal cell&quot;,&quot;relativeTransform&quot;:{&quot;translate&quot;:{&quot;x&quot;:218.02692785809157,&quot;y&quot;:73.62985134874282},&quot;rotate&quot;:1.8357402062919481,&quot;skewX&quot;:-3.111747350088121e-17,&quot;scale&quot;:{&quot;x&quot;:0.08347721859342895,&quot;y&quot;:0.0834772185934288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85&quot;}},&quot;26e71dcc-87a3-4bea-a5d0-0d22c02ba35a&quot;:{&quot;type&quot;:&quot;FIGURE_OBJECT&quot;,&quot;id&quot;:&quot;26e71dcc-87a3-4bea-a5d0-0d22c02ba35a&quot;,&quot;name&quot;:&quot;Spheroidal cell&quot;,&quot;relativeTransform&quot;:{&quot;translate&quot;:{&quot;x&quot;:235.24944074059496,&quot;y&quot;:63.048956978291194},&quot;rotate&quot;:-1.6964408527033783,&quot;skewX&quot;:-5.4574631251454367e-17,&quot;scale&quot;:{&quot;x&quot;:0.08914350937630164,&quot;y&quot;:0.08914350937630183}},&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87&quot;}},&quot;aedf230f-1661-4b79-acee-4d70695c51d8&quot;:{&quot;type&quot;:&quot;FIGURE_OBJECT&quot;,&quot;id&quot;:&quot;aedf230f-1661-4b79-acee-4d70695c51d8&quot;,&quot;name&quot;:&quot;Spheroidal cell&quot;,&quot;relativeTransform&quot;:{&quot;translate&quot;:{&quot;x&quot;:229.95216434699074,&quot;y&quot;:52.51775708263471},&quot;rotate&quot;:-1.6964408527033783,&quot;skewX&quot;:-5.4574631251454367e-17,&quot;scale&quot;:{&quot;x&quot;:0.08914350937630164,&quot;y&quot;:0.08914350937630183}},&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9&quot;}},&quot;53ab2ec3-b48c-4671-ad40-6d198dc572e5&quot;:{&quot;type&quot;:&quot;FIGURE_OBJECT&quot;,&quot;id&quot;:&quot;53ab2ec3-b48c-4671-ad40-6d198dc572e5&quot;,&quot;name&quot;:&quot;Spheroidal cell&quot;,&quot;relativeTransform&quot;:{&quot;translate&quot;:{&quot;x&quot;:225.09845842410306,&quot;y&quot;:145.229968299916},&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91&quot;}},&quot;0878bbf6-2317-4e0a-a2ef-ac1ceac0aba5&quot;:{&quot;type&quot;:&quot;FIGURE_OBJECT&quot;,&quot;id&quot;:&quot;0878bbf6-2317-4e0a-a2ef-ac1ceac0aba5&quot;,&quot;name&quot;:&quot;Spheroidal cell&quot;,&quot;relativeTransform&quot;:{&quot;translate&quot;:{&quot;x&quot;:239.72566642355375,&quot;y&quot;:143.20511241993205},&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92&quot;}},&quot;f5c0f310-05a6-4c4f-8ca0-86d693864bfc&quot;:{&quot;type&quot;:&quot;FIGURE_OBJECT&quot;,&quot;id&quot;:&quot;f5c0f310-05a6-4c4f-8ca0-86d693864bfc&quot;,&quot;name&quot;:&quot;Spheroidal cell&quot;,&quot;relativeTransform&quot;:{&quot;translate&quot;:{&quot;x&quot;:194.38443818178825,&quot;y&quot;:53.310759015893275},&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95&quot;}},&quot;7d6181e0-2817-4605-9f9c-2c5c5dcabe14&quot;:{&quot;type&quot;:&quot;FIGURE_OBJECT&quot;,&quot;id&quot;:&quot;7d6181e0-2817-4605-9f9c-2c5c5dcabe14&quot;,&quot;name&quot;:&quot;Spheroidal cell&quot;,&quot;relativeTransform&quot;:{&quot;translate&quot;:{&quot;x&quot;:139.00944950162102,&quot;y&quot;:141.6522813837935},&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97&quot;}},&quot;c5575601-751f-48c8-a017-22b0690d919e&quot;:{&quot;type&quot;:&quot;FIGURE_OBJECT&quot;,&quot;id&quot;:&quot;c5575601-751f-48c8-a017-22b0690d919e&quot;,&quot;parent&quot;:{&quot;type&quot;:&quot;CROP&quot;,&quot;parentId&quot;:&quot;5619b948-c154-4096-8a97-114138b291fb&quot;,&quot;order&quot;:&quot;5&quot;},&quot;relativeTransform&quot;:{&quot;translate&quot;:{&quot;x&quot;:165.35360785193865,&quot;y&quot;:98.413059961281},&quot;rotate&quot;:0,&quot;skewX&quot;:0,&quot;scale&quot;:{&quot;x&quot;:61.69075516869053,&quot;y&quot;:47.663616408309764}},&quot;path&quot;:{&quot;type&quot;:&quot;RECT&quot;,&quot;size&quot;:{&quot;x&quot;:2,&quot;y&quot;:2}},&quot;pathStyles&quot;:[{&quot;type&quot;:&quot;FILL&quot;,&quot;fillStyle&quot;:&quot;#fff&quot;}],&quot;isFrozen&quot;:true},&quot;c29b6292-35a5-4728-a377-09fcf6b95521&quot;:{&quot;type&quot;:&quot;FIGURE_OBJECT&quot;,&quot;id&quot;:&quot;c29b6292-35a5-4728-a377-09fcf6b95521&quot;,&quot;relativeTransform&quot;:{&quot;translate&quot;:{&quot;x&quot;:-165.00723795479865,&quot;y&quot;:150.78856528376923},&quot;rotate&quot;:0},&quot;opacity&quot;:1,&quot;path&quot;:{&quot;type&quot;:&quot;POLY_LINE&quot;,&quot;points&quot;:[{&quot;x&quot;:-27.47063396948726,&quot;y&quot;:0},{&quot;x&quot;:27.47063396948726,&quot;y&quot;:0}],&quot;closed&quot;:false},&quot;pathStyles&quot;:[{&quot;type&quot;:&quot;FILL&quot;,&quot;fillStyle&quot;:&quot;rgba(0,0,0,0)&quot;},{&quot;type&quot;:&quot;STROKE&quot;,&quot;strokeStyle&quot;:&quot;#232323&quot;,&quot;lineWidth&quot;:1.5822169104449113,&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c4053c6a-26dc-4be4-b028-1cbcf8f93a79&quot;,&quot;order&quot;:&quot;6&quot;},&quot;connectorInfo&quot;:{&quot;connectedObjects&quot;:[],&quot;type&quot;:&quot;LINE&quot;,&quot;offset&quot;:{&quot;x&quot;:0,&quot;y&quot;:0},&quot;bending&quot;:0.1,&quot;firstElementIsHead&quot;:true,&quot;customized&quot;:false}},&quot;542be3f3-bb0f-4aa2-bbd9-97ffae37f9f0&quot;:{&quot;id&quot;:&quot;542be3f3-bb0f-4aa2-bbd9-97ffae37f9f0&quot;,&quot;name&quot;:&quot;Hourglass&quot;,&quot;displayName&quot;:&quot;&quot;,&quot;type&quot;:&quot;FIGURE_OBJECT&quot;,&quot;relativeTransform&quot;:{&quot;translate&quot;:{&quot;x&quot;:-165.00723795479865,&quot;y&quot;:136.21921536124745},&quot;rotate&quot;:0,&quot;skewX&quot;:0,&quot;scale&quot;:{&quot;x&quot;:0.3677120822622107,&quot;y&quot;:0.3677120822622108}},&quot;image&quot;:{&quot;url&quot;:&quot;https://icons.biorender.com/biorender/6241d25c5b5021002817b49c/hourglass.png&quot;,&quot;fallbackUrl&quot;:&quot;https://res.cloudinary.com/dlcjuc3ej/image/upload/v1648480855/b8um57slgfoxegagxw7u.svg#/keystone/api/icons/6241d25c5b5021002817b49c/hourglass.svg&quot;,&quot;isPremium&quot;:false,&quot;size&quot;:{&quot;x&quot;:50,&quot;y&quot;:65.26845637583892}},&quot;source&quot;:{&quot;id&quot;:&quot;5ef516eacb3b2c002812bb55&quot;,&quot;type&quot;:&quot;ASSETS&quot;},&quot;isPremium&quot;:false,&quot;parent&quot;:{&quot;type&quot;:&quot;CHILD&quot;,&quot;parentId&quot;:&quot;c4053c6a-26dc-4be4-b028-1cbcf8f93a79&quot;,&quot;order&quot;:&quot;7&quot;}},&quot;5b2379f8-a017-4f41-86a9-d8fa873d4597&quot;:{&quot;type&quot;:&quot;FIGURE_OBJECT&quot;,&quot;id&quot;:&quot;5b2379f8-a017-4f41-86a9-d8fa873d4597&quot;,&quot;parent&quot;:{&quot;type&quot;:&quot;CHILD&quot;,&quot;parentId&quot;:&quot;c4053c6a-26dc-4be4-b028-1cbcf8f93a79&quot;,&quot;order&quot;:&quot;2&quot;},&quot;relativeTransform&quot;:{&quot;translate&quot;:{&quot;x&quot;:82.06983325526161,&quot;y&quot;:82.82932593301662},&quot;rotate&quot;:0}},&quot;b71158be-7952-433d-8d33-cc2b65ca8a3b&quot;:{&quot;type&quot;:&quot;FIGURE_OBJECT&quot;,&quot;id&quot;:&quot;b71158be-7952-433d-8d33-cc2b65ca8a3b&quot;,&quot;name&quot;:&quot;Spheroidal cell&quot;,&quot;relativeTransform&quot;:{&quot;translate&quot;:{&quot;x&quot;:-187.99546552260054,&quot;y&quot;:50.67133824345388},&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05&quot;}},&quot;67a184a5-9cf9-4016-81ee-264837fc4de3&quot;:{&quot;type&quot;:&quot;FIGURE_OBJECT&quot;,&quot;id&quot;:&quot;67a184a5-9cf9-4016-81ee-264837fc4de3&quot;,&quot;name&quot;:&quot;Spheroidal cell&quot;,&quot;relativeTransform&quot;:{&quot;translate&quot;:{&quot;x&quot;:-199.59744827488794,&quot;y&quot;:51.17405912802687},&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1&quot;}},&quot;94b3ef18-97d2-430f-883f-006eb8a874c4&quot;:{&quot;type&quot;:&quot;FIGURE_OBJECT&quot;,&quot;id&quot;:&quot;94b3ef18-97d2-430f-883f-006eb8a874c4&quot;,&quot;name&quot;:&quot;Spheroidal cell&quot;,&quot;relativeTransform&quot;:{&quot;translate&quot;:{&quot;x&quot;:-193.94138033397437,&quot;y&quot;:61.456398175662585},&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15&quot;}},&quot;95d950b5-1c20-481c-80da-6050e556df23&quot;:{&quot;type&quot;:&quot;FIGURE_OBJECT&quot;,&quot;id&quot;:&quot;95d950b5-1c20-481c-80da-6050e556df23&quot;,&quot;name&quot;:&quot;Spheroidal cell&quot;,&quot;relativeTransform&quot;:{&quot;translate&quot;:{&quot;x&quot;:-193.46949554411435,&quot;y&quot;:81.75056791517072},&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2&quot;}},&quot;cd0082bc-3900-4b49-be69-36a32741a677&quot;:{&quot;type&quot;:&quot;FIGURE_OBJECT&quot;,&quot;id&quot;:&quot;cd0082bc-3900-4b49-be69-36a32741a677&quot;,&quot;name&quot;:&quot;Spheroidal cell&quot;,&quot;relativeTransform&quot;:{&quot;translate&quot;:{&quot;x&quot;:-205.78685196630178,&quot;y&quot;:81.6779872056051},&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25&quot;}},&quot;af0328cb-772f-4dea-8ff3-c3023772c313&quot;:{&quot;type&quot;:&quot;FIGURE_OBJECT&quot;,&quot;id&quot;:&quot;af0328cb-772f-4dea-8ff3-c3023772c313&quot;,&quot;name&quot;:&quot;Spheroidal cell&quot;,&quot;relativeTransform&quot;:{&quot;translate&quot;:{&quot;x&quot;:-205.76188467623962,&quot;y&quot;:61.45645594590052},&quot;rotate&quot;:-1.6539637646072893,&quot;skewX&quot;:0,&quot;scale&quot;:{&quot;x&quot;:0.0891435093763015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3&quot;}},&quot;80ffa40a-d2dd-4f9e-886c-88dd2b2e6ffc&quot;:{&quot;type&quot;:&quot;FIGURE_OBJECT&quot;,&quot;id&quot;:&quot;80ffa40a-d2dd-4f9e-886c-88dd2b2e6ffc&quot;,&quot;name&quot;:&quot;Spheroidal cell&quot;,&quot;relativeTransform&quot;:{&quot;translate&quot;:{&quot;x&quot;:-187.75160093655452,&quot;y&quot;:71.21949733556933},&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5&quot;}},&quot;971e64e3-5833-479e-8f6e-9d4971b040fd&quot;:{&quot;type&quot;:&quot;FIGURE_OBJECT&quot;,&quot;id&quot;:&quot;971e64e3-5833-479e-8f6e-9d4971b040fd&quot;,&quot;name&quot;:&quot;Spheroidal cell&quot;,&quot;relativeTransform&quot;:{&quot;translate&quot;:{&quot;x&quot;:-187.27971614669454,&quot;y&quot;:91.51366707507759},&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55&quot;}},&quot;387dad2a-629e-401f-9c15-747b845ee919&quot;:{&quot;type&quot;:&quot;FIGURE_OBJECT&quot;,&quot;id&quot;:&quot;387dad2a-629e-401f-9c15-747b845ee919&quot;,&quot;name&quot;:&quot;Spheroidal cell&quot;,&quot;relativeTransform&quot;:{&quot;translate&quot;:{&quot;x&quot;:-180.3941437224629,&quot;y&quot;:101.68166128123781},&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6&quot;}},&quot;1b0bc3d9-7cec-485d-aea9-635d59f67545&quot;:{&quot;type&quot;:&quot;FIGURE_OBJECT&quot;,&quot;id&quot;:&quot;1b0bc3d9-7cec-485d-aea9-635d59f67545&quot;,&quot;name&quot;:&quot;Spheroidal cell&quot;,&quot;relativeTransform&quot;:{&quot;translate&quot;:{&quot;x&quot;:-199.26837233859678,&quot;y&quot;:111.81808168788173},&quot;rotate&quot;:-0.9125999497102004,&quot;skewX&quot;:-7.094702062689095e-16,&quot;scale&quot;:{&quot;x&quot;:0.0891435093763014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7&quot;}},&quot;2b161f9d-67ef-4b2e-b7bd-f98b30132c4f&quot;:{&quot;type&quot;:&quot;FIGURE_OBJECT&quot;,&quot;id&quot;:&quot;2b161f9d-67ef-4b2e-b7bd-f98b30132c4f&quot;,&quot;name&quot;:&quot;Spheroidal cell&quot;,&quot;relativeTransform&quot;:{&quot;translate&quot;:{&quot;x&quot;:-199.3408247960612,&quot;y&quot;:91.69733413833293},&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75&quot;}},&quot;1f1633c7-74f2-4db0-bc73-09ab0605251e&quot;:{&quot;type&quot;:&quot;FIGURE_OBJECT&quot;,&quot;id&quot;:&quot;1f1633c7-74f2-4db0-bc73-09ab0605251e&quot;,&quot;name&quot;:&quot;Spheroidal cell&quot;,&quot;relativeTransform&quot;:{&quot;translate&quot;:{&quot;x&quot;:-192.45525237182957,&quot;y&quot;:101.86532834449324},&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8&quot;}},&quot;3b14ea96-bb3e-4144-8fb2-85233756c579&quot;:{&quot;type&quot;:&quot;FIGURE_OBJECT&quot;,&quot;id&quot;:&quot;3b14ea96-bb3e-4144-8fb2-85233756c579&quot;,&quot;name&quot;:&quot;Spheroidal cell&quot;,&quot;relativeTransform&quot;:{&quot;translate&quot;:{&quot;x&quot;:-204.68275754322545,&quot;y&quot;:101.60890402560376},&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quot;}},&quot;2cf235b3-3f8f-4eb7-a151-34ba36d3cb4e&quot;:{&quot;type&quot;:&quot;FIGURE_OBJECT&quot;,&quot;id&quot;:&quot;2cf235b3-3f8f-4eb7-a151-34ba36d3cb4e&quot;,&quot;name&quot;:&quot;Spheroidal cell&quot;,&quot;relativeTransform&quot;:{&quot;translate&quot;:{&quot;x&quot;:-175.5357750426539,&quot;y&quot;:70.79274582256326},&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05&quot;}},&quot;a0d3dfc3-9642-4a6a-bac4-83dcdfff0eb8&quot;:{&quot;type&quot;:&quot;FIGURE_OBJECT&quot;,&quot;id&quot;:&quot;a0d3dfc3-9642-4a6a-bac4-83dcdfff0eb8&quot;,&quot;name&quot;:&quot;Spheroidal cell&quot;,&quot;relativeTransform&quot;:{&quot;translate&quot;:{&quot;x&quot;:-175.06389025279393,&quot;y&quot;:91.08691556207154},&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1&quot;}},&quot;d3827b64-5d14-4f8e-b9f0-3fce512498b5&quot;:{&quot;type&quot;:&quot;FIGURE_OBJECT&quot;,&quot;id&quot;:&quot;d3827b64-5d14-4f8e-b9f0-3fce512498b5&quot;,&quot;name&quot;:&quot;Spheroidal cell&quot;,&quot;relativeTransform&quot;:{&quot;translate&quot;:{&quot;x&quot;:-199.59747399212696,&quot;y&quot;:71.2198888266782},&quot;rotate&quot;:2.473141166163802,&quot;skewX&quot;:-4.3659705001163636e-16,&quot;scale&quot;:{&quot;x&quot;:0.0891435093763015,&quot;y&quot;:0.0891435093763011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2&quot;}},&quot;e97599e4-e8e2-4309-b133-aa84dbc006ff&quot;:{&quot;type&quot;:&quot;FIGURE_OBJECT&quot;,&quot;id&quot;:&quot;e97599e4-e8e2-4309-b133-aa84dbc006ff&quot;,&quot;name&quot;:&quot;Spheroidal cell&quot;,&quot;relativeTransform&quot;:{&quot;translate&quot;:{&quot;x&quot;:-163.19040490740554,&quot;y&quot;:91.08778885624008},&quot;rotate&quot;:-2.497692512171096,&quot;skewX&quot;:-2.728731562572722e-16,&quot;scale&quot;:{&quot;x&quot;:0.08914350937630157,&quot;y&quot;:0.0891435093763014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25&quot;}},&quot;7ae16123-3e80-4b60-ab75-38b7e434f791&quot;:{&quot;type&quot;:&quot;FIGURE_OBJECT&quot;,&quot;id&quot;:&quot;7ae16123-3e80-4b60-ab75-38b7e434f791&quot;,&quot;name&quot;:&quot;Spheroidal cell&quot;,&quot;relativeTransform&quot;:{&quot;translate&quot;:{&quot;x&quot;:-159.42678230526587,&quot;y&quot;:79.04808045596536},&quot;rotate&quot;:0.5752273421928807,&quot;skewX&quot;:7.094702062689092e-16,&quot;scale&quot;:{&quot;x&quot;:0.08914350937630149,&quot;y&quot;:0.08914350937630099}},&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3&quot;}},&quot;695e1316-851c-4f6a-b49e-56c9350cfd2d&quot;:{&quot;type&quot;:&quot;FIGURE_OBJECT&quot;,&quot;id&quot;:&quot;695e1316-851c-4f6a-b49e-56c9350cfd2d&quot;,&quot;name&quot;:&quot;Spheroidal cell&quot;,&quot;relativeTransform&quot;:{&quot;translate&quot;:{&quot;x&quot;:-156.13552219587612,&quot;y&quot;:59.44315726139811},&quot;rotate&quot;:0.5752273421928807,&quot;skewX&quot;:7.094702062689092e-16,&quot;scale&quot;:{&quot;x&quot;:0.08914350937630149,&quot;y&quot;:0.08914350937630099}},&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5&quot;}},&quot;1d439e55-64c6-409d-b9fa-68212ac5a539&quot;:{&quot;type&quot;:&quot;FIGURE_OBJECT&quot;,&quot;id&quot;:&quot;1d439e55-64c6-409d-b9fa-68212ac5a539&quot;,&quot;name&quot;:&quot;Spheroidal cell&quot;,&quot;relativeTransform&quot;:{&quot;translate&quot;:{&quot;x&quot;:-157.65080786997456,&quot;y&quot;:37.5805572590039},&quot;rotate&quot;:0.5752273421928807,&quot;skewX&quot;:7.094702062689092e-16,&quot;scale&quot;:{&quot;x&quot;:0.08914350937630149,&quot;y&quot;:0.08914350937630099}},&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55&quot;}},&quot;e6798861-8f9f-4d67-9452-878c4b44c321&quot;:{&quot;type&quot;:&quot;FIGURE_OBJECT&quot;,&quot;id&quot;:&quot;e6798861-8f9f-4d67-9452-878c4b44c321&quot;,&quot;name&quot;:&quot;Spheroidal cell&quot;,&quot;relativeTransform&quot;:{&quot;translate&quot;:{&quot;x&quot;:-205.76177107684418,&quot;y&quot;:20.520368576071675},&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6&quot;}},&quot;3d1f0e8b-6c12-4298-87a7-0fab1612cf5b&quot;:{&quot;type&quot;:&quot;FIGURE_OBJECT&quot;,&quot;id&quot;:&quot;3d1f0e8b-6c12-4298-87a7-0fab1612cf5b&quot;,&quot;name&quot;:&quot;Spheroidal cell&quot;,&quot;relativeTransform&quot;:{&quot;translate&quot;:{&quot;x&quot;:-182.18867702672378,&quot;y&quot;:40.56571571451852},&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7&quot;}},&quot;0f1dd253-877a-4e60-ab27-0553f0199883&quot;:{&quot;type&quot;:&quot;FIGURE_OBJECT&quot;,&quot;id&quot;:&quot;0f1dd253-877a-4e60-ab27-0553f0199883&quot;,&quot;name&quot;:&quot;Spheroidal cell&quot;,&quot;relativeTransform&quot;:{&quot;translate&quot;:{&quot;x&quot;:-193.94089583752506,&quot;y&quot;:20.109148229786207},&quot;rotate&quot;:1.0094714685872848,&quot;skewX&quot;:-5.4574631251454484e-17,&quot;scale&quot;:{&quot;x&quot;:0.08914350937630154,&quot;y&quot;:0.0891435093763016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75&quot;}},&quot;dd11c82e-8b7e-4205-889a-e7deae2a45e3&quot;:{&quot;type&quot;:&quot;FIGURE_OBJECT&quot;,&quot;id&quot;:&quot;dd11c82e-8b7e-4205-889a-e7deae2a45e3&quot;,&quot;name&quot;:&quot;Spheroidal cell&quot;,&quot;relativeTransform&quot;:{&quot;translate&quot;:{&quot;x&quot;:-170.36780178740463,&quot;y&quot;:40.154495368233114},&quot;rotate&quot;:1.0094714685872848,&quot;skewX&quot;:-3.820224187601814e-16,&quot;scale&quot;:{&quot;x&quot;:0.08914350937630154,&quot;y&quot;:0.0891435093763016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8&quot;}},&quot;d6c4e3e9-89a3-49e6-99c1-80c33afc795b&quot;:{&quot;type&quot;:&quot;FIGURE_OBJECT&quot;,&quot;id&quot;:&quot;d6c4e3e9-89a3-49e6-99c1-80c33afc795b&quot;,&quot;name&quot;:&quot;Spheroidal cell&quot;,&quot;relativeTransform&quot;:{&quot;translate&quot;:{&quot;x&quot;:-187.7516253407417,&quot;y&quot;:30.190039152191183},&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quot;}},&quot;72d25845-f2a0-4bc9-8030-6fae57b7b51e&quot;:{&quot;type&quot;:&quot;FIGURE_OBJECT&quot;,&quot;id&quot;:&quot;72d25845-f2a0-4bc9-8030-6fae57b7b51e&quot;,&quot;name&quot;:&quot;Spheroidal cell&quot;,&quot;relativeTransform&quot;:{&quot;translate&quot;:{&quot;x&quot;:-164.17853129062127,&quot;y&quot;:50.23538629063808},&quot;rotate&quot;:-1.6964408527033783,&quot;skewX&quot;:-1.3643657812863591e-16,&quot;scale&quot;:{&quot;x&quot;:0.08914350937630164,&quot;y&quot;:0.0891435093763017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05&quot;}},&quot;32a7706c-d5e0-4c83-9497-e3b970c1e79c&quot;:{&quot;type&quot;:&quot;FIGURE_OBJECT&quot;,&quot;id&quot;:&quot;32a7706c-d5e0-4c83-9497-e3b970c1e79c&quot;,&quot;name&quot;:&quot;Spheroidal cell&quot;,&quot;relativeTransform&quot;:{&quot;translate&quot;:{&quot;x&quot;:-205.58896633751863,&quot;y&quot;:40.78839376078322},&quot;rotate&quot;:2.862144403062558,&quot;skewX&quot;:0,&quot;scale&quot;:{&quot;x&quot;:0.08914350937630154,&quot;y&quot;:0.0891435093763010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1&quot;}},&quot;2fb84748-dacc-4fac-a9d0-3b5fc226bd9a&quot;:{&quot;type&quot;:&quot;FIGURE_OBJECT&quot;,&quot;id&quot;:&quot;2fb84748-dacc-4fac-a9d0-3b5fc226bd9a&quot;,&quot;name&quot;:&quot;Spheroidal cell&quot;,&quot;relativeTransform&quot;:{&quot;translate&quot;:{&quot;x&quot;:-182.01587228739825,&quot;y&quot;:60.833740899230065},&quot;rotate&quot;:2.862144403062558,&quot;skewX&quot;:0,&quot;scale&quot;:{&quot;x&quot;:0.08914350937630154,&quot;y&quot;:0.0891435093763010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15&quot;}},&quot;8c469fc0-acc1-4cea-b1bc-336704bae682&quot;:{&quot;type&quot;:&quot;FIGURE_OBJECT&quot;,&quot;id&quot;:&quot;8c469fc0-acc1-4cea-b1bc-336704bae682&quot;,&quot;name&quot;:&quot;Spheroidal cell&quot;,&quot;relativeTransform&quot;:{&quot;translate&quot;:{&quot;x&quot;:-181.54398749753827,&quot;y&quot;:81.12791063873833},&quot;rotate&quot;:2.862144403062558,&quot;skewX&quot;:-5.4574631251454496e-17,&quot;scale&quot;:{&quot;x&quot;:0.08914350937630154,&quot;y&quot;:0.0891435093763013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2&quot;}},&quot;556fac40-aded-4fc4-a0b5-223618f226a3&quot;:{&quot;type&quot;:&quot;FIGURE_OBJECT&quot;,&quot;id&quot;:&quot;556fac40-aded-4fc4-a0b5-223618f226a3&quot;,&quot;name&quot;:&quot;Spheroidal cell&quot;,&quot;relativeTransform&quot;:{&quot;translate&quot;:{&quot;x&quot;:-199.59725864377555,&quot;y&quot;:30.626158477486655},&quot;rotate&quot;:1.4168426339912303,&quot;skewX&quot;:0,&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25&quot;}},&quot;1ac7d26f-6623-4880-ab44-7ef748dcc619&quot;:{&quot;type&quot;:&quot;FIGURE_OBJECT&quot;,&quot;id&quot;:&quot;1ac7d26f-6623-4880-ab44-7ef748dcc619&quot;,&quot;name&quot;:&quot;Spheroidal cell&quot;,&quot;relativeTransform&quot;:{&quot;translate&quot;:{&quot;x&quot;:-176.02416459365512,&quot;y&quot;:50.67150561593356},&quot;rotate&quot;:1.4168426339912303,&quot;skewX&quot;:0,&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3&quot;}},&quot;8425c69d-4bd9-4158-b26c-df096b3e3b71&quot;:{&quot;type&quot;:&quot;FIGURE_OBJECT&quot;,&quot;id&quot;:&quot;8425c69d-4bd9-4158-b26c-df096b3e3b71&quot;,&quot;name&quot;:&quot;Spheroidal cell&quot;,&quot;relativeTransform&quot;:{&quot;translate&quot;:{&quot;x&quot;:-193.940988494524,&quot;y&quot;:40.26776536474065},&quot;rotate&quot;:1.8357402062919481,&quot;skewX&quot;:2.4893978800704966e-16,&quot;scale&quot;:{&quot;x&quot;:0.08347721859342895,&quot;y&quot;:0.08347721859342883}},&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5&quot;}},&quot;3fc5c010-4e7b-4042-a00c-e1eb5dcec0a7&quot;:{&quot;type&quot;:&quot;FIGURE_OBJECT&quot;,&quot;id&quot;:&quot;3fc5c010-4e7b-4042-a00c-e1eb5dcec0a7&quot;,&quot;name&quot;:&quot;Spheroidal cell&quot;,&quot;relativeTransform&quot;:{&quot;translate&quot;:{&quot;x&quot;:-170.36789444440356,&quot;y&quot;:60.31311250318761},&quot;rotate&quot;:1.8357402062919481,&quot;skewX&quot;:5.912319965167429e-16,&quot;scale&quot;:{&quot;x&quot;:0.08347721859342895,&quot;y&quot;:0.0834772185934288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55&quot;}},&quot;12871b82-a467-4adb-a4d2-d73c53cb452d&quot;:{&quot;type&quot;:&quot;FIGURE_OBJECT&quot;,&quot;id&quot;:&quot;12871b82-a467-4adb-a4d2-d73c53cb452d&quot;,&quot;name&quot;:&quot;Spheroidal cell&quot;,&quot;relativeTransform&quot;:{&quot;translate&quot;:{&quot;x&quot;:-164.20385004442227,&quot;y&quot;:69.43090575062529},&quot;rotate&quot;:1.8357402062919481,&quot;skewX&quot;:5.912319965167429e-16,&quot;scale&quot;:{&quot;x&quot;:0.08347721859342895,&quot;y&quot;:0.0834772185934288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6&quot;}},&quot;74b971d0-4b12-4221-8f35-3c95f962f60c&quot;:{&quot;type&quot;:&quot;FIGURE_OBJECT&quot;,&quot;id&quot;:&quot;74b971d0-4b12-4221-8f35-3c95f962f60c&quot;,&quot;name&quot;:&quot;Spheroidal cell&quot;,&quot;relativeTransform&quot;:{&quot;translate&quot;:{&quot;x&quot;:-170.36763628870034,&quot;y&quot;:80.60686970930252},&quot;rotate&quot;:1.8357402062919481,&quot;skewX&quot;:2.4893978800704966e-16,&quot;scale&quot;:{&quot;x&quot;:0.08347721859342895,&quot;y&quot;:0.08347721859342883}},&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7&quot;}},&quot;b0dd0dac-d0e6-4077-9f4a-712f1c330561&quot;:{&quot;type&quot;:&quot;FIGURE_OBJECT&quot;,&quot;id&quot;:&quot;b0dd0dac-d0e6-4077-9f4a-712f1c330561&quot;,&quot;name&quot;:&quot;Spheroidal cell&quot;,&quot;relativeTransform&quot;:{&quot;translate&quot;:{&quot;x&quot;:-173.59347240374214,&quot;y&quot;:29.214160957325284},&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75&quot;}},&quot;e5955bbb-5242-48cc-b22e-a086af7d0cd7&quot;:{&quot;type&quot;:&quot;FIGURE_OBJECT&quot;,&quot;id&quot;:&quot;e5955bbb-5242-48cc-b22e-a086af7d0cd7&quot;,&quot;name&quot;:&quot;Spheroidal cell&quot;,&quot;relativeTransform&quot;:{&quot;translate&quot;:{&quot;x&quot;:-157.65047357975314,&quot;y&quot;:23.596465131449285},&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8&quot;}},&quot;8bba1755-1918-4247-958e-e041c949c428&quot;:{&quot;type&quot;:&quot;FIGURE_OBJECT&quot;,&quot;id&quot;:&quot;8bba1755-1918-4247-958e-e041c949c428&quot;,&quot;name&quot;:&quot;Spheroidal cell&quot;,&quot;relativeTransform&quot;:{&quot;translate&quot;:{&quot;x&quot;:-182.01575200562476,&quot;y&quot;:19.155671098632546},&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3&quot;}},&quot;86247383-23d9-45eb-ba99-ce9eac7c6106&quot;:{&quot;type&quot;:&quot;FIGURE_OBJECT&quot;,&quot;id&quot;:&quot;86247383-23d9-45eb-ba99-ce9eac7c6106&quot;,&quot;name&quot;:&quot;Spheroidal cell&quot;,&quot;relativeTransform&quot;:{&quot;translate&quot;:{&quot;x&quot;:-170.13464818997898,&quot;y&quot;:19.04724018809189},&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31&quot;}},&quot;78862b27-3854-4f18-8585-c801464e58a6&quot;:{&quot;type&quot;:&quot;FIGURE_OBJECT&quot;,&quot;id&quot;:&quot;78862b27-3854-4f18-8585-c801464e58a6&quot;,&quot;name&quot;:&quot;Spheroidal cell&quot;,&quot;relativeTransform&quot;:{&quot;translate&quot;:{&quot;x&quot;:-168.9577195366565,&quot;y&quot;:101.7516137699346},&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32&quot;}},&quot;6a1ad08c-3d97-4519-94c0-3a5c6b8a1927&quot;:{&quot;type&quot;:&quot;FIGURE_OBJECT&quot;,&quot;id&quot;:&quot;6a1ad08c-3d97-4519-94c0-3a5c6b8a1927&quot;,&quot;name&quot;:&quot;Spheroidal cell&quot;,&quot;relativeTransform&quot;:{&quot;translate&quot;:{&quot;x&quot;:-186.8694579285125,&quot;y&quot;:111.86788231591383},&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35&quot;}},&quot;3c2d366d-ecbb-44fc-ac94-43d5dbad7a26&quot;:{&quot;type&quot;:&quot;FIGURE_OBJECT&quot;,&quot;id&quot;:&quot;3c2d366d-ecbb-44fc-ac94-43d5dbad7a26&quot;,&quot;name&quot;:&quot;Spheroidal cell&quot;,&quot;relativeTransform&quot;:{&quot;translate&quot;:{&quot;x&quot;:-173.9653921418794,&quot;y&quot;:112.95974010515556},&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36&quot;}},&quot;dc8e40d1-afbf-48c2-806a-8f849947dd45&quot;:{&quot;type&quot;:&quot;FIGURE_OBJECT&quot;,&quot;id&quot;:&quot;dc8e40d1-afbf-48c2-806a-8f849947dd45&quot;,&quot;name&quot;:&quot;Spheroidal cell&quot;,&quot;relativeTransform&quot;:{&quot;translate&quot;:{&quot;x&quot;:-130.5916653428793,&quot;y&quot;:33.96541948469173},&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37&quot;}},&quot;ad2d8989-5adc-4ccc-8af9-c135b99372a3&quot;:{&quot;type&quot;:&quot;FIGURE_OBJECT&quot;,&quot;id&quot;:&quot;ad2d8989-5adc-4ccc-8af9-c135b99372a3&quot;,&quot;name&quot;:&quot;Spheroidal cell&quot;,&quot;relativeTransform&quot;:{&quot;translate&quot;:{&quot;x&quot;:-107.01857129275884,&quot;y&quot;:54.010766623138565},&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4&quot;}},&quot;59dae01a-f3e1-4824-8a11-9faef09ed3e7&quot;:{&quot;type&quot;:&quot;FIGURE_OBJECT&quot;,&quot;id&quot;:&quot;59dae01a-f3e1-4824-8a11-9faef09ed3e7&quot;,&quot;name&quot;:&quot;Spheroidal cell&quot;,&quot;relativeTransform&quot;:{&quot;translate&quot;:{&quot;x&quot;:-118.62055404504628,&quot;y&quot;:54.51348750771156},&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41&quot;}},&quot;8d527787-475b-4de2-b58d-d545475cb4a2&quot;:{&quot;type&quot;:&quot;FIGURE_OBJECT&quot;,&quot;id&quot;:&quot;8d527787-475b-4de2-b58d-d545475cb4a2&quot;,&quot;name&quot;:&quot;Spheroidal cell&quot;,&quot;relativeTransform&quot;:{&quot;translate&quot;:{&quot;x&quot;:-112.96448610413267,&quot;y&quot;:64.79582655534728},&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42&quot;}},&quot;b506f7e5-5217-48de-91e3-43cc0c0fd518&quot;:{&quot;type&quot;:&quot;FIGURE_OBJECT&quot;,&quot;id&quot;:&quot;b506f7e5-5217-48de-91e3-43cc0c0fd518&quot;,&quot;name&quot;:&quot;Spheroidal cell&quot;,&quot;relativeTransform&quot;:{&quot;translate&quot;:{&quot;x&quot;:-112.49260131427268,&quot;y&quot;:85.0899962948554},&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45&quot;}},&quot;9551d9e0-b925-4e39-8519-06f2ed4fdf45&quot;:{&quot;type&quot;:&quot;FIGURE_OBJECT&quot;,&quot;id&quot;:&quot;9551d9e0-b925-4e39-8519-06f2ed4fdf45&quot;,&quot;name&quot;:&quot;Spheroidal cell&quot;,&quot;relativeTransform&quot;:{&quot;translate&quot;:{&quot;x&quot;:-124.80995773646012,&quot;y&quot;:85.01741558528978},&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46&quot;}},&quot;2765c398-0a28-4d84-8683-5a08eadbc846&quot;:{&quot;type&quot;:&quot;FIGURE_OBJECT&quot;,&quot;id&quot;:&quot;2765c398-0a28-4d84-8683-5a08eadbc846&quot;,&quot;name&quot;:&quot;Spheroidal cell&quot;,&quot;relativeTransform&quot;:{&quot;translate&quot;:{&quot;x&quot;:-136.78141829178034,&quot;y&quot;:84.60179213000623},&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47&quot;}},&quot;b6b9ac21-bc6d-46ca-89e7-05f09fbb3f59&quot;:{&quot;type&quot;:&quot;FIGURE_OBJECT&quot;,&quot;id&quot;:&quot;b6b9ac21-bc6d-46ca-89e7-05f09fbb3f59&quot;,&quot;name&quot;:&quot;Spheroidal cell&quot;,&quot;relativeTransform&quot;:{&quot;translate&quot;:{&quot;x&quot;:-124.78499044639794,&quot;y&quot;:64.79588432558522},&quot;rotate&quot;:-1.6539637646072893,&quot;skewX&quot;:0,&quot;scale&quot;:{&quot;x&quot;:0.0891435093763015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quot;}},&quot;b237bd22-d8d2-426a-8e1a-65bff5595133&quot;:{&quot;type&quot;:&quot;FIGURE_OBJECT&quot;,&quot;id&quot;:&quot;b237bd22-d8d2-426a-8e1a-65bff5595133&quot;,&quot;name&quot;:&quot;Spheroidal cell&quot;,&quot;relativeTransform&quot;:{&quot;translate&quot;:{&quot;x&quot;:-106.77470670671286,&quot;y&quot;:74.55892571525402},&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05&quot;}},&quot;44b1c5b5-7a8c-49bf-b118-0229d61cc90d&quot;:{&quot;type&quot;:&quot;FIGURE_OBJECT&quot;,&quot;id&quot;:&quot;44b1c5b5-7a8c-49bf-b118-0229d61cc90d&quot;,&quot;name&quot;:&quot;Spheroidal cell&quot;,&quot;relativeTransform&quot;:{&quot;translate&quot;:{&quot;x&quot;:-106.30282191685286,&quot;y&quot;:94.85309545476227},&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1&quot;}},&quot;8d1e909c-bd89-44ec-a595-53b00a9d5d98&quot;:{&quot;type&quot;:&quot;FIGURE_OBJECT&quot;,&quot;id&quot;:&quot;8d1e909c-bd89-44ec-a595-53b00a9d5d98&quot;,&quot;name&quot;:&quot;Spheroidal cell&quot;,&quot;relativeTransform&quot;:{&quot;translate&quot;:{&quot;x&quot;:-99.4172494926212,&quot;y&quot;:105.02108966092251},&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15&quot;}},&quot;2a27511f-d1d3-4bde-9705-a9e86537e781&quot;:{&quot;type&quot;:&quot;FIGURE_OBJECT&quot;,&quot;id&quot;:&quot;2a27511f-d1d3-4bde-9705-a9e86537e781&quot;,&quot;name&quot;:&quot;Spheroidal cell&quot;,&quot;relativeTransform&quot;:{&quot;translate&quot;:{&quot;x&quot;:-143.92816544517487,&quot;y&quot;:96.52085529523322},&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2&quot;}},&quot;b9d9af0c-7a2f-4349-94e8-c785754faf90&quot;:{&quot;type&quot;:&quot;FIGURE_OBJECT&quot;,&quot;id&quot;:&quot;b9d9af0c-7a2f-4349-94e8-c785754faf90&quot;,&quot;name&quot;:&quot;Spheroidal cell&quot;,&quot;relativeTransform&quot;:{&quot;translate&quot;:{&quot;x&quot;:-132.61518089077254,&quot;y&quot;:110.26187923397066},&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25&quot;}},&quot;2c4cd617-e8ff-4142-a197-51f6385432c4&quot;:{&quot;type&quot;:&quot;FIGURE_OBJECT&quot;,&quot;id&quot;:&quot;2c4cd617-e8ff-4142-a197-51f6385432c4&quot;,&quot;name&quot;:&quot;Spheroidal cell&quot;,&quot;relativeTransform&quot;:{&quot;translate&quot;:{&quot;x&quot;:-118.2914781087551,&quot;y&quot;:115.15751006756642},&quot;rotate&quot;:-0.9125999497102004,&quot;skewX&quot;:-7.094702062689095e-16,&quot;scale&quot;:{&quot;x&quot;:0.0891435093763014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3&quot;}},&quot;e8b11529-02da-4f65-9d23-0cdc9c774fd5&quot;:{&quot;type&quot;:&quot;FIGURE_OBJECT&quot;,&quot;id&quot;:&quot;e8b11529-02da-4f65-9d23-0cdc9c774fd5&quot;,&quot;name&quot;:&quot;Spheroidal cell&quot;,&quot;relativeTransform&quot;:{&quot;translate&quot;:{&quot;x&quot;:-118.36393056621954,&quot;y&quot;:95.03676251801764},&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5&quot;}},&quot;d8cd31cb-3dcd-4483-b953-16589ec41b91&quot;:{&quot;type&quot;:&quot;FIGURE_OBJECT&quot;,&quot;id&quot;:&quot;d8cd31cb-3dcd-4483-b953-16589ec41b91&quot;,&quot;name&quot;:&quot;Spheroidal cell&quot;,&quot;relativeTransform&quot;:{&quot;translate&quot;:{&quot;x&quot;:-111.4783581419879,&quot;y&quot;:105.20475672417793},&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55&quot;}},&quot;33355449-8840-44b4-81c4-ba3c0c42573a&quot;:{&quot;type&quot;:&quot;FIGURE_OBJECT&quot;,&quot;id&quot;:&quot;33355449-8840-44b4-81c4-ba3c0c42573a&quot;,&quot;name&quot;:&quot;Spheroidal cell&quot;,&quot;relativeTransform&quot;:{&quot;translate&quot;:{&quot;x&quot;:-130.5914357376153,&quot;y&quot;:94.78033819912822},&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6&quot;}},&quot;430fe243-cd29-4592-bef6-3de9ad4b7d21&quot;:{&quot;type&quot;:&quot;FIGURE_OBJECT&quot;,&quot;id&quot;:&quot;430fe243-cd29-4592-bef6-3de9ad4b7d21&quot;,&quot;name&quot;:&quot;Spheroidal cell&quot;,&quot;relativeTransform&quot;:{&quot;translate&quot;:{&quot;x&quot;:-123.70586331338377,&quot;y&quot;:104.94833240528845},&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7&quot;}},&quot;558356c4-a83b-4078-b4c9-83d50aa6e436&quot;:{&quot;type&quot;:&quot;FIGURE_OBJECT&quot;,&quot;id&quot;:&quot;558356c4-a83b-4078-b4c9-83d50aa6e436&quot;,&quot;name&quot;:&quot;Spheroidal cell&quot;,&quot;relativeTransform&quot;:{&quot;translate&quot;:{&quot;x&quot;:-94.55888081281222,&quot;y&quot;:74.13217420224797},&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75&quot;}},&quot;01f08a00-7c97-4c0d-b646-6088b1f9ba7e&quot;:{&quot;type&quot;:&quot;FIGURE_OBJECT&quot;,&quot;id&quot;:&quot;01f08a00-7c97-4c0d-b646-6088b1f9ba7e&quot;,&quot;name&quot;:&quot;Spheroidal cell&quot;,&quot;relativeTransform&quot;:{&quot;translate&quot;:{&quot;x&quot;:-94.08699602295223,&quot;y&quot;:94.42634394175622},&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8&quot;}},&quot;de946d18-6b00-4ebb-9a32-0c3bcd8b633c&quot;:{&quot;type&quot;:&quot;FIGURE_OBJECT&quot;,&quot;id&quot;:&quot;de946d18-6b00-4ebb-9a32-0c3bcd8b633c&quot;,&quot;name&quot;:&quot;Spheroidal cell&quot;,&quot;relativeTransform&quot;:{&quot;translate&quot;:{&quot;x&quot;:-118.6205797622853,&quot;y&quot;:74.55931720636288},&quot;rotate&quot;:2.473141166163802,&quot;skewX&quot;:-6.00320943766e-16,&quot;scale&quot;:{&quot;x&quot;:0.0891435093763015,&quot;y&quot;:0.0891435093763011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quot;}},&quot;6dcedaed-fe8b-436f-a8e5-0bf895e72997&quot;:{&quot;type&quot;:&quot;FIGURE_OBJECT&quot;,&quot;id&quot;:&quot;6dcedaed-fe8b-436f-a8e5-0bf895e72997&quot;,&quot;name&quot;:&quot;Spheroidal cell&quot;,&quot;relativeTransform&quot;:{&quot;translate&quot;:{&quot;x&quot;:-136.7818197150254,&quot;y&quot;:63.65296411305078},&quot;rotate&quot;:2.473141166163802,&quot;skewX&quot;:-6.00320943766e-16,&quot;scale&quot;:{&quot;x&quot;:0.0891435093763015,&quot;y&quot;:0.0891435093763011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05&quot;}},&quot;753b4a55-9aef-41e3-b8ab-51977427761e&quot;:{&quot;type&quot;:&quot;FIGURE_OBJECT&quot;,&quot;id&quot;:&quot;753b4a55-9aef-41e3-b8ab-51977427761e&quot;,&quot;name&quot;:&quot;Spheroidal cell&quot;,&quot;relativeTransform&quot;:{&quot;translate&quot;:{&quot;x&quot;:-130.591558824085,&quot;y&quot;:53.574477347575424},&quot;rotate&quot;:-2.470191708378837,&quot;skewX&quot;:-5.4574631251454484e-17,&quot;scale&quot;:{&quot;x&quot;:0.08914350937630154,&quot;y&quot;:0.0891435093763015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1&quot;}},&quot;c11ba50d-6386-4ebf-9751-77201939c055&quot;:{&quot;type&quot;:&quot;FIGURE_OBJECT&quot;,&quot;id&quot;:&quot;c11ba50d-6386-4ebf-9751-77201939c055&quot;,&quot;name&quot;:&quot;Spheroidal cell&quot;,&quot;relativeTransform&quot;:{&quot;translate&quot;:{&quot;x&quot;:-143.6308945887891,&quot;y&quot;:48.91183068711817},&quot;rotate&quot;:-2.470191708378837,&quot;skewX&quot;:-5.4574631251454484e-17,&quot;scale&quot;:{&quot;x&quot;:0.08914350937630154,&quot;y&quot;:0.0891435093763015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2&quot;}},&quot;ec0050bb-543b-4025-94cf-7425c6ce446d&quot;:{&quot;type&quot;:&quot;FIGURE_OBJECT&quot;,&quot;id&quot;:&quot;ec0050bb-543b-4025-94cf-7425c6ce446d&quot;,&quot;name&quot;:&quot;Spheroidal cell&quot;,&quot;relativeTransform&quot;:{&quot;translate&quot;:{&quot;x&quot;:-143.48877327964817,&quot;y&quot;:32.86643968657275},&quot;rotate&quot;:0.5752273421928807,&quot;skewX&quot;:9.82343362526182e-16,&quot;scale&quot;:{&quot;x&quot;:0.08914350937630149,&quot;y&quot;:0.0891435093763009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25&quot;}},&quot;223db297-af8a-43c0-8ad6-75a8ba2c76c7&quot;:{&quot;type&quot;:&quot;FIGURE_OBJECT&quot;,&quot;id&quot;:&quot;223db297-af8a-43c0-8ad6-75a8ba2c76c7&quot;,&quot;name&quot;:&quot;Spheroidal cell&quot;,&quot;relativeTransform&quot;:{&quot;translate&quot;:{&quot;x&quot;:-130.93793618447285,&quot;y&quot;:74.48673649679726},&quot;rotate&quot;:2.473141166163802,&quot;skewX&quot;:-6.00320943766e-16,&quot;scale&quot;:{&quot;x&quot;:0.0891435093763015,&quot;y&quot;:0.0891435093763011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3&quot;}},&quot;8d80ec15-b9fe-4442-be2f-0cc69c6c4844&quot;:{&quot;type&quot;:&quot;FIGURE_OBJECT&quot;,&quot;id&quot;:&quot;8d80ec15-b9fe-4442-be2f-0cc69c6c4844&quot;,&quot;name&quot;:&quot;Spheroidal cell&quot;,&quot;relativeTransform&quot;:{&quot;translate&quot;:{&quot;x&quot;:-142.909396739793,&quot;y&quot;:74.0711130415137},&quot;rotate&quot;:2.473141166163802,&quot;skewX&quot;:-9.823433625261818e-16,&quot;scale&quot;:{&quot;x&quot;:0.0891435093763015,&quot;y&quot;:0.0891435093763011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5&quot;}},&quot;d4e98ca5-54f5-4d0c-ae22-23f3d25bd8d0&quot;:{&quot;type&quot;:&quot;FIGURE_OBJECT&quot;,&quot;id&quot;:&quot;d4e98ca5-54f5-4d0c-ae22-23f3d25bd8d0&quot;,&quot;name&quot;:&quot;Spheroidal cell&quot;,&quot;relativeTransform&quot;:{&quot;translate&quot;:{&quot;x&quot;:-124.78487684700254,&quot;y&quot;:23.859796955756366},&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55&quot;}},&quot;6d76b6f5-2135-402b-9eac-b2de9f41e1e1&quot;:{&quot;type&quot;:&quot;FIGURE_OBJECT&quot;,&quot;id&quot;:&quot;6d76b6f5-2135-402b-9eac-b2de9f41e1e1&quot;,&quot;name&quot;:&quot;Spheroidal cell&quot;,&quot;relativeTransform&quot;:{&quot;translate&quot;:{&quot;x&quot;:-101.21178279688205,&quot;y&quot;:43.9051440942032},&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6&quot;}},&quot;78a25db6-dc59-4cb2-a53c-481e6d20fd69&quot;:{&quot;type&quot;:&quot;FIGURE_OBJECT&quot;,&quot;id&quot;:&quot;78a25db6-dc59-4cb2-a53c-481e6d20fd69&quot;,&quot;name&quot;:&quot;Spheroidal cell&quot;,&quot;relativeTransform&quot;:{&quot;translate&quot;:{&quot;x&quot;:-112.96400160768337,&quot;y&quot;:23.448576609470905},&quot;rotate&quot;:1.0094714685872848,&quot;skewX&quot;:-5.4574631251454484e-17,&quot;scale&quot;:{&quot;x&quot;:0.08914350937630154,&quot;y&quot;:0.0891435093763016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7&quot;}},&quot;a50f5d7b-ad34-4ba3-8159-09fb2a80dcae&quot;:{&quot;type&quot;:&quot;FIGURE_OBJECT&quot;,&quot;id&quot;:&quot;a50f5d7b-ad34-4ba3-8159-09fb2a80dcae&quot;,&quot;name&quot;:&quot;Spheroidal cell&quot;,&quot;relativeTransform&quot;:{&quot;translate&quot;:{&quot;x&quot;:-106.7747311109,&quot;y&quot;:33.529467531875866},&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75&quot;}},&quot;6a016a4d-85c0-4734-92bf-38388b9614cf&quot;:{&quot;type&quot;:&quot;FIGURE_OBJECT&quot;,&quot;id&quot;:&quot;6a016a4d-85c0-4734-92bf-38388b9614cf&quot;,&quot;name&quot;:&quot;Spheroidal cell&quot;,&quot;relativeTransform&quot;:{&quot;translate&quot;:{&quot;x&quot;:-124.61207210767697,&quot;y&quot;:44.12782214046791},&quot;rotate&quot;:2.862144403062558,&quot;skewX&quot;:0,&quot;scale&quot;:{&quot;x&quot;:0.08914350937630154,&quot;y&quot;:0.0891435093763010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8&quot;}},&quot;33230cc8-0ee0-4970-90d5-adb60851c752&quot;:{&quot;type&quot;:&quot;FIGURE_OBJECT&quot;,&quot;id&quot;:&quot;33230cc8-0ee0-4970-90d5-adb60851c752&quot;,&quot;name&quot;:&quot;Spheroidal cell&quot;,&quot;relativeTransform&quot;:{&quot;translate&quot;:{&quot;x&quot;:-101.03897805755656,&quot;y&quot;:64.17316927891474},&quot;rotate&quot;:2.862144403062558,&quot;skewX&quot;:0,&quot;scale&quot;:{&quot;x&quot;:0.08914350937630154,&quot;y&quot;:0.0891435093763010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quot;}},&quot;05975ec6-fbc6-4869-b2fe-7b129e5950d5&quot;:{&quot;type&quot;:&quot;FIGURE_OBJECT&quot;,&quot;id&quot;:&quot;05975ec6-fbc6-4869-b2fe-7b129e5950d5&quot;,&quot;name&quot;:&quot;Spheroidal cell&quot;,&quot;relativeTransform&quot;:{&quot;translate&quot;:{&quot;x&quot;:-100.56709326769658,&quot;y&quot;:84.467339018423},&quot;rotate&quot;:2.862144403062558,&quot;skewX&quot;:-5.4574631251454496e-17,&quot;scale&quot;:{&quot;x&quot;:0.08914350937630154,&quot;y&quot;:0.0891435093763013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05&quot;}},&quot;3d916556-790e-4e45-b87e-9362a8a13e8c&quot;:{&quot;type&quot;:&quot;FIGURE_OBJECT&quot;,&quot;id&quot;:&quot;3d916556-790e-4e45-b87e-9362a8a13e8c&quot;,&quot;name&quot;:&quot;Spheroidal cell&quot;,&quot;relativeTransform&quot;:{&quot;translate&quot;:{&quot;x&quot;:-118.62036441393387,&quot;y&quot;:33.96558685717135},&quot;rotate&quot;:1.4168426339912303,&quot;skewX&quot;:-2.728731562572726e-17,&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1&quot;}},&quot;5b6e035f-d201-4076-b358-9a07ea4c7641&quot;:{&quot;type&quot;:&quot;FIGURE_OBJECT&quot;,&quot;id&quot;:&quot;5b6e035f-d201-4076-b358-9a07ea4c7641&quot;,&quot;name&quot;:&quot;Spheroidal cell&quot;,&quot;relativeTransform&quot;:{&quot;translate&quot;:{&quot;x&quot;:-95.04727036381341,&quot;y&quot;:54.01093399561826},&quot;rotate&quot;:1.4168426339912303,&quot;skewX&quot;:-2.728731562572726e-17,&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15&quot;}},&quot;2b2a92f2-5312-48d4-8620-bd5ed1abce34&quot;:{&quot;type&quot;:&quot;FIGURE_OBJECT&quot;,&quot;id&quot;:&quot;2b2a92f2-5312-48d4-8620-bd5ed1abce34&quot;,&quot;name&quot;:&quot;Spheroidal cell&quot;,&quot;relativeTransform&quot;:{&quot;translate&quot;:{&quot;x&quot;:-112.9640942646823,&quot;y&quot;:43.60719374442534},&quot;rotate&quot;:1.8357402062919481,&quot;skewX&quot;:2.4893978800704966e-16,&quot;scale&quot;:{&quot;x&quot;:0.08347721859342895,&quot;y&quot;:0.08347721859342883}},&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2&quot;}},&quot;434c0b8f-aa59-49c2-893d-5e53bbc09790&quot;:{&quot;type&quot;:&quot;FIGURE_OBJECT&quot;,&quot;id&quot;:&quot;434c0b8f-aa59-49c2-893d-5e53bbc09790&quot;,&quot;name&quot;:&quot;Spheroidal cell&quot;,&quot;relativeTransform&quot;:{&quot;translate&quot;:{&quot;x&quot;:-95.74158138217891,&quot;y&quot;:33.02629937397372},&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25&quot;}},&quot;6e7ae3f8-fd9a-4c00-9a55-35874bb1acb3&quot;:{&quot;type&quot;:&quot;FIGURE_OBJECT&quot;,&quot;id&quot;:&quot;6e7ae3f8-fd9a-4c00-9a55-35874bb1acb3&quot;,&quot;name&quot;:&quot;Spheroidal cell&quot;,&quot;relativeTransform&quot;:{&quot;translate&quot;:{&quot;x&quot;:-101.03885777578309,&quot;y&quot;:22.495099478317236},&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3&quot;}},&quot;079ad8a9-bbc6-499c-b9ae-25b93603da5a&quot;:{&quot;type&quot;:&quot;FIGURE_OBJECT&quot;,&quot;id&quot;:&quot;079ad8a9-bbc6-499c-b9ae-25b93603da5a&quot;,&quot;name&quot;:&quot;Spheroidal cell&quot;,&quot;relativeTransform&quot;:{&quot;translate&quot;:{&quot;x&quot;:-105.89256369867081,&quot;y&quot;:115.20731069559852},&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5&quot;}},&quot;6df1be76-d082-43b9-ab4c-908b68ffe947&quot;:{&quot;type&quot;:&quot;FIGURE_OBJECT&quot;,&quot;id&quot;:&quot;6df1be76-d082-43b9-ab4c-908b68ffe947&quot;,&quot;name&quot;:&quot;Spheroidal cell&quot;,&quot;relativeTransform&quot;:{&quot;translate&quot;:{&quot;x&quot;:-91.26535569922012,&quot;y&quot;:113.18245481561459},&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55&quot;}},&quot;f63ebdcb-5824-42fb-9343-8f2afbb7fe54&quot;:{&quot;type&quot;:&quot;FIGURE_OBJECT&quot;,&quot;id&quot;:&quot;f63ebdcb-5824-42fb-9343-8f2afbb7fe54&quot;,&quot;name&quot;:&quot;Spheroidal cell&quot;,&quot;relativeTransform&quot;:{&quot;translate&quot;:{&quot;x&quot;:-138.48372132025122,&quot;y&quot;:21.410964032310098},&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6&quot;}},&quot;524c3584-eb29-4f60-8b60-19ed46caf3a6&quot;:{&quot;type&quot;:&quot;FIGURE_OBJECT&quot;,&quot;id&quot;:&quot;524c3584-eb29-4f60-8b60-19ed46caf3a6&quot;,&quot;name&quot;:&quot;Spheroidal cell&quot;,&quot;relativeTransform&quot;:{&quot;translate&quot;:{&quot;x&quot;:-156.323820750364,&quot;y&quot;:105.31975861824222},&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7&quot;}},&quot;3e07a077-6451-4523-bb7b-995d7f21b467&quot;:{&quot;type&quot;:&quot;FIGURE_OBJECT&quot;,&quot;id&quot;:&quot;3e07a077-6451-4523-bb7b-995d7f21b467&quot;,&quot;name&quot;:&quot;Spheroidal cell&quot;,&quot;relativeTransform&quot;:{&quot;translate&quot;:{&quot;x&quot;:-88.4111508275976,&quot;y&quot;:22.386768320391717},&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75&quot;}},&quot;41ab5f2a-e52c-4b66-934e-e1c81173c23b&quot;:{&quot;type&quot;:&quot;FIGURE_OBJECT&quot;,&quot;id&quot;:&quot;41ab5f2a-e52c-4b66-934e-e1c81173c23b&quot;,&quot;name&quot;:&quot;Spheroidal cell&quot;,&quot;relativeTransform&quot;:{&quot;translate&quot;:{&quot;x&quot;:-88.4116012419993,&quot;y&quot;:43.138273528888384},&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8&quot;}},&quot;724849b4-2c8d-4c88-a177-bbe4ffdbca5c&quot;:{&quot;type&quot;:&quot;FIGURE_OBJECT&quot;,&quot;id&quot;:&quot;724849b4-2c8d-4c88-a177-bbe4ffdbca5c&quot;,&quot;name&quot;:&quot;Spheroidal cell&quot;,&quot;relativeTransform&quot;:{&quot;translate&quot;:{&quot;x&quot;:-88.41127110937106,&quot;y&quot;:63.65289463887777},&quot;rotate&quot;:2.862144403062558,&quot;skewX&quot;:0,&quot;scale&quot;:{&quot;x&quot;:0.08914350937630154,&quot;y&quot;:0.0891435093763010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8&quot;}},&quot;bf07a227-f3f7-485c-b961-9b18ab6a93d2&quot;:{&quot;type&quot;:&quot;FIGURE_OBJECT&quot;,&quot;id&quot;:&quot;bf07a227-f3f7-485c-b961-9b18ab6a93d2&quot;,&quot;name&quot;:&quot;Spheroidal cell&quot;,&quot;relativeTransform&quot;:{&quot;translate&quot;:{&quot;x&quot;:-87.93368467962024,&quot;y&quot;:84.467339018423},&quot;rotate&quot;:2.862144403062558,&quot;skewX&quot;:-5.4574631251454496e-17,&quot;scale&quot;:{&quot;x&quot;:0.08914350937630154,&quot;y&quot;:0.0891435093763013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81&quot;}},&quot;fcda87e1-254a-4c16-8357-26c0347c94fd&quot;:{&quot;type&quot;:&quot;FIGURE_OBJECT&quot;,&quot;id&quot;:&quot;fcda87e1-254a-4c16-8357-26c0347c94fd&quot;,&quot;name&quot;:&quot;Spheroidal cell&quot;,&quot;relativeTransform&quot;:{&quot;translate&quot;:{&quot;x&quot;:-86.31203020357982,&quot;y&quot;:102.8231074830128},&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82&quot;}},&quot;bbd66a82-439a-4428-8f54-b6f30f0e3b5e&quot;:{&quot;type&quot;:&quot;FIGURE_OBJECT&quot;,&quot;id&quot;:&quot;bbd66a82-439a-4428-8f54-b6f30f0e3b5e&quot;,&quot;name&quot;:&quot;Spheroidal cell&quot;,&quot;relativeTransform&quot;:{&quot;translate&quot;:{&quot;x&quot;:-82.62638422332851,&quot;y&quot;:33.02629937397372},&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85&quot;}},&quot;9a359134-9fab-459b-b3a1-6275cef0ba45&quot;:{&quot;type&quot;:&quot;FIGURE_OBJECT&quot;,&quot;id&quot;:&quot;9a359134-9fab-459b-b3a1-6275cef0ba45&quot;,&quot;name&quot;:&quot;Spheroidal cell&quot;,&quot;relativeTransform&quot;:{&quot;translate&quot;:{&quot;x&quot;:-82.45804948489084,&quot;y&quot;:54.01093399561826},&quot;rotate&quot;:1.4168426339912303,&quot;skewX&quot;:-8.186194687718177e-17,&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86&quot;}},&quot;354f2ced-c632-4f9a-8913-6bd6956dd5fa&quot;:{&quot;type&quot;:&quot;FIGURE_OBJECT&quot;,&quot;id&quot;:&quot;354f2ced-c632-4f9a-8913-6bd6956dd5fa&quot;,&quot;name&quot;:&quot;Spheroidal cell&quot;,&quot;relativeTransform&quot;:{&quot;translate&quot;:{&quot;x&quot;:-82.02810174277063,&quot;y&quot;:74.0110143545681},&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87&quot;}},&quot;43254764-27cc-4995-9b77-3543582cefce&quot;:{&quot;type&quot;:&quot;FIGURE_OBJECT&quot;,&quot;id&quot;:&quot;43254764-27cc-4995-9b77-3543582cefce&quot;,&quot;name&quot;:&quot;Spheroidal cell&quot;,&quot;relativeTransform&quot;:{&quot;translate&quot;:{&quot;x&quot;:-80.51994390275468,&quot;y&quot;:94.78127102495957},&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9&quot;}},&quot;a19d2609-8b78-4844-8232-67c2f30fac24&quot;:{&quot;type&quot;:&quot;FIGURE_OBJECT&quot;,&quot;id&quot;:&quot;a19d2609-8b78-4844-8232-67c2f30fac24&quot;,&quot;name&quot;:&quot;Spheroidal cell&quot;,&quot;relativeTransform&quot;:{&quot;translate&quot;:{&quot;x&quot;:-212.84786975003274,&quot;y&quot;:30.626158477486655},&quot;rotate&quot;:1.4168426339912303,&quot;skewX&quot;:-2.728731562572726e-17,&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91&quot;}},&quot;e227c04d-067d-4b1f-9f38-cf5c5ffb854d&quot;:{&quot;type&quot;:&quot;FIGURE_OBJECT&quot;,&quot;id&quot;:&quot;e227c04d-067d-4b1f-9f38-cf5c5ffb854d&quot;,&quot;name&quot;:&quot;Spheroidal cell&quot;,&quot;relativeTransform&quot;:{&quot;translate&quot;:{&quot;x&quot;:-211.98996257757727,&quot;y&quot;:50.38865823306694},&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92&quot;}},&quot;0898bff9-70b1-4137-9a4b-12f97b12bc4c&quot;:{&quot;type&quot;:&quot;FIGURE_OBJECT&quot;,&quot;id&quot;:&quot;0898bff9-70b1-4137-9a4b-12f97b12bc4c&quot;,&quot;name&quot;:&quot;Spheroidal cell&quot;,&quot;relativeTransform&quot;:{&quot;translate&quot;:{&quot;x&quot;:-212.35774406777398,&quot;y&quot;:72.03094710114682},&quot;rotate&quot;:2.473141166163802,&quot;skewX&quot;:-6.00320943766e-16,&quot;scale&quot;:{&quot;x&quot;:0.0891435093763015,&quot;y&quot;:0.0891435093763011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95&quot;}},&quot;c2d53660-736c-437e-b1d4-5e4d7dba4501&quot;:{&quot;type&quot;:&quot;FIGURE_OBJECT&quot;,&quot;id&quot;:&quot;c2d53660-736c-437e-b1d4-5e4d7dba4501&quot;,&quot;name&quot;:&quot;Spheroidal cell&quot;,&quot;relativeTransform&quot;:{&quot;translate&quot;:{&quot;x&quot;:-212.25076291884216,&quot;y&quot;:91.42650624351913},&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96&quot;}},&quot;6c6afa16-22a9-4a4a-9074-142d1213afda&quot;:{&quot;type&quot;:&quot;FIGURE_OBJECT&quot;,&quot;id&quot;:&quot;6c6afa16-22a9-4a4a-9074-142d1213afda&quot;,&quot;name&quot;:&quot;Spheroidal cell&quot;,&quot;relativeTransform&quot;:{&quot;translate&quot;:{&quot;x&quot;:-212.3921219572833,&quot;y&quot;:111.4517513248968},&quot;rotate&quot;:-0.9125999497102004,&quot;skewX&quot;:-7.094702062689095e-16,&quot;scale&quot;:{&quot;x&quot;:0.0891435093763014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97&quot;}},&quot;db917960-7f32-4a6c-87b4-3b1d4a64e6e5&quot;:{&quot;type&quot;:&quot;FIGURE_OBJECT&quot;,&quot;id&quot;:&quot;db917960-7f32-4a6c-87b4-3b1d4a64e6e5&quot;,&quot;parent&quot;:{&quot;type&quot;:&quot;CROP&quot;,&quot;parentId&quot;:&quot;5b2379f8-a017-4f41-86a9-d8fa873d4597&quot;,&quot;order&quot;:&quot;5&quot;},&quot;relativeTransform&quot;:{&quot;translate&quot;:{&quot;x&quot;:-148.39500371776353,&quot;y&quot;:67.9592393507526},&quot;rotate&quot;:0,&quot;skewX&quot;:0,&quot;scale&quot;:{&quot;x&quot;:61.775076233841034,&quot;y&quot;:47.69967925529077}},&quot;path&quot;:{&quot;type&quot;:&quot;RECT&quot;,&quot;size&quot;:{&quot;x&quot;:2,&quot;y&quot;:2}},&quot;pathStyles&quot;:[{&quot;type&quot;:&quot;FILL&quot;,&quot;fillStyle&quot;:&quot;#fff&quot;}],&quot;isFrozen&quot;:true},&quot;2b649627-5147-4cd1-b754-1ea244b93af5&quot;:{&quot;id&quot;:&quot;2b649627-5147-4cd1-b754-1ea244b93af5&quot;,&quot;name&quot;:&quot;Fibroblast (resting)&quot;,&quot;displayName&quot;:&quot;&quot;,&quot;type&quot;:&quot;FIGURE_OBJECT&quot;,&quot;relativeTransform&quot;:{&quot;translate&quot;:{&quot;x&quot;:-283.5100997051801,&quot;y&quot;:-255.41466473595338},&quot;rotate&quot;:0,&quot;skewX&quot;:0,&quot;scale&quot;:{&quot;x&quot;:1,&quot;y&quot;:1}},&quot;image&quot;:{&quot;url&quot;:&quot;https://icons.biorender.com/biorender/61798cac4b488100281fae83/fibroblast-resting.png&quot;,&quot;fallbackUrl&quot;:&quot;https://res.cloudinary.com/dlcjuc3ej/image/upload/v1635355813/otdyrrriiou2jzkuqpt0.svg#/keystone/api/icons/61798cac4b488100281fae83/fibroblast-resting.svg#/keystone/api/icons/61798cac4b488100281fae83/fibroblast-resting.svg#/keystone/api/icons/61798cac4b488100281fae83/fibroblast-resting.svg#/keystone/api/icons/61798cac4b488100281fae83/fibroblast-resting.svg#/keystone/api/icons/61798cac4b488100281fae83/fibroblast-resting.svg#/keystone/api/icons/61798cac4b488100281fae83/fibroblast-resting.svg#/keystone/api/icons/61798cac4b488100281fae83/fibroblast-resting.svg&quot;,&quot;isPremium&quot;:false,&quot;size&quot;:{&quot;x&quot;:150,&quot;y&quot;:30.68181818181818}},&quot;source&quot;:{&quot;id&quot;:&quot;6179878d4b488100281fad33&quot;,&quot;type&quot;:&quot;ASSETS&quot;},&quot;isPremium&quot;:false,&quot;parent&quot;:{&quot;type&quot;:&quot;CHILD&quot;,&quot;parentId&quot;:&quot;4d932361-10b9-499a-8b84-9a9234ed1a1c&quot;,&quot;order&quot;:&quot;99&quot;}},&quot;726d44fe-f09d-4ad6-b911-257e614b4e6a&quot;:{&quot;relativeTransform&quot;:{&quot;translate&quot;:{&quot;x&quot;:72.53949619760829,&quot;y&quot;:-47.64856641919864},&quot;rotate&quot;:0,&quot;skewX&quot;:0,&quot;scale&quot;:{&quot;x&quot;:1,&quot;y&quot;:1}},&quot;type&quot;:&quot;FIGURE_OBJECT&quot;,&quot;id&quot;:&quot;726d44fe-f09d-4ad6-b911-257e614b4e6a&quot;,&quot;parent&quot;:{&quot;type&quot;:&quot;CHILD&quot;,&quot;parentId&quot;:&quot;4d932361-10b9-499a-8b84-9a9234ed1a1c&quot;,&quot;order&quot;:&quot;995&quot;},&quot;name&quot;:&quot;Hydrogel (with extracellular matrix)&quot;,&quot;displayName&quot;:&quot;Hydrogel (with extracellular matrix)&quot;,&quot;source&quot;:{&quot;id&quot;:&quot;6352f2433768b8ff116cff98&quot;,&quot;type&quot;:&quot;ASSETS&quot;},&quot;isPremium&quot;:true},&quot;a89f7346-df2a-4733-947c-31402ce6ce50&quot;:{&quot;type&quot;:&quot;FIGURE_OBJECT&quot;,&quot;id&quot;:&quot;a89f7346-df2a-4733-947c-31402ce6ce50&quot;,&quot;name&quot;:&quot;Hydrogel (soft)&quot;,&quot;relativeTransform&quot;:{&quot;translate&quot;:{&quot;x&quot;:-362.4684707994761,&quot;y&quot;:-47.62616009698985},&quot;rotate&quot;:0,&quot;skewX&quot;:0,&quot;scale&quot;:{&quot;x&quot;:0.36924844334050155,&quot;y&quot;:0.19982789106063803}},&quot;opacity&quot;:0.73,&quot;image&quot;:{&quot;url&quot;:&quot;https://icons.biorender.com/biorender/5c76ed84ad73523300470e8d/hydrogel-soft-1.png&quot;,&quot;fallbackUrl&quot;:&quot;https://res.cloudinary.com/dlcjuc3ej/image/upload/v1551297921/wrr4xlzehx5ibzrslnsv.svg#/keystone/api/icons/5c76ed84ad73523300470e8d/hydrogel-soft-1.svg&quot;,&quot;size&quot;:{&quot;x&quot;:441,&quot;y&quot;:438},&quot;isPremium&quot;:false},&quot;source&quot;:{&quot;id&quot;:&quot;5c76e775ad73523300470e4f&quot;,&quot;type&quot;:&quot;ASSETS&quot;},&quot;pathStyles&quot;:[{&quot;type&quot;:&quot;FILL&quot;,&quot;fillStyle&quot;:&quot;rgb(0,0,0)&quot;}],&quot;isLocked&quot;:false,&quot;parent&quot;:{&quot;type&quot;:&quot;CHILD&quot;,&quot;parentId&quot;:&quot;726d44fe-f09d-4ad6-b911-257e614b4e6a&quot;,&quot;order&quot;:&quot;1&quot;}},&quot;12dd6c80-9276-40ba-be73-502715a0bd77&quot;:{&quot;type&quot;:&quot;FIGURE_OBJECT&quot;,&quot;id&quot;:&quot;12dd6c80-9276-40ba-be73-502715a0bd77&quot;,&quot;relativeTransform&quot;:{&quot;translate&quot;:{&quot;x&quot;:-361.219146989751,&quot;y&quot;:-47.211393967691414},&quot;rotate&quot;:0},&quot;opacity&quot;:1,&quot;source&quot;:{&quot;type&quot;:&quot;ASSETS&quot;},&quot;pathStyles&quot;:[{&quot;type&quot;:&quot;FILL&quot;,&quot;fillStyle&quot;:&quot;rgb(0,0,0)&quot;}],&quot;isLocked&quot;:false,&quot;parent&quot;:{&quot;type&quot;:&quot;CHILD&quot;,&quot;parentId&quot;:&quot;726d44fe-f09d-4ad6-b911-257e614b4e6a&quot;,&quot;order&quot;:&quot;2&quot;}},&quot;1f282409-de34-40ce-a9c6-295d208653d1&quot;:{&quot;type&quot;:&quot;FIGURE_OBJECT&quot;,&quot;id&quot;:&quot;1f282409-de34-40ce-a9c6-295d208653d1&quot;,&quot;relativeTransform&quot;:{&quot;translate&quot;:{&quot;x&quot;:2.170638051630949,&quot;y&quot;:9.766603792710203},&quot;rotate&quot;:0},&quot;opacity&quot;:0.48,&quot;path&quot;:{&quot;type&quot;:&quot;POLY_LINE&quot;,&quot;points&quot;:[{&quot;x&quot;:-50.34086970468302,&quot;y&quot;:-19.473321005936842},{&quot;x&quot;:-31.686853993166586,&quot;y&quot;:-3.642584170173887},{&quot;x&quot;:0.1935474345943824,&quot;y&quot;:-0.4734597993269143},{&quot;x&quot;:5.355484069821165,&quot;y&quot;:17.150345599559376},{&quot;x&quot;:27.838284870842955,&quot;y&quot;:22.278142848502476}],&quot;closed&quot;:false},&quot;pathStyles&quot;:[{&quot;type&quot;:&quot;FILL&quot;,&quot;fillStyle&quot;:&quot;rgba(0,0,0,0)&quot;},{&quot;type&quot;:&quot;STROKE&quot;,&quot;strokeStyle&quot;:&quot;rgba(23,56,98,1)&quot;,&quot;lineWidth&quot;:1.221210854684832,&quot;lineJoin&quot;:&quot;round&quot;}],&quot;pathSmoothing&quot;:{&quot;type&quot;:&quot;CATMULL_SMOOTHING&quot;,&quot;smoothing&quot;:0.2},&quot;isLocked&quot;:false,&quot;parent&quot;:{&quot;type&quot;:&quot;CHILD&quot;,&quot;parentId&quot;:&quot;12dd6c80-9276-40ba-be73-502715a0bd77&quot;,&quot;order&quot;:&quot;1&quot;},&quot;connectorInfo&quot;:{&quot;connectedObjects&quot;:[],&quot;type&quot;:&quot;CUBIC&quot;,&quot;offset&quot;:{&quot;x&quot;:0,&quot;y&quot;:0},&quot;bending&quot;:0.1,&quot;firstElementIsHead&quot;:true,&quot;customized&quot;:true},&quot;pathMarkers&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7cf20e7d-5ced-4984-b010-74b2a32f5757&quot;:{&quot;type&quot;:&quot;FIGURE_OBJECT&quot;,&quot;id&quot;:&quot;7cf20e7d-5ced-4984-b010-74b2a32f5757&quot;,&quot;relativeTransform&quot;:{&quot;translate&quot;:{&quot;x&quot;:18.48095566951785,&quot;y&quot;:-3.070638089277352},&quot;rotate&quot;:0},&quot;opacity&quot;:0.48,&quot;path&quot;:{&quot;type&quot;:&quot;POLY_LINE&quot;,&quot;points&quot;:[{&quot;x&quot;:-63.0891547000252,&quot;y&quot;:-11.092266683397758},{&quot;x&quot;:-36.8900995293193,&quot;y&quot;:-19.622732395680334},{&quot;x&quot;:-20.36522479599939,&quot;y&quot;:-11.876934410637},{&quot;x&quot;:-31.87160794775416,&quot;y&quot;:4.94384965984457},{&quot;x&quot;:1.4522335784966072,&quot;y&quot;:9.40075376606339},{&quot;x&quot;:1.4522335784966072,&quot;y&quot;:26.308118439592345},{&quot;x&quot;:38.52917196023783,&quot;y&quot;:30.34914835568092}],&quot;closed&quot;:false},&quot;pathStyles&quot;:[{&quot;type&quot;:&quot;FILL&quot;,&quot;fillStyle&quot;:&quot;rgba(0,0,0,0)&quot;},{&quot;type&quot;:&quot;STROKE&quot;,&quot;strokeStyle&quot;:&quot;rgba(23,56,98,1)&quot;,&quot;lineWidth&quot;:1.221210854684832,&quot;lineJoin&quot;:&quot;round&quot;}],&quot;pathSmoothing&quot;:{&quot;type&quot;:&quot;CATMULL_SMOOTHING&quot;,&quot;smoothing&quot;:0.2},&quot;isLocked&quot;:false,&quot;parent&quot;:{&quot;type&quot;:&quot;CHILD&quot;,&quot;parentId&quot;:&quot;12dd6c80-9276-40ba-be73-502715a0bd77&quot;,&quot;order&quot;:&quot;2&quot;},&quot;connectorInfo&quot;:{&quot;connectedObjects&quot;:[],&quot;type&quot;:&quot;CUBIC&quot;,&quot;offset&quot;:{&quot;x&quot;:0,&quot;y&quot;:0},&quot;bending&quot;:0.1,&quot;firstElementIsHead&quot;:true,&quot;customized&quot;:true},&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554285e6-863f-4257-a9c8-d5835b272b6f&quot;:{&quot;type&quot;:&quot;FIGURE_OBJECT&quot;,&quot;id&quot;:&quot;554285e6-863f-4257-a9c8-d5835b272b6f&quot;,&quot;relativeTransform&quot;:{&quot;translate&quot;:{&quot;x&quot;:-28.90384502358564,&quot;y&quot;:18.50223967157627},&quot;rotate&quot;:0},&quot;opacity&quot;:0.48,&quot;path&quot;:{&quot;type&quot;:&quot;POLY_LINE&quot;,&quot;points&quot;:[{&quot;x&quot;:-30.251405401351494,&quot;y&quot;:-15.071448042772372},{&quot;x&quot;:-8.14061450726842,&quot;y&quot;:-9.345241217880382},{&quot;x&quot;:-8.14061450726842,&quot;y&quot;:2.979114383502338},{&quot;x&quot;:17.847160972511574,&quot;y&quot;:5.863612179110838},{&quot;x&quot;:29.98472162125166,&quot;y&quot;:15.179390936866026}],&quot;closed&quot;:false},&quot;pathStyles&quot;:[{&quot;type&quot;:&quot;FILL&quot;,&quot;fillStyle&quot;:&quot;rgba(0,0,0,0)&quot;},{&quot;type&quot;:&quot;STROKE&quot;,&quot;strokeStyle&quot;:&quot;rgba(23,56,98,1)&quot;,&quot;lineWidth&quot;:1.1981913563713853,&quot;lineJoin&quot;:&quot;round&quot;}],&quot;pathSmoothing&quot;:{&quot;type&quot;:&quot;CATMULL_SMOOTHING&quot;,&quot;smoothing&quot;:0.2},&quot;isLocked&quot;:false,&quot;parent&quot;:{&quot;type&quot;:&quot;CHILD&quot;,&quot;parentId&quot;:&quot;12dd6c80-9276-40ba-be73-502715a0bd77&quot;,&quot;order&quot;:&quot;3&quot;},&quot;connectorInfo&quot;:{&quot;connectedObjects&quot;:[],&quot;type&quot;:&quot;CUBIC&quot;,&quot;offset&quot;:{&quot;x&quot;:0,&quot;y&quot;:0},&quot;bending&quot;:0.1,&quot;firstElementIsHead&quot;:true,&quot;customized&quot;:true},&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ad60f1a2-3369-4054-8c3e-29fcab002f58&quot;:{&quot;type&quot;:&quot;FIGURE_OBJECT&quot;,&quot;id&quot;:&quot;ad60f1a2-3369-4054-8c3e-29fcab002f58&quot;,&quot;relativeTransform&quot;:{&quot;translate&quot;:{&quot;x&quot;:26.84169830039197,&quot;y&quot;:-15.50791575321569},&quot;rotate&quot;:0},&quot;opacity&quot;:0.48,&quot;path&quot;:{&quot;type&quot;:&quot;POLY_LINE&quot;,&quot;points&quot;:[{&quot;x&quot;:-36.3420917805761,&quot;y&quot;:-18.20178887944537},{&quot;x&quot;:-8.115263496378068,&quot;y&quot;:-11.904727603189862},{&quot;x&quot;:-18.06652018568664,&quot;y&quot;:9.756552716087212},{&quot;x&quot;:15.81235026174664,&quot;y&quot;:9.756552716087212},{&quot;x&quot;:33.40857019947774,&quot;y&quot;:18.057466382442204}],&quot;closed&quot;:false},&quot;pathStyles&quot;:[{&quot;type&quot;:&quot;FILL&quot;,&quot;fillStyle&quot;:&quot;rgba(0,0,0,0)&quot;},{&quot;type&quot;:&quot;STROKE&quot;,&quot;strokeStyle&quot;:&quot;rgba(23,56,98,1)&quot;,&quot;lineWidth&quot;:1.221210854684832,&quot;lineJoin&quot;:&quot;round&quot;}],&quot;pathSmoothing&quot;:{&quot;type&quot;:&quot;CATMULL_SMOOTHING&quot;,&quot;smoothing&quot;:0.2},&quot;isLocked&quot;:false,&quot;parent&quot;:{&quot;type&quot;:&quot;CHILD&quot;,&quot;parentId&quot;:&quot;12dd6c80-9276-40ba-be73-502715a0bd77&quot;,&quot;order&quot;:&quot;5&quot;},&quot;connectorInfo&quot;:{&quot;connectedObjects&quot;:[],&quot;type&quot;:&quot;CUBIC&quot;,&quot;offset&quot;:{&quot;x&quot;:0,&quot;y&quot;:0},&quot;bending&quot;:0.1,&quot;firstElementIsHead&quot;:true,&quot;customized&quot;:true},&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11912da0-f43e-46f3-aac6-4b10ddcbfaff&quot;:{&quot;type&quot;:&quot;FIGURE_OBJECT&quot;,&quot;id&quot;:&quot;11912da0-f43e-46f3-aac6-4b10ddcbfaff&quot;,&quot;relativeTransform&quot;:{&quot;translate&quot;:{&quot;x&quot;:-24.832880935757256,&quot;y&quot;:-4.940997867181343},&quot;rotate&quot;:0},&quot;opacity&quot;:0.48,&quot;path&quot;:{&quot;type&quot;:&quot;POLY_LINE&quot;,&quot;points&quot;:[{&quot;x&quot;:-46.2261535407691,&quot;y&quot;:26.72587498132876},{&quot;x&quot;:-21.25493362264126,&quot;y&quot;:23.205231045275166},{&quot;x&quot;:-21.357077138005696,&quot;y&quot;:9.367841022109749},{&quot;x&quot;:6.6474238818802025,&quot;y&quot;:0.05073365662615576},{&quot;x&quot;:8.802169479672118,&quot;y&quot;:-20.12037443049718},{&quot;x&quot;:47.29288866116848,&quot;y&quot;:-26.1485849933161}],&quot;closed&quot;:false},&quot;pathStyles&quot;:[{&quot;type&quot;:&quot;FILL&quot;,&quot;fillStyle&quot;:&quot;rgba(0,0,0,0)&quot;},{&quot;type&quot;:&quot;STROKE&quot;,&quot;strokeStyle&quot;:&quot;rgba(23,56,98,1)&quot;,&quot;lineWidth&quot;:1.221210854684832,&quot;lineJoin&quot;:&quot;round&quot;}],&quot;pathSmoothing&quot;:{&quot;type&quot;:&quot;CATMULL_SMOOTHING&quot;,&quot;smoothing&quot;:0.2},&quot;isLocked&quot;:false,&quot;parent&quot;:{&quot;type&quot;:&quot;CHILD&quot;,&quot;parentId&quot;:&quot;12dd6c80-9276-40ba-be73-502715a0bd77&quot;,&quot;order&quot;:&quot;6&quot;},&quot;connectorInfo&quot;:{&quot;connectedObjects&quot;:[],&quot;type&quot;:&quot;CUBIC&quot;,&quot;offset&quot;:{&quot;x&quot;:0,&quot;y&quot;:0},&quot;bending&quot;:0.1,&quot;firstElementIsHead&quot;:true,&quot;customized&quot;:true},&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822b4e56-69b8-47f1-91ec-4dc61bd28c93&quot;:{&quot;type&quot;:&quot;FIGURE_OBJECT&quot;,&quot;id&quot;:&quot;822b4e56-69b8-47f1-91ec-4dc61bd28c93&quot;,&quot;relativeTransform&quot;:{&quot;translate&quot;:{&quot;x&quot;:3.6638676790464757,&quot;y&quot;:6.294824877430501},&quot;rotate&quot;:0},&quot;opacity&quot;:0.48,&quot;path&quot;:{&quot;type&quot;:&quot;POLY_LINE&quot;,&quot;points&quot;:[{&quot;x&quot;:-40.835912029707075,&quot;y&quot;:24.887405229282702},{&quot;x&quot;:-16.894959800173698,&quot;y&quot;:7.550960405397667},{&quot;x&quot;:30.006334381572103,&quot;y&quot;:3.96077762174968},{&quot;x&quot;:24.52865205089725,&quot;y&quot;:-11.581024011785628},{&quot;x&quot;:39.76917690930765,&quot;y&quot;:-24.16579274426689}],&quot;closed&quot;:false},&quot;pathStyles&quot;:[{&quot;type&quot;:&quot;FILL&quot;,&quot;fillStyle&quot;:&quot;rgba(0,0,0,0)&quot;},{&quot;type&quot;:&quot;STROKE&quot;,&quot;strokeStyle&quot;:&quot;rgba(23,56,98,1)&quot;,&quot;lineWidth&quot;:1.221210854684832,&quot;lineJoin&quot;:&quot;round&quot;}],&quot;pathSmoothing&quot;:{&quot;type&quot;:&quot;CATMULL_SMOOTHING&quot;,&quot;smoothing&quot;:0.2},&quot;isLocked&quot;:false,&quot;parent&quot;:{&quot;type&quot;:&quot;CHILD&quot;,&quot;parentId&quot;:&quot;12dd6c80-9276-40ba-be73-502715a0bd77&quot;,&quot;order&quot;:&quot;7&quot;},&quot;connectorInfo&quot;:{&quot;connectedObjects&quot;:[],&quot;type&quot;:&quot;CUBIC&quot;,&quot;offset&quot;:{&quot;x&quot;:0,&quot;y&quot;:0},&quot;bending&quot;:0.1,&quot;firstElementIsHead&quot;:true,&quot;customized&quot;:true},&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352a5f38-1d8f-4290-943a-30e4122fa148&quot;:{&quot;type&quot;:&quot;FIGURE_OBJECT&quot;,&quot;id&quot;:&quot;352a5f38-1d8f-4290-943a-30e4122fa148&quot;,&quot;relativeTransform&quot;:{&quot;translate&quot;:{&quot;x&quot;:20.19804668278209,&quot;y&quot;:8.976902119177321},&quot;rotate&quot;:0},&quot;opacity&quot;:0.48,&quot;path&quot;:{&quot;type&quot;:&quot;POLY_LINE&quot;,&quot;points&quot;:[{&quot;x&quot;:-37.00234662346621,&quot;y&quot;:24.134638374249054},{&quot;x&quot;:5.779933168507689,&quot;y&quot;:9.889518526005869},{&quot;x&quot;:-18.22138760511767,&quot;y&quot;:-5.72143879590604},{&quot;x&quot;:1.4692744907468196,&quot;y&quot;:-18.394701383272974},{&quot;x&quot;:27.434869399343434,&quot;y&quot;:2.325480980651848},{&quot;x&quot;:46.88220474155502,&quot;y&quot;:2.325480980651848}],&quot;closed&quot;:false},&quot;pathStyles&quot;:[{&quot;type&quot;:&quot;FILL&quot;,&quot;fillStyle&quot;:&quot;rgba(0,0,0,0)&quot;},{&quot;type&quot;:&quot;STROKE&quot;,&quot;strokeStyle&quot;:&quot;rgba(23,56,98,1)&quot;,&quot;lineWidth&quot;:1.22,&quot;lineJoin&quot;:&quot;round&quot;}],&quot;pathSmoothing&quot;:{&quot;type&quot;:&quot;CATMULL_SMOOTHING&quot;,&quot;smoothing&quot;:0.2},&quot;isLocked&quot;:false,&quot;parent&quot;:{&quot;type&quot;:&quot;CHILD&quot;,&quot;parentId&quot;:&quot;12dd6c80-9276-40ba-be73-502715a0bd77&quot;,&quot;order&quot;:&quot;8&quot;},&quot;connectorInfo&quot;:{&quot;connectedObjects&quot;:[],&quot;type&quot;:&quot;CUBIC&quot;,&quot;offset&quot;:{&quot;x&quot;:0,&quot;y&quot;:0},&quot;bending&quot;:0.1,&quot;firstElementIsHead&quot;:true,&quot;customized&quot;:true},&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8a578bc5-5c25-4ca6-8368-3e0f2f7a7d50&quot;:{&quot;id&quot;:&quot;8a578bc5-5c25-4ca6-8368-3e0f2f7a7d50&quot;,&quot;name&quot;:&quot;Mesenchymal stem cell&quot;,&quot;type&quot;:&quot;FIGURE_OBJECT&quot;,&quot;relativeTransform&quot;:{&quot;translate&quot;:{&quot;x&quot;:-361.2185635000414,&quot;y&quot;:-63.5935060505428},&quot;rotate&quot;:-0.4500879525149265,&quot;skewX&quot;:0.4730758774167054,&quot;scale&quot;:{&quot;x&quot;:0.2739046356944776,&quot;y&quot;:0.2159677223628546}},&quot;image&quot;:{&quot;url&quot;:&quot;https://icons.biorender.com/biorender/5c9b915eabdda933006c6742/mesenchymal-stem-cell.png&quot;,&quot;fallbackUrl&quot;:&quot;https://res.cloudinary.com/dlcjuc3ej/image/upload/v1553699162/ftz3ktfobeac8ac3acov.svg#/keystone/api/icons/5c9b915eabdda933006c6742/mesenchymal-stem-cell.svg&quot;,&quot;isPremium&quot;:false,&quot;size&quot;:{&quot;x&quot;:100,&quot;y&quot;:64.88549618320612}},&quot;source&quot;:{&quot;id&quot;:&quot;5c9b90ccabdda933006c6736&quot;,&quot;type&quot;:&quot;ASSETS&quot;},&quot;isPremium&quot;:false,&quot;parent&quot;:{&quot;type&quot;:&quot;CHILD&quot;,&quot;parentId&quot;:&quot;726d44fe-f09d-4ad6-b911-257e614b4e6a&quot;,&quot;order&quot;:&quot;3&quot;},&quot;opacity&quot;:0.5},&quot;8092e9fd-44fd-423e-ab11-6f58874bedb7&quot;:{&quot;id&quot;:&quot;8092e9fd-44fd-423e-ab11-6f58874bedb7&quot;,&quot;name&quot;:&quot;Mesenchymal stem cell&quot;,&quot;type&quot;:&quot;FIGURE_OBJECT&quot;,&quot;relativeTransform&quot;:{&quot;translate&quot;:{&quot;x&quot;:-381.83571952192517,&quot;y&quot;:-47.6265835840798},&quot;rotate&quot;:-0.4638561676345832,&quot;skewX&quot;:0.481741649069804,&quot;scale&quot;:{&quot;x&quot;:0.27146317902111256,&quot;y&quot;:0.21791006989925177}},&quot;image&quot;:{&quot;url&quot;:&quot;https://icons.biorender.com/biorender/5c9b915eabdda933006c6742/mesenchymal-stem-cell.png&quot;,&quot;fallbackUrl&quot;:&quot;https://res.cloudinary.com/dlcjuc3ej/image/upload/v1553699162/ftz3ktfobeac8ac3acov.svg#/keystone/api/icons/5c9b915eabdda933006c6742/mesenchymal-stem-cell.svg&quot;,&quot;isPremium&quot;:false,&quot;size&quot;:{&quot;x&quot;:100,&quot;y&quot;:64.88549618320612}},&quot;source&quot;:{&quot;id&quot;:&quot;5c9b90ccabdda933006c6736&quot;,&quot;type&quot;:&quot;ASSETS&quot;},&quot;isPremium&quot;:false,&quot;parent&quot;:{&quot;type&quot;:&quot;CHILD&quot;,&quot;parentId&quot;:&quot;726d44fe-f09d-4ad6-b911-257e614b4e6a&quot;,&quot;order&quot;:&quot;5&quot;},&quot;opacity&quot;:0.5},&quot;16d32f8a-71a3-499a-a9da-177a1b112c78&quot;:{&quot;id&quot;:&quot;16d32f8a-71a3-499a-a9da-177a1b112c78&quot;,&quot;name&quot;:&quot;Mesenchymal stem cell&quot;,&quot;type&quot;:&quot;FIGURE_OBJECT&quot;,&quot;relativeTransform&quot;:{&quot;translate&quot;:{&quot;x&quot;:-339.2130501641078,&quot;y&quot;:-49.25372375123053},&quot;rotate&quot;:2.4833359100867622,&quot;skewX&quot;:0.563846102069336,&quot;scale&quot;:{&quot;x&quot;:0.23963058828768183,&quot;y&quot;:0.24685730122461402}},&quot;image&quot;:{&quot;url&quot;:&quot;https://icons.biorender.com/biorender/5c9b915eabdda933006c6742/mesenchymal-stem-cell.png&quot;,&quot;fallbackUrl&quot;:&quot;https://res.cloudinary.com/dlcjuc3ej/image/upload/v1553699162/ftz3ktfobeac8ac3acov.svg#/keystone/api/icons/5c9b915eabdda933006c6742/mesenchymal-stem-cell.svg&quot;,&quot;isPremium&quot;:false,&quot;size&quot;:{&quot;x&quot;:100,&quot;y&quot;:64.88549618320612}},&quot;source&quot;:{&quot;id&quot;:&quot;5c9b90ccabdda933006c6736&quot;,&quot;type&quot;:&quot;ASSETS&quot;},&quot;isPremium&quot;:false,&quot;parent&quot;:{&quot;type&quot;:&quot;CHILD&quot;,&quot;parentId&quot;:&quot;726d44fe-f09d-4ad6-b911-257e614b4e6a&quot;,&quot;order&quot;:&quot;6&quot;},&quot;opacity&quot;:0.5},&quot;857578ba-67d1-48c7-a1c7-fe6776a9a701&quot;:{&quot;id&quot;:&quot;857578ba-67d1-48c7-a1c7-fe6776a9a701&quot;,&quot;name&quot;:&quot;Mesenchymal stem cell&quot;,&quot;type&quot;:&quot;FIGURE_OBJECT&quot;,&quot;relativeTransform&quot;:{&quot;translate&quot;:{&quot;x&quot;:-377.06442704569923,&quot;y&quot;:-30.241353920212692},&quot;rotate&quot;:-0.4170671347816039,&quot;skewX&quot;:0.45070964651629214,&quot;scale&quot;:{&quot;x&quot;:0.2798031238743619,&quot;y&quot;:0.21141493882007364}},&quot;image&quot;:{&quot;url&quot;:&quot;https://icons.biorender.com/biorender/5c9b915eabdda933006c6742/mesenchymal-stem-cell.png&quot;,&quot;fallbackUrl&quot;:&quot;https://res.cloudinary.com/dlcjuc3ej/image/upload/v1553699162/ftz3ktfobeac8ac3acov.svg#/keystone/api/icons/5c9b915eabdda933006c6742/mesenchymal-stem-cell.svg&quot;,&quot;isPremium&quot;:false,&quot;size&quot;:{&quot;x&quot;:100,&quot;y&quot;:64.88549618320612}},&quot;source&quot;:{&quot;id&quot;:&quot;5c9b90ccabdda933006c6736&quot;,&quot;type&quot;:&quot;ASSETS&quot;},&quot;isPremium&quot;:false,&quot;parent&quot;:{&quot;type&quot;:&quot;CHILD&quot;,&quot;parentId&quot;:&quot;726d44fe-f09d-4ad6-b911-257e614b4e6a&quot;,&quot;order&quot;:&quot;7&quot;},&quot;opacity&quot;:0.5},&quot;b735f2d8-4bf0-4435-b0d8-fc22a1115389&quot;:{&quot;id&quot;:&quot;b735f2d8-4bf0-4435-b0d8-fc22a1115389&quot;,&quot;name&quot;:&quot;Mesenchymal stem cell&quot;,&quot;type&quot;:&quot;FIGURE_OBJECT&quot;,&quot;relativeTransform&quot;:{&quot;translate&quot;:{&quot;x&quot;:-336.77833165906,&quot;y&quot;:-28.58470221450983},&quot;rotate&quot;:-2.644491614852619,&quot;skewX&quot;:-0.5010767492644495,&quot;scale&quot;:{&quot;x&quot;:0.265636294117732,&quot;y&quot;:0.2226900526226506}},&quot;image&quot;:{&quot;url&quot;:&quot;https://icons.biorender.com/biorender/5c9b915eabdda933006c6742/mesenchymal-stem-cell.png&quot;,&quot;fallbackUrl&quot;:&quot;https://res.cloudinary.com/dlcjuc3ej/image/upload/v1553699162/ftz3ktfobeac8ac3acov.svg#/keystone/api/icons/5c9b915eabdda933006c6742/mesenchymal-stem-cell.svg&quot;,&quot;isPremium&quot;:false,&quot;size&quot;:{&quot;x&quot;:100,&quot;y&quot;:64.88549618320612}},&quot;source&quot;:{&quot;id&quot;:&quot;5c9b90ccabdda933006c6736&quot;,&quot;type&quot;:&quot;ASSETS&quot;},&quot;isPremium&quot;:false,&quot;parent&quot;:{&quot;type&quot;:&quot;CHILD&quot;,&quot;parentId&quot;:&quot;726d44fe-f09d-4ad6-b911-257e614b4e6a&quot;,&quot;order&quot;:&quot;8&quot;},&quot;opacity&quot;:0.5},&quot;f6eb5ade-b759-41e7-b7d1-a21894a2e80e&quot;:{&quot;id&quot;:&quot;f6eb5ade-b759-41e7-b7d1-a21894a2e80e&quot;,&quot;name&quot;:&quot;Mechanical tester&quot;,&quot;type&quot;:&quot;FIGURE_OBJECT&quot;,&quot;relativeTransform&quot;:{&quot;translate&quot;:{&quot;x&quot;:88.80728341785229,&quot;y&quot;:6.530018007977645},&quot;rotate&quot;:0,&quot;skewX&quot;:0,&quot;scale&quot;:{&quot;x&quot;:1,&quot;y&quot;:1}},&quot;image&quot;:{&quot;url&quot;:&quot;https://icons.biorender.com/biorender/60a55e535feb3b00281478c3/20210519185359/image/mechaical-tester.png&quot;,&quot;fallbackUrl&quot;:&quot;https://res.cloudinary.com/dlcjuc3ej/image/upload/v1621450439/fqzfh1u4xbeyqbckdyin.svg#/keystone/api/icons/60a55e535feb3b00281478c3/20210519185359/image/mechaical-tester.svg&quot;,&quot;isPremium&quot;:false,&quot;isPacked&quot;:true,&quot;size&quot;:{&quot;x&quot;:150,&quot;y&quot;:333.33333333333337}},&quot;source&quot;:{&quot;id&quot;:&quot;60a55e535feb3b00281478c3&quot;,&quot;type&quot;:&quot;ASSETS&quot;},&quot;parent&quot;:{&quot;type&quot;:&quot;CHILD&quot;,&quot;parentId&quot;:&quot;8e26434a-fc7f-4431-bf34-49a32a425651&quot;,&quot;order&quot;:&quot;2&quot;}},&quot;2f9cd4c2-0399-4366-9324-5463f9c6fb47&quot;:{&quot;type&quot;:&quot;FIGURE_OBJECT&quot;,&quot;id&quot;:&quot;2f9cd4c2-0399-4366-9324-5463f9c6fb47&quot;,&quot;parent&quot;:{&quot;type&quot;:&quot;CHILD&quot;,&quot;parentId&quot;:&quot;8e26434a-fc7f-4431-bf34-49a32a425651&quot;,&quot;order&quot;:&quot;1&quot;},&quot;relativeTransform&quot;:{&quot;translate&quot;:{&quot;x&quot;:35.845378945425004,&quot;y&quot;:86.99810311436062},&quot;rotate&quot;:0,&quot;skewX&quot;:0,&quot;scale&quot;:{&quot;x&quot;:1,&quot;y&quot;:1}}},&quot;122408ef-4bdc-4c99-8e7c-3d394f3f25c9&quot;:{&quot;type&quot;:&quot;FIGURE_OBJECT&quot;,&quot;id&quot;:&quot;122408ef-4bdc-4c99-8e7c-3d394f3f25c9&quot;,&quot;relativeTransform&quot;:{&quot;translate&quot;:{&quot;x&quot;:52.77572715938436,&quot;y&quot;:19.93677699813509},&quot;rotate&quot;:3.1415926535897927,&quot;skewX&quot;:0,&quot;scale&quot;:{&quot;x&quot;:1,&quot;y&quot;:1}},&quot;opacity&quot;:1,&quot;path&quot;:{&quot;type&quot;:&quot;RECT&quot;,&quot;size&quot;:{&quot;x&quot;:-9.694857701901405,&quot;y&quot;:23.30883069860832},&quot;cornerRounding&quot;:{&quot;type&quot;:&quot;ARC_LENGTH&quot;,&quot;global&quot;:0}},&quot;pathStyles&quot;:[{&quot;type&quot;:&quot;FILL&quot;,&quot;fillStyle&quot;:&quot;rgba(177, 180, 183, 1)&quot;},{&quot;type&quot;:&quot;STROKE&quot;,&quot;strokeStyle&quot;:&quot;rgba(87, 92, 95, 1)&quot;,&quot;lineWidth&quot;:1.25,&quot;lineJoin&quot;:&quot;round&quot;}],&quot;isLocked&quot;:false,&quot;parent&quot;:{&quot;type&quot;:&quot;CHILD&quot;,&quot;parentId&quot;:&quot;2f9cd4c2-0399-4366-9324-5463f9c6fb47&quot;,&quot;order&quot;:&quot;2&quot;}},&quot;de0166aa-e8ff-464f-acd0-d6ace0ecf122&quot;:{&quot;type&quot;:&quot;FIGURE_OBJECT&quot;,&quot;id&quot;:&quot;de0166aa-e8ff-464f-acd0-d6ace0ecf122&quot;,&quot;relativeTransform&quot;:{&quot;translate&quot;:{&quot;x&quot;:52.77572715938436,&quot;y&quot;:4.79618635134019},&quot;rotate&quot;:3.1415926535897927,&quot;skewX&quot;:0,&quot;scale&quot;:{&quot;x&quot;:1,&quot;y&quot;:1}},&quot;opacity&quot;:1,&quot;path&quot;:{&quot;type&quot;:&quot;RECT&quot;,&quot;size&quot;:{&quot;x&quot;:-29.084574180521173,&quot;y&quot;:8.535627324239396},&quot;cornerRounding&quot;:{&quot;type&quot;:&quot;ARC_LENGTH&quot;,&quot;global&quot;:0}},&quot;pathStyles&quot;:[{&quot;type&quot;:&quot;FILL&quot;,&quot;fillStyle&quot;:&quot;rgba(177, 180, 183, 1)&quot;},{&quot;type&quot;:&quot;STROKE&quot;,&quot;strokeStyle&quot;:&quot;rgba(87, 92, 95, 1)&quot;,&quot;lineWidth&quot;:1.25,&quot;lineJoin&quot;:&quot;round&quot;}],&quot;isLocked&quot;:false,&quot;parent&quot;:{&quot;type&quot;:&quot;CHILD&quot;,&quot;parentId&quot;:&quot;2f9cd4c2-0399-4366-9324-5463f9c6fb47&quot;,&quot;order&quot;:&quot;5&quot;}},&quot;1fde6ba4-4dd8-475e-9137-a78179505e2a&quot;:{&quot;relativeTransform&quot;:{&quot;translate&quot;:{&quot;x&quot;:-16.377805532866937,&quot;y&quot;:30.384051409746284},&quot;rotate&quot;:0},&quot;type&quot;:&quot;FIGURE_OBJECT&quot;,&quot;id&quot;:&quot;1fde6ba4-4dd8-475e-9137-a78179505e2a&quot;,&quot;name&quot;:&quot;Well plate (side view, 7)&quot;,&quot;displayName&quot;:&quot;Well plate (side view, 7)&quot;,&quot;opacity&quot;:1,&quot;source&quot;:{&quot;id&quot;:&quot;5e3453182bbe3800886b0623&quot;,&quot;type&quot;:&quot;ASSETS&quot;},&quot;pathStyles&quot;:[{&quot;type&quot;:&quot;FILL&quot;,&quot;fillStyle&quot;:&quot;rgb(0,0,0)&quot;}],&quot;isLocked&quot;:false,&quot;parent&quot;:{&quot;type&quot;:&quot;CHILD&quot;,&quot;parentId&quot;:&quot;2ef9332c-dfa0-4e6e-abe6-5f479e895db6&quot;,&quot;order&quot;:&quot;05&quot;},&quot;isPremium&quot;:true},&quot;c18e836d-5806-450e-ab0e-c84c8ffe23c7&quot;:{&quot;type&quot;:&quot;FIGURE_OBJECT&quot;,&quot;id&quot;:&quot;c18e836d-5806-450e-ab0e-c84c8ffe23c7&quot;,&quot;relativeTransform&quot;:{&quot;translate&quot;:{&quot;x&quot;:-40.17879251745962,&quot;y&quot;:1.9750936921779552},&quot;rotate&quot;:0},&quot;opacity&quot;:0.51,&quot;path&quot;:{&quot;type&quot;:&quot;RECT&quot;,&quot;size&quot;:{&quot;x&quot;:32.69085947289188,&quot;y&quot;:22.33362969345966},&quot;cornerRounding&quot;:{&quot;type&quot;:&quot;ARC_LENGTH&quot;,&quot;global&quot;:0}},&quot;pathStyles&quot;:[{&quot;type&quot;:&quot;FILL&quot;,&quot;fillStyle&quot;:&quot;rgba(238,244,251,1)&quot;},{&quot;type&quot;:&quot;STROKE&quot;,&quot;strokeStyle&quot;:&quot;rgba(129,134,137,1)&quot;,&quot;lineWidth&quot;:0.19546104318619956,&quot;lineJoin&quot;:&quot;round&quot;}],&quot;isLocked&quot;:false,&quot;parent&quot;:{&quot;type&quot;:&quot;CHILD&quot;,&quot;parentId&quot;:&quot;1fde6ba4-4dd8-475e-9137-a78179505e2a&quot;,&quot;order&quot;:&quot;05&quot;}},&quot;d9ac50c4-5be1-497d-89fe-f78b4557ef80&quot;:{&quot;type&quot;:&quot;FIGURE_OBJECT&quot;,&quot;id&quot;:&quot;d9ac50c4-5be1-497d-89fe-f78b4557ef80&quot;,&quot;relativeTransform&quot;:{&quot;translate&quot;:{&quot;x&quot;:-40.25209040865447,&quot;y&quot;:4.460398319640419},&quot;rotate&quot;:0},&quot;opacity&quot;:1,&quot;path&quot;:{&quot;type&quot;:&quot;RECT&quot;,&quot;size&quot;:{&quot;x&quot;:32.73972473368848,&quot;y&quot;:17.655621695060656},&quot;cornerRounding&quot;:{&quot;type&quot;:&quot;ARC_LENGTH&quot;,&quot;global&quot;:0}},&quot;pathStyles&quot;:[{&quot;type&quot;:&quot;FILL&quot;,&quot;fillStyle&quot;:&quot;rgba(232, 164, 194, 1)&quot;},{&quot;type&quot;:&quot;STROKE&quot;,&quot;strokeStyle&quot;:&quot;rgba(216,143,143,1)&quot;,&quot;lineWidth&quot;:0.19546104318619956,&quot;lineJoin&quot;:&quot;round&quot;}],&quot;isLocked&quot;:false,&quot;parent&quot;:{&quot;type&quot;:&quot;CHILD&quot;,&quot;parentId&quot;:&quot;1fde6ba4-4dd8-475e-9137-a78179505e2a&quot;,&quot;order&quot;:&quot;1&quot;},&quot;layout&quot;:{&quot;sizeRatio&quot;:{&quot;x&quot;:0.88,&quot;y&quot;:0.88},&quot;keepAspectRatio&quot;:false}},&quot;70453331-5c18-4964-ada0-4b3bc7c3f019&quot;:{&quot;id&quot;:&quot;70453331-5c18-4964-ada0-4b3bc7c3f019&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165000175171118,&quot;color&quot;:&quot;black&quot;,&quot;fontWeight&quot;:&quot;normal&quot;,&quot;fontStyle&quot;:&quot;normal&quot;,&quot;decoration&quot;:&quot;none&quot;}}]},&quot;format&quot;:&quot;BETTER_TEXT&quot;,&quot;size&quot;:{&quot;x&quot;:28.810957765645867,&quot;y&quot;:1.5515893063594537},&quot;targetSize&quot;:{&quot;x&quot;:28.810957765645867,&quot;y&quot;:2}},&quot;parent&quot;:{&quot;type&quot;:&quot;CHILD&quot;,&quot;parentId&quot;:&quot;d9ac50c4-5be1-497d-89fe-f78b4557ef80&quot;,&quot;order&quot;:&quot;5&quot;},&quot;opacity&quot;:0.99},&quot;c1b885d7-0a76-47bd-b487-5ffada4982ba&quot;:{&quot;type&quot;:&quot;FIGURE_OBJECT&quot;,&quot;id&quot;:&quot;c1b885d7-0a76-47bd-b487-5ffada4982ba&quot;,&quot;name&quot;:&quot;Well plate (side view, container, large, wide)&quot;,&quot;relativeTransform&quot;:{&quot;translate&quot;:{&quot;x&quot;:-40.25185478659606,&quot;y&quot;:1.7947204572593627},&quot;rotate&quot;:0,&quot;skewX&quot;:0,&quot;scale&quot;:{&quot;x&quot;:0.0760548806171983,&quot;y&quot;:0.07605488061719828}},&quot;opacity&quot;:1,&quot;image&quot;:{&quot;url&quot;:&quot;https://icons.biorender.com/biorender/5e343b44cf9d2e00289a88b0/20200131143629/image/well-plate-side-view-container-large-wide.png&quot;,&quot;fallbackUrl&quot;:&quot;https://res.cloudinary.com/dlcjuc3ej/image/upload/v1580481389/dozkknqo7undjr768hpc.svg#/keystone/api/icons/5e343b44cf9d2e00289a88b0/20200131143629/image/well-plate-side-view-container-large-wide.svg&quot;,&quot;size&quot;:{&quot;x&quot;:514,&quot;y&quot;:349},&quot;isPremium&quot;:false},&quot;source&quot;:{&quot;id&quot;:&quot;5e343b44cf9d2e00289a88b0&quot;,&quot;type&quot;:&quot;ASSETS&quot;},&quot;pathStyles&quot;:[{&quot;type&quot;:&quot;FILL&quot;,&quot;fillStyle&quot;:&quot;rgb(0,0,0)&quot;}],&quot;isLocked&quot;:false,&quot;parent&quot;:{&quot;type&quot;:&quot;CHILD&quot;,&quot;parentId&quot;:&quot;1fde6ba4-4dd8-475e-9137-a78179505e2a&quot;,&quot;order&quot;:&quot;5&quot;}},&quot;c7bb8f8f-fc55-4915-a24e-c1c4a79fc7f8&quot;:{&quot;type&quot;:&quot;FIGURE_OBJECT&quot;,&quot;id&quot;:&quot;c7bb8f8f-fc55-4915-a24e-c1c4a79fc7f8&quot;,&quot;relativeTransform&quot;:{&quot;translate&quot;:{&quot;x&quot;:-40.25210325766418,&quot;y&quot;:6.804959402963621},&quot;rotate&quot;:0},&quot;opacity&quot;:0.21,&quot;path&quot;:{&quot;type&quot;:&quot;RECT&quot;,&quot;size&quot;:{&quot;x&quot;:32.73972473368848,&quot;y&quot;:12.67394036670379},&quot;cornerRounding&quot;:{&quot;type&quot;:&quot;ARC_LENGTH&quot;,&quot;global&quot;:0}},&quot;pathStyles&quot;:[{&quot;type&quot;:&quot;FILL&quot;,&quot;fillStyle&quot;:&quot;rgb(149, 170, 211)&quot;},{&quot;type&quot;:&quot;STROKE&quot;,&quot;strokeStyle&quot;:&quot;rgb(106, 121, 150)&quot;,&quot;lineWidth&quot;:0.19546104318619956,&quot;lineJoin&quot;:&quot;round&quot;}],&quot;isLocked&quot;:false,&quot;parent&quot;:{&quot;type&quot;:&quot;CHILD&quot;,&quot;parentId&quot;:&quot;1fde6ba4-4dd8-475e-9137-a78179505e2a&quot;,&quot;order&quot;:&quot;15&quot;},&quot;layout&quot;:{&quot;sizeRatio&quot;:{&quot;x&quot;:0.88,&quot;y&quot;:0.88},&quot;keepAspectRatio&quot;:false}},&quot;7a4e0cd3-7d29-4223-afc7-95591520b12b&quot;:{&quot;id&quot;:&quot;7a4e0cd3-7d29-4223-afc7-95591520b12b&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165000175171118,&quot;color&quot;:&quot;black&quot;,&quot;fontWeight&quot;:&quot;normal&quot;,&quot;fontStyle&quot;:&quot;normal&quot;,&quot;decoration&quot;:&quot;none&quot;}}]},&quot;format&quot;:&quot;BETTER_TEXT&quot;,&quot;size&quot;:{&quot;x&quot;:28.810957765645867,&quot;y&quot;:1.5515893063594537},&quot;targetSize&quot;:{&quot;x&quot;:28.810957765645867,&quot;y&quot;:2}},&quot;parent&quot;:{&quot;type&quot;:&quot;CHILD&quot;,&quot;parentId&quot;:&quot;c7bb8f8f-fc55-4915-a24e-c1c4a79fc7f8&quot;,&quot;order&quot;:&quot;5&quot;}},&quot;49ef50a0-e73d-4bd1-b4b3-9bfc7d908aba&quot;:{&quot;id&quot;:&quot;49ef50a0-e73d-4bd1-b4b3-9bfc7d908aba&quot;,&quot;name&quot;:&quot;Fibroblast (activated 2)&quot;,&quot;displayName&quot;:&quot;&quot;,&quot;type&quot;:&quot;FIGURE_OBJECT&quot;,&quot;relativeTransform&quot;:{&quot;translate&quot;:{&quot;x&quot;:-67.58806189531016,&quot;y&quot;:35.040128165918915},&quot;rotate&quot;:0,&quot;skewX&quot;:0,&quot;scale&quot;:{&quot;x&quot;:0.07052678665270243,&quot;y&quot;:0.07052678665270244}},&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2ef9332c-dfa0-4e6e-abe6-5f479e895db6&quot;,&quot;order&quot;:&quot;2&quot;}},&quot;038ac2ff-1e8c-48c4-82f7-4b8e3d3c8f20&quot;:{&quot;id&quot;:&quot;038ac2ff-1e8c-48c4-82f7-4b8e3d3c8f20&quot;,&quot;name&quot;:&quot;Fibroblast (activated 1)&quot;,&quot;displayName&quot;:&quot;&quot;,&quot;type&quot;:&quot;FIGURE_OBJECT&quot;,&quot;relativeTransform&quot;:{&quot;translate&quot;:{&quot;x&quot;:-47.201923781155365,&quot;y&quot;:41.12535111433285},&quot;rotate&quot;:0,&quot;skewX&quot;:0,&quot;scale&quot;:{&quot;x&quot;:0.07052678665270243,&quot;y&quot;:0.07052678665270244}},&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2ef9332c-dfa0-4e6e-abe6-5f479e895db6&quot;,&quot;order&quot;:&quot;25&quot;},&quot;opacity&quot;:0.7},&quot;553b08e3-8867-4282-84a7-d6a312acc86d&quot;:{&quot;id&quot;:&quot;553b08e3-8867-4282-84a7-d6a312acc86d&quot;,&quot;name&quot;:&quot;Fibroblast (activated 2)&quot;,&quot;displayName&quot;:&quot;&quot;,&quot;type&quot;:&quot;FIGURE_OBJECT&quot;,&quot;relativeTransform&quot;:{&quot;translate&quot;:{&quot;x&quot;:-45.221825806681004,&quot;y&quot;:38.34984309327144},&quot;rotate&quot;:0,&quot;skewX&quot;:0,&quot;scale&quot;:{&quot;x&quot;:0.07052678665270243,&quot;y&quot;:0.07052678665270244}},&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2ef9332c-dfa0-4e6e-abe6-5f479e895db6&quot;,&quot;order&quot;:&quot;3&quot;}},&quot;79f1e5f1-bda2-499c-ac07-0acf0adc31a7&quot;:{&quot;id&quot;:&quot;79f1e5f1-bda2-499c-ac07-0acf0adc31a7&quot;,&quot;name&quot;:&quot;Fibroblast (activated 2)&quot;,&quot;displayName&quot;:&quot;&quot;,&quot;type&quot;:&quot;FIGURE_OBJECT&quot;,&quot;relativeTransform&quot;:{&quot;translate&quot;:{&quot;x&quot;:-66.88276518989467,&quot;y&quot;:40.24899697026189},&quot;rotate&quot;:0,&quot;skewX&quot;:0,&quot;scale&quot;:{&quot;x&quot;:0.07052678665270243,&quot;y&quot;:0.07052678665270244}},&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2ef9332c-dfa0-4e6e-abe6-5f479e895db6&quot;,&quot;order&quot;:&quot;5&quot;}},&quot;0a721b8c-286e-479f-89e4-c16fd4056af0&quot;:{&quot;id&quot;:&quot;0a721b8c-286e-479f-89e4-c16fd4056af0&quot;,&quot;name&quot;:&quot;Fibroblast (activated 2)&quot;,&quot;displayName&quot;:&quot;&quot;,&quot;type&quot;:&quot;FIGURE_OBJECT&quot;,&quot;relativeTransform&quot;:{&quot;translate&quot;:{&quot;x&quot;:-56.62965309113489,&quot;y&quot;:38.34984271256005},&quot;rotate&quot;:0,&quot;skewX&quot;:0,&quot;scale&quot;:{&quot;x&quot;:0.07052678665270243,&quot;y&quot;:0.07052678665270244}},&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2ef9332c-dfa0-4e6e-abe6-5f479e895db6&quot;,&quot;order&quot;:&quot;55&quot;}},&quot;3a81e070-65ed-419e-9722-a2a667cd0375&quot;:{&quot;id&quot;:&quot;3a81e070-65ed-419e-9722-a2a667cd0375&quot;,&quot;name&quot;:&quot;Fibroblast (activated 2)&quot;,&quot;displayName&quot;:&quot;&quot;,&quot;type&quot;:&quot;FIGURE_OBJECT&quot;,&quot;relativeTransform&quot;:{&quot;translate&quot;:{&quot;x&quot;:-48.02676723510975,&quot;y&quot;:35.70506710638276},&quot;rotate&quot;:6.283185307179586,&quot;skewX&quot;:7.743945492462184e-32,&quot;scale&quot;:{&quot;x&quot;:-0.07052678665270243,&quot;y&quot;:0.07052678665270244}},&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2ef9332c-dfa0-4e6e-abe6-5f479e895db6&quot;,&quot;order&quot;:&quot;6&quot;},&quot;opacity&quot;:0.85},&quot;69ccf7de-395a-4e8d-a1d3-049290321aff&quot;:{&quot;id&quot;:&quot;69ccf7de-395a-4e8d-a1d3-049290321aff&quot;,&quot;name&quot;:&quot;Fibroblast (activated 1)&quot;,&quot;displayName&quot;:&quot;&quot;,&quot;type&quot;:&quot;FIGURE_OBJECT&quot;,&quot;relativeTransform&quot;:{&quot;translate&quot;:{&quot;x&quot;:-57.00904551542826,&quot;y&quot;:41.908007519411285},&quot;rotate&quot;:0,&quot;skewX&quot;:0,&quot;scale&quot;:{&quot;x&quot;:0.07052678665270243,&quot;y&quot;:0.07052678665270244}},&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2ef9332c-dfa0-4e6e-abe6-5f479e895db6&quot;,&quot;order&quot;:&quot;7&quot;}},&quot;3ebc23e8-73e0-41ec-a729-2ff7932b6747&quot;:{&quot;id&quot;:&quot;3ebc23e8-73e0-41ec-a729-2ff7932b6747&quot;,&quot;name&quot;:&quot;Fibroblast (activated 1)&quot;,&quot;displayName&quot;:&quot;&quot;,&quot;type&quot;:&quot;FIGURE_OBJECT&quot;,&quot;relativeTransform&quot;:{&quot;translate&quot;:{&quot;x&quot;:-57.78096157605348,&quot;y&quot;:34.04613143941941},&quot;rotate&quot;:0,&quot;skewX&quot;:0,&quot;scale&quot;:{&quot;x&quot;:0.07052678665270243,&quot;y&quot;:0.07052678665270244}},&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2ef9332c-dfa0-4e6e-abe6-5f479e895db6&quot;,&quot;order&quot;:&quot;75&quot;}},&quot;34d70c53-7f88-40da-9b4d-1db7bd898cfe&quot;:{&quot;id&quot;:&quot;34d70c53-7f88-40da-9b4d-1db7bd898cfe&quot;,&quot;name&quot;:&quot;Fibroblast (activated 1)&quot;,&quot;displayName&quot;:&quot;&quot;,&quot;type&quot;:&quot;FIGURE_OBJECT&quot;,&quot;relativeTransform&quot;:{&quot;translate&quot;:{&quot;x&quot;:-63.375128615800364,&quot;y&quot;:36.69919671265511},&quot;rotate&quot;:0,&quot;skewX&quot;:0,&quot;scale&quot;:{&quot;x&quot;:0.07052678665270243,&quot;y&quot;:0.07052678665270244}},&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2ef9332c-dfa0-4e6e-abe6-5f479e895db6&quot;,&quot;order&quot;:&quot;1&quot;},&quot;opacity&quot;:0.7},&quot;cf892fa3-d8f1-4882-9f9a-526c7bc82966&quot;:{&quot;id&quot;:&quot;cf892fa3-d8f1-4882-9f9a-526c7bc82966&quot;,&quot;name&quot;:&quot;Fibroblast (activated 1)&quot;,&quot;displayName&quot;:&quot;&quot;,&quot;type&quot;:&quot;FIGURE_OBJECT&quot;,&quot;relativeTransform&quot;:{&quot;translate&quot;:{&quot;x&quot;:-46.05068519153046,&quot;y&quot;:33.112653954826484},&quot;rotate&quot;:3.141592653589793,&quot;skewX&quot;:-3.871972746231092e-32,&quot;scale&quot;:{&quot;x&quot;:0.07052678665270243,&quot;y&quot;:0.07052678665270244}},&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2ef9332c-dfa0-4e6e-abe6-5f479e895db6&quot;,&quot;order&quot;:&quot;8&quot;}},&quot;2ef9332c-dfa0-4e6e-abe6-5f479e895db6&quot;:{&quot;type&quot;:&quot;FIGURE_OBJECT&quot;,&quot;id&quot;:&quot;2ef9332c-dfa0-4e6e-abe6-5f479e895db6&quot;,&quot;parent&quot;:{&quot;type&quot;:&quot;CHILD&quot;,&quot;parentId&quot;:&quot;8e26434a-fc7f-4431-bf34-49a32a425651&quot;,&quot;order&quot;:&quot;5&quot;},&quot;relativeTransform&quot;:{&quot;translate&quot;:{&quot;x&quot;:145.43682058985144,&quot;y&quot;:42.85104331005684},&quot;rotate&quot;:0,&quot;skewX&quot;:0,&quot;scale&quot;:{&quot;x&quot;:1,&quot;y&quot;:1}}},&quot;da21879b-94f5-4f63-ab88-a84114a8b90a&quot;:{&quot;relativeTransform&quot;:{&quot;translate&quot;:{&quot;x&quot;:88.80726908346598,&quot;y&quot;:39.35863590751708},&quot;rotate&quot;:1.5707963267948966,&quot;skewX&quot;:2.465190328815662e-32,&quot;scale&quot;:{&quot;x&quot;:1,&quot;y&quot;:1}},&quot;type&quot;:&quot;FIGURE_OBJECT&quot;,&quot;id&quot;:&quot;da21879b-94f5-4f63-ab88-a84114a8b90a&quot;,&quot;opacity&quot;:1,&quot;path&quot;:{&quot;type&quot;:&quot;RECT&quot;,&quot;size&quot;:{&quot;x&quot;:31.007601748549277,&quot;y&quot;:6.547151656612747},&quot;cornerRounding&quot;:{&quot;type&quot;:&quot;ARC_LENGTH&quot;,&quot;global&quot;:0},&quot;selectedObjectIds&quot;:[&quot;4ed980aa-ade2-452c-bde8-da7f4a4824fe&quot;]},&quot;pathStyles&quot;:[{&quot;type&quot;:&quot;FILL&quot;,&quot;fillStyle&quot;:&quot;rgba(177, 180, 183, 1)&quot;},{&quot;type&quot;:&quot;STROKE&quot;,&quot;strokeStyle&quot;:&quot;rgba(98, 103, 106, 1)&quot;,&quot;lineWidth&quot;:2,&quot;lineJoin&quot;:&quot;round&quot;}],&quot;isLocked&quot;:false,&quot;parent&quot;:{&quot;type&quot;:&quot;CHILD&quot;,&quot;parentId&quot;:&quot;8e26434a-fc7f-4431-bf34-49a32a425651&quot;,&quot;order&quot;:&quot;7&quot;},&quot;name&quot;:&quot;Shape (rectangle, editable)&quot;,&quot;displayName&quot;:&quot;Shape (rectangle, editable)&quot;,&quot;source&quot;:{&quot;id&quot;:&quot;625847ac0dd7ad237f037144&quot;,&quot;type&quot;:&quot;ASSETS&quot;},&quot;isPremium&quot;:false},&quot;8e26434a-fc7f-4431-bf34-49a32a425651&quot;:{&quot;type&quot;:&quot;FIGURE_OBJECT&quot;,&quot;id&quot;:&quot;8e26434a-fc7f-4431-bf34-49a32a425651&quot;,&quot;parent&quot;:{&quot;type&quot;:&quot;CHILD&quot;,&quot;parentId&quot;:&quot;4d932361-10b9-499a-8b84-9a9234ed1a1c&quot;,&quot;order&quot;:&quot;9998&quot;},&quot;relativeTransform&quot;:{&quot;translate&quot;:{&quot;x&quot;:-222.31773090277784,&quot;y&quot;:146.77121151452383},&quot;rotate&quot;:0,&quot;skewX&quot;:0,&quot;scale&quot;:{&quot;x&quot;:1,&quot;y&quot;:1}}},&quot;b4cac128-aad0-419c-9778-0a706af21a48&quot;:{&quot;relativeTransform&quot;:{&quot;translate&quot;:{&quot;x&quot;:34.419802462386656,&quot;y&quot;:157.63194652304873},&quot;rotate&quot;:0,&quot;skewX&quot;:0,&quot;scale&quot;:{&quot;x&quot;:1,&quot;y&quot;:1}},&quot;type&quot;:&quot;FIGURE_OBJECT&quot;,&quot;id&quot;:&quot;b4cac128-aad0-419c-9778-0a706af21a48&quot;,&quot;name&quot;:&quot;Well plate (side view, 7)&quot;,&quot;displayName&quot;:&quot;Well plate (side view, 7)&quot;,&quot;opacity&quot;:1,&quot;source&quot;:{&quot;id&quot;:&quot;5e3453182bbe3800886b0623&quot;,&quot;type&quot;:&quot;ASSETS&quot;},&quot;pathStyles&quot;:[{&quot;type&quot;:&quot;FILL&quot;,&quot;fillStyle&quot;:&quot;rgb(0,0,0)&quot;}],&quot;isLocked&quot;:false,&quot;parent&quot;:{&quot;type&quot;:&quot;CHILD&quot;,&quot;parentId&quot;:&quot;99b5163c-713a-40bf-a236-eb2b71a1ff2e&quot;,&quot;order&quot;:&quot;05&quot;},&quot;isPremium&quot;:true},&quot;098010c1-9e26-4f82-a715-d47648ce8304&quot;:{&quot;type&quot;:&quot;FIGURE_OBJECT&quot;,&quot;id&quot;:&quot;098010c1-9e26-4f82-a715-d47648ce8304&quot;,&quot;relativeTransform&quot;:{&quot;translate&quot;:{&quot;x&quot;:-193.08589546805342,&quot;y&quot;:9.491642488304342},&quot;rotate&quot;:0},&quot;opacity&quot;:0.51,&quot;path&quot;:{&quot;type&quot;:&quot;RECT&quot;,&quot;size&quot;:{&quot;x&quot;:157.10138307916287,&quot;y&quot;:107.32798618922307},&quot;cornerRounding&quot;:{&quot;type&quot;:&quot;ARC_LENGTH&quot;,&quot;global&quot;:0}},&quot;pathStyles&quot;:[{&quot;type&quot;:&quot;FILL&quot;,&quot;fillStyle&quot;:&quot;rgba(238,244,251,1)&quot;},{&quot;type&quot;:&quot;STROKE&quot;,&quot;strokeStyle&quot;:&quot;rgba(129,134,137,1)&quot;,&quot;lineWidth&quot;:0.9393206761085969,&quot;lineJoin&quot;:&quot;round&quot;}],&quot;isLocked&quot;:false,&quot;parent&quot;:{&quot;type&quot;:&quot;CHILD&quot;,&quot;parentId&quot;:&quot;b4cac128-aad0-419c-9778-0a706af21a48&quot;,&quot;order&quot;:&quot;05&quot;}},&quot;d20c61e8-01d3-42a0-be62-e77d6fc4bef4&quot;:{&quot;type&quot;:&quot;FIGURE_OBJECT&quot;,&quot;id&quot;:&quot;d20c61e8-01d3-42a0-be62-e77d6fc4bef4&quot;,&quot;relativeTransform&quot;:{&quot;translate&quot;:{&quot;x&quot;:-193.43814072159427,&quot;y&quot;:21.43518880806885},&quot;rotate&quot;:0},&quot;opacity&quot;:1,&quot;path&quot;:{&quot;type&quot;:&quot;RECT&quot;,&quot;size&quot;:{&quot;x&quot;:157.33621324819023,&quot;y&quot;:84.84703773899079},&quot;cornerRounding&quot;:{&quot;type&quot;:&quot;ARC_LENGTH&quot;,&quot;global&quot;:0}},&quot;pathStyles&quot;:[{&quot;type&quot;:&quot;FILL&quot;,&quot;fillStyle&quot;:&quot;rgba(232, 164, 194, 1)&quot;},{&quot;type&quot;:&quot;STROKE&quot;,&quot;strokeStyle&quot;:&quot;rgba(216,143,143,1)&quot;,&quot;lineWidth&quot;:0.9393206761085969,&quot;lineJoin&quot;:&quot;round&quot;}],&quot;isLocked&quot;:false,&quot;parent&quot;:{&quot;type&quot;:&quot;CHILD&quot;,&quot;parentId&quot;:&quot;b4cac128-aad0-419c-9778-0a706af21a48&quot;,&quot;order&quot;:&quot;1&quot;},&quot;layout&quot;:{&quot;sizeRatio&quot;:{&quot;x&quot;:0.88,&quot;y&quot;:0.88},&quot;keepAspectRatio&quot;:false}},&quot;2396e5f9-5890-453d-a3d4-cf880da3eca3&quot;:{&quot;id&quot;:&quot;2396e5f9-5890-453d-a3d4-cf880da3eca3&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6.326660629622915,&quot;color&quot;:&quot;black&quot;,&quot;fontWeight&quot;:&quot;normal&quot;,&quot;fontStyle&quot;:&quot;normal&quot;,&quot;decoration&quot;:&quot;none&quot;}}]},&quot;format&quot;:&quot;BETTER_TEXT&quot;,&quot;size&quot;:{&quot;x&quot;:138.4558676584074,&quot;y&quot;:7.456421456341294},&quot;targetSize&quot;:{&quot;x&quot;:138.4558676584074,&quot;y&quot;:2}},&quot;parent&quot;:{&quot;type&quot;:&quot;CHILD&quot;,&quot;parentId&quot;:&quot;d20c61e8-01d3-42a0-be62-e77d6fc4bef4&quot;,&quot;order&quot;:&quot;5&quot;},&quot;opacity&quot;:0.99},&quot;781b7469-ac30-4418-8ce1-a2a813e18587&quot;:{&quot;type&quot;:&quot;FIGURE_OBJECT&quot;,&quot;id&quot;:&quot;781b7469-ac30-4418-8ce1-a2a813e18587&quot;,&quot;name&quot;:&quot;Well plate (side view, container, large, wide)&quot;,&quot;relativeTransform&quot;:{&quot;translate&quot;:{&quot;x&quot;:-193.43700840045446,&quot;y&quot;:8.62482879380141},&quot;rotate&quot;:0,&quot;skewX&quot;:0,&quot;scale&quot;:{&quot;x&quot;:0.36549442650139974,&quot;y&quot;:0.36549442650139957}},&quot;opacity&quot;:1,&quot;image&quot;:{&quot;url&quot;:&quot;https://icons.biorender.com/biorender/5e343b44cf9d2e00289a88b0/20200131143629/image/well-plate-side-view-container-large-wide.png&quot;,&quot;fallbackUrl&quot;:&quot;https://res.cloudinary.com/dlcjuc3ej/image/upload/v1580481389/dozkknqo7undjr768hpc.svg#/keystone/api/icons/5e343b44cf9d2e00289a88b0/20200131143629/image/well-plate-side-view-container-large-wide.svg&quot;,&quot;size&quot;:{&quot;x&quot;:514,&quot;y&quot;:349},&quot;isPremium&quot;:false},&quot;source&quot;:{&quot;id&quot;:&quot;5e343b44cf9d2e00289a88b0&quot;,&quot;type&quot;:&quot;ASSETS&quot;},&quot;pathStyles&quot;:[{&quot;type&quot;:&quot;FILL&quot;,&quot;fillStyle&quot;:&quot;rgb(0,0,0)&quot;}],&quot;isLocked&quot;:false,&quot;parent&quot;:{&quot;type&quot;:&quot;CHILD&quot;,&quot;parentId&quot;:&quot;b4cac128-aad0-419c-9778-0a706af21a48&quot;,&quot;order&quot;:&quot;5&quot;}},&quot;b27d6018-cfe5-4ff1-b480-f2002b2b67cd&quot;:{&quot;type&quot;:&quot;FIGURE_OBJECT&quot;,&quot;id&quot;:&quot;b27d6018-cfe5-4ff1-b480-f2002b2b67cd&quot;,&quot;relativeTransform&quot;:{&quot;translate&quot;:{&quot;x&quot;:-193.43820246965564,&quot;y&quot;:32.70236852872097},&quot;rotate&quot;:0},&quot;opacity&quot;:0.21,&quot;path&quot;:{&quot;type&quot;:&quot;RECT&quot;,&quot;size&quot;:{&quot;x&quot;:157.33621324819023,&quot;y&quot;:60.906736402053454},&quot;cornerRounding&quot;:{&quot;type&quot;:&quot;ARC_LENGTH&quot;,&quot;global&quot;:0}},&quot;pathStyles&quot;:[{&quot;type&quot;:&quot;FILL&quot;,&quot;fillStyle&quot;:&quot;rgb(149, 170, 211)&quot;},{&quot;type&quot;:&quot;STROKE&quot;,&quot;strokeStyle&quot;:&quot;rgb(106, 121, 150)&quot;,&quot;lineWidth&quot;:0.9393206761085969,&quot;lineJoin&quot;:&quot;round&quot;}],&quot;isLocked&quot;:false,&quot;parent&quot;:{&quot;type&quot;:&quot;CHILD&quot;,&quot;parentId&quot;:&quot;b4cac128-aad0-419c-9778-0a706af21a48&quot;,&quot;order&quot;:&quot;15&quot;},&quot;layout&quot;:{&quot;sizeRatio&quot;:{&quot;x&quot;:0.88,&quot;y&quot;:0.88},&quot;keepAspectRatio&quot;:false}},&quot;0b2c276b-2bd5-49ec-b7c7-cbb6ed41fc15&quot;:{&quot;id&quot;:&quot;0b2c276b-2bd5-49ec-b7c7-cbb6ed41fc15&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6.326660629622915,&quot;color&quot;:&quot;black&quot;,&quot;fontWeight&quot;:&quot;normal&quot;,&quot;fontStyle&quot;:&quot;normal&quot;,&quot;decoration&quot;:&quot;none&quot;}}]},&quot;format&quot;:&quot;BETTER_TEXT&quot;,&quot;size&quot;:{&quot;x&quot;:138.4558676584074,&quot;y&quot;:7.456421456341294},&quot;targetSize&quot;:{&quot;x&quot;:138.4558676584074,&quot;y&quot;:2}},&quot;parent&quot;:{&quot;type&quot;:&quot;CHILD&quot;,&quot;parentId&quot;:&quot;b27d6018-cfe5-4ff1-b480-f2002b2b67cd&quot;,&quot;order&quot;:&quot;5&quot;}},&quot;9bc333d7-eb88-4448-a056-30567603da11&quot;:{&quot;id&quot;:&quot;9bc333d7-eb88-4448-a056-30567603da11&quot;,&quot;name&quot;:&quot;Fibroblast (activated 2)&quot;,&quot;displayName&quot;:&quot;&quot;,&quot;type&quot;:&quot;FIGURE_OBJECT&quot;,&quot;relativeTransform&quot;:{&quot;translate&quot;:{&quot;x&quot;:-211.6796342639442,&quot;y&quot;:180.0075007272452},&quot;rotate&quot;:0,&quot;skewX&quot;:0,&quot;scale&quot;:{&quot;x&quot;:0.33892824801551336,&quot;y&quot;:0.33892824801551336}},&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99b5163c-713a-40bf-a236-eb2b71a1ff2e&quot;,&quot;order&quot;:&quot;15&quot;}},&quot;89514477-d1e7-4f1a-8edc-1d0f8f477696&quot;:{&quot;id&quot;:&quot;89514477-d1e7-4f1a-8edc-1d0f8f477696&quot;,&quot;name&quot;:&quot;Fibroblast (activated 1)&quot;,&quot;displayName&quot;:&quot;&quot;,&quot;type&quot;:&quot;FIGURE_OBJECT&quot;,&quot;relativeTransform&quot;:{&quot;translate&quot;:{&quot;x&quot;:-113.71064400132025,&quot;y&quot;:209.251055560474},&quot;rotate&quot;:0,&quot;skewX&quot;:0,&quot;scale&quot;:{&quot;x&quot;:0.33892824801551336,&quot;y&quot;:0.33892824801551336}},&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99b5163c-713a-40bf-a236-eb2b71a1ff2e&quot;,&quot;order&quot;:&quot;2&quot;},&quot;opacity&quot;:0.7},&quot;cb1c0523-6109-4b52-bb08-f0bc74e16e9b&quot;:{&quot;id&quot;:&quot;cb1c0523-6109-4b52-bb08-f0bc74e16e9b&quot;,&quot;name&quot;:&quot;Fibroblast (activated 2)&quot;,&quot;displayName&quot;:&quot;&quot;,&quot;type&quot;:&quot;FIGURE_OBJECT&quot;,&quot;relativeTransform&quot;:{&quot;translate&quot;:{&quot;x&quot;:-104.19495259895365,&quot;y&quot;:195.912888382042},&quot;rotate&quot;:0,&quot;skewX&quot;:0,&quot;scale&quot;:{&quot;x&quot;:0.33892824801551336,&quot;y&quot;:0.33892824801551336}},&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99b5163c-713a-40bf-a236-eb2b71a1ff2e&quot;,&quot;order&quot;:&quot;25&quot;}},&quot;6d8bda49-85da-45d7-8baf-a0107e51bf01&quot;:{&quot;id&quot;:&quot;6d8bda49-85da-45d7-8baf-a0107e51bf01&quot;,&quot;name&quot;:&quot;Fibroblast (activated 2)&quot;,&quot;displayName&quot;:&quot;&quot;,&quot;type&quot;:&quot;FIGURE_OBJECT&quot;,&quot;relativeTransform&quot;:{&quot;translate&quot;:{&quot;x&quot;:-208.29021319369582,&quot;y&quot;:205.03958940997802},&quot;rotate&quot;:0,&quot;skewX&quot;:0,&quot;scale&quot;:{&quot;x&quot;:0.33892824801551336,&quot;y&quot;:0.33892824801551336}},&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99b5163c-713a-40bf-a236-eb2b71a1ff2e&quot;,&quot;order&quot;:&quot;3&quot;}},&quot;3d305395-e8e6-4a57-b5ea-51e3e438408c&quot;:{&quot;id&quot;:&quot;3d305395-e8e6-4a57-b5ea-51e3e438408c&quot;,&quot;name&quot;:&quot;Fibroblast (activated 2)&quot;,&quot;displayName&quot;:&quot;&quot;,&quot;type&quot;:&quot;FIGURE_OBJECT&quot;,&quot;relativeTransform&quot;:{&quot;translate&quot;:{&quot;x&quot;:-159.01717120113028,&quot;y&quot;:195.91288655246984},&quot;rotate&quot;:0,&quot;skewX&quot;:0,&quot;scale&quot;:{&quot;x&quot;:0.33892824801551336,&quot;y&quot;:0.33892824801551336}},&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99b5163c-713a-40bf-a236-eb2b71a1ff2e&quot;,&quot;order&quot;:&quot;5&quot;}},&quot;ce475eb9-3b8a-44da-8ecd-b4224dad845b&quot;:{&quot;id&quot;:&quot;ce475eb9-3b8a-44da-8ecd-b4224dad845b&quot;,&quot;name&quot;:&quot;Fibroblast (activated 2)&quot;,&quot;displayName&quot;:&quot;&quot;,&quot;type&quot;:&quot;FIGURE_OBJECT&quot;,&quot;relativeTransform&quot;:{&quot;translate&quot;:{&quot;x&quot;:-117.67456693052563,&quot;y&quot;:183.2029758201128},&quot;rotate&quot;:6.283185307179586,&quot;skewX&quot;:0,&quot;scale&quot;:{&quot;x&quot;:-0.33892824801551336,&quot;y&quot;:0.33892824801551336}},&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99b5163c-713a-40bf-a236-eb2b71a1ff2e&quot;,&quot;order&quot;:&quot;55&quot;},&quot;opacity&quot;:0.85},&quot;914948b8-4d10-408e-a788-9521fc97f508&quot;:{&quot;id&quot;:&quot;914948b8-4d10-408e-a788-9521fc97f508&quot;,&quot;name&quot;:&quot;Fibroblast (activated 1)&quot;,&quot;displayName&quot;:&quot;&quot;,&quot;type&quot;:&quot;FIGURE_OBJECT&quot;,&quot;relativeTransform&quot;:{&quot;translate&quot;:{&quot;x&quot;:-160.84040483729913,&quot;y&quot;:213.01224158299343},&quot;rotate&quot;:0,&quot;skewX&quot;:0,&quot;scale&quot;:{&quot;x&quot;:0.33892824801551336,&quot;y&quot;:0.33892824801551336}},&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99b5163c-713a-40bf-a236-eb2b71a1ff2e&quot;,&quot;order&quot;:&quot;6&quot;}},&quot;4b7eab9a-5fad-4337-8a84-a302c48f137d&quot;:{&quot;id&quot;:&quot;4b7eab9a-5fad-4337-8a84-a302c48f137d&quot;,&quot;name&quot;:&quot;Fibroblast (activated 1)&quot;,&quot;displayName&quot;:&quot;&quot;,&quot;type&quot;:&quot;FIGURE_OBJECT&quot;,&quot;relativeTransform&quot;:{&quot;translate&quot;:{&quot;x&quot;:-164.54997634140108,&quot;y&quot;:175.23068350594446},&quot;rotate&quot;:0,&quot;skewX&quot;:0,&quot;scale&quot;:{&quot;x&quot;:0.33892824801551336,&quot;y&quot;:0.33892824801551336}},&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99b5163c-713a-40bf-a236-eb2b71a1ff2e&quot;,&quot;order&quot;:&quot;7&quot;}},&quot;ac4263b8-a2cb-43f9-81c3-bc00dce6e4da&quot;:{&quot;id&quot;:&quot;ac4263b8-a2cb-43f9-81c3-bc00dce6e4da&quot;,&quot;name&quot;:&quot;Fibroblast (activated 1)&quot;,&quot;displayName&quot;:&quot;&quot;,&quot;type&quot;:&quot;FIGURE_OBJECT&quot;,&quot;relativeTransform&quot;:{&quot;translate&quot;:{&quot;x&quot;:-191.43368002159548,&quot;y&quot;:187.98043161734688},&quot;rotate&quot;:0,&quot;skewX&quot;:0,&quot;scale&quot;:{&quot;x&quot;:0.33892824801551336,&quot;y&quot;:0.33892824801551336}},&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99b5163c-713a-40bf-a236-eb2b71a1ff2e&quot;,&quot;order&quot;:&quot;1&quot;},&quot;opacity&quot;:0.7},&quot;d8beabbe-2ba8-4d15-ae3a-2d657cfb5151&quot;:{&quot;id&quot;:&quot;d8beabbe-2ba8-4d15-ae3a-2d657cfb5151&quot;,&quot;name&quot;:&quot;Fibroblast (activated 1)&quot;,&quot;displayName&quot;:&quot;&quot;,&quot;type&quot;:&quot;FIGURE_OBJECT&quot;,&quot;relativeTransform&quot;:{&quot;translate&quot;:{&quot;x&quot;:-108.17817475455251,&quot;y&quot;:170.74470160557829},&quot;rotate&quot;:3.141592653589793,&quot;skewX&quot;:0,&quot;scale&quot;:{&quot;x&quot;:0.33892824801551336,&quot;y&quot;:0.33892824801551336}},&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99b5163c-713a-40bf-a236-eb2b71a1ff2e&quot;,&quot;order&quot;:&quot;75&quot;}},&quot;32f4f823-2535-4bac-8398-f65ba6f78543&quot;:{&quot;type&quot;:&quot;FIGURE_OBJECT&quot;,&quot;id&quot;:&quot;32f4f823-2535-4bac-8398-f65ba6f78543&quot;,&quot;relativeTransform&quot;:{&quot;translate&quot;:{&quot;x&quot;:-158.48645998084697,&quot;y&quot;:189.71361072069226},&quot;rotate&quot;:-3.528576554963731e-17,&quot;skewX&quot;:-5.868890566063259e-17,&quot;scale&quot;:{&quot;x&quot;:1,&quot;y&quot;:1}},&quot;opacity&quot;:1,&quot;path&quot;:{&quot;type&quot;:&quot;RECT&quot;,&quot;size&quot;:{&quot;x&quot;:28.96623737169153,&quot;y&quot;:-60.35177941393354},&quot;cornerRounding&quot;:{&quot;type&quot;:&quot;ARC_LENGTH&quot;,&quot;global&quot;:0}},&quot;pathStyles&quot;:[{&quot;type&quot;:&quot;FILL&quot;,&quot;fillStyle&quot;:&quot;rgba(231, 162, 193, 1)&quot;},{&quot;type&quot;:&quot;STROKE&quot;,&quot;strokeStyle&quot;:&quot;rgba(232, 164, 194, 1)&quot;,&quot;lineWidth&quot;:1.0447063761705087,&quot;lineJoin&quot;:&quot;round&quot;}],&quot;isLocked&quot;:false,&quot;parent&quot;:{&quot;type&quot;:&quot;CHILD&quot;,&quot;parentId&quot;:&quot;99b5163c-713a-40bf-a236-eb2b71a1ff2e&quot;,&quot;order&quot;:&quot;8&quot;}},&quot;99b5163c-713a-40bf-a236-eb2b71a1ff2e&quot;:{&quot;type&quot;:&quot;FIGURE_OBJECT&quot;,&quot;id&quot;:&quot;99b5163c-713a-40bf-a236-eb2b71a1ff2e&quot;,&quot;parent&quot;:{&quot;type&quot;:&quot;CHILD&quot;,&quot;parentId&quot;:&quot;4d932361-10b9-499a-8b84-9a9234ed1a1c&quot;,&quot;order&quot;:&quot;999952&quot;},&quot;relativeTransform&quot;:{&quot;translate&quot;:{&quot;x&quot;:200.76752083333338,&quot;y&quot;:-273.07078703535706},&quot;rotate&quot;:0,&quot;skewX&quot;:0,&quot;scale&quot;:{&quot;x&quot;:1,&quot;y&quot;:1}}}}}"/>
    <we:property name="661015fd8fb7ad7ea7aedba5_1712331885547" value="{&quot;id&quot;:&quot;9d9b2bfc-dbd1-4eed-b877-44807164e8bd&quot;,&quot;objects&quot;:{&quot;9d9b2bfc-dbd1-4eed-b877-44807164e8bd&quot;:{&quot;id&quot;:&quot;9d9b2bfc-dbd1-4eed-b877-44807164e8bd&quot;,&quot;type&quot;:&quot;FIGURE_OBJECT&quot;,&quot;document&quot;:{&quot;type&quot;:&quot;DOCUMENT_GROUP&quot;,&quot;canvasType&quot;:&quot;FIGURE&quot;,&quot;units&quot;:&quot;in&quot;}},&quot;e0bf7313-8e37-401b-ba7f-6a4472e170b7&quot;:{&quot;id&quot;:&quot;e0bf7313-8e37-401b-ba7f-6a4472e170b7&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9d9b2bfc-dbd1-4eed-b877-44807164e8bd&quot;,&quot;type&quot;:&quot;FRAME&quot;,&quot;order&quot;:&quot;5&quot;}},&quot;4d932361-10b9-499a-8b84-9a9234ed1a1c&quot;:{&quot;id&quot;:&quot;4d932361-10b9-499a-8b84-9a9234ed1a1c&quot;,&quot;type&quot;:&quot;FIGURE_OBJECT&quot;,&quot;document&quot;:{&quot;type&quot;:&quot;FIGURE&quot;,&quot;canvasType&quot;:&quot;FIGURE&quot;,&quot;units&quot;:&quot;in&quot;},&quot;parent&quot;:{&quot;parentId&quot;:&quot;9d9b2bfc-dbd1-4eed-b877-44807164e8bd&quot;,&quot;type&quot;:&quot;DOCUMENT&quot;,&quot;order&quot;:&quot;5&quot;}},&quot;0fbffc61-043f-49b4-be4f-5a61a15e5061&quot;:{&quot;id&quot;:&quot;0fbffc61-043f-49b4-be4f-5a61a15e5061&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4d932361-10b9-499a-8b84-9a9234ed1a1c&quot;,&quot;order&quot;:&quot;5&quot;}},&quot;6f18df9a-3847-4b0c-acb7-a1583b43781e&quot;:{&quot;id&quot;:&quot;6f18df9a-3847-4b0c-acb7-a1583b43781e&quot;,&quot;type&quot;:&quot;FIGURE_OBJECT&quot;,&quot;guide&quot;:{&quot;type&quot;:&quot;GRID&quot;,&quot;distance&quot;:0.5,&quot;units&quot;:&quot;in&quot;},&quot;parent&quot;:{&quot;parentId&quot;:&quot;9d9b2bfc-dbd1-4eed-b877-44807164e8bd&quot;,&quot;type&quot;:&quot;GUIDE&quot;,&quot;order&quot;:&quot;5&quot;}},&quot;c4053c6a-26dc-4be4-b028-1cbcf8f93a79&quot;:{&quot;relativeTransform&quot;:{&quot;translate&quot;:{&quot;x&quot;:207.29863875873332,&quot;y&quot;:-406.20325922471056},&quot;rotate&quot;:0,&quot;skewX&quot;:0,&quot;scale&quot;:{&quot;x&quot;:1,&quot;y&quot;:1}},&quot;type&quot;:&quot;FIGURE_OBJECT&quot;,&quot;id&quot;:&quot;c4053c6a-26dc-4be4-b028-1cbcf8f93a79&quot;,&quot;parent&quot;:{&quot;type&quot;:&quot;CHILD&quot;,&quot;parentId&quot;:&quot;4d932361-10b9-499a-8b84-9a9234ed1a1c&quot;,&quot;order&quot;:&quot;7&quot;},&quot;name&quot;:&quot;Wound healing assay (small gap width)&quot;,&quot;displayName&quot;:&quot;Wound healing assay (small gap width)&quot;,&quot;source&quot;:{&quot;id&quot;:&quot;64429c7f54845cec6eb16956&quot;,&quot;type&quot;:&quot;ASSETS&quot;},&quot;isPremium&quot;:true},&quot;fb70b2a3-996d-4cce-8bcd-68a5fcfaf52f&quot;:{&quot;type&quot;:&quot;FIGURE_OBJECT&quot;,&quot;id&quot;:&quot;fb70b2a3-996d-4cce-8bcd-68a5fcfaf52f&quot;,&quot;relativeTransform&quot;:{&quot;translate&quot;:{&quot;x&quot;:-66.09502826511431,&quot;y&quot;:150.78856528376923},&quot;rotate&quot;:0},&quot;opacity&quot;:1,&quot;path&quot;:{&quot;type&quot;:&quot;RECT&quot;,&quot;size&quot;:{&quot;x&quot;:124.90953750624132,&quot;y&quot;:96.86862092320754},&quot;cornerRounding&quot;:{&quot;type&quot;:&quot;ARC_LENGTH&quot;,&quot;global&quot;:0}},&quot;pathStyles&quot;:[{&quot;type&quot;:&quot;FILL&quot;,&quot;fillStyle&quot;:&quot;rgb(240, 223, 229)&quot;},{&quot;type&quot;:&quot;STROKE&quot;,&quot;strokeStyle&quot;:&quot;rgba(70,69,70,1)&quot;,&quot;lineWidth&quot;:1.5822169104449113,&quot;lineJoin&quot;:&quot;round&quot;}],&quot;isLocked&quot;:false,&quot;parent&quot;:{&quot;type&quot;:&quot;CHILD&quot;,&quot;parentId&quot;:&quot;c4053c6a-26dc-4be4-b028-1cbcf8f93a79&quot;,&quot;order&quot;:&quot;1&quot;},&quot;layout&quot;:{&quot;sizeRatio&quot;:{&quot;x&quot;:0.88,&quot;y&quot;:0.88},&quot;keepAspectRatio&quot;:false}},&quot;0460a8cd-bb6e-4662-8db0-ec3133fbbe1f&quot;:{&quot;id&quot;:&quot;0460a8cd-bb6e-4662-8db0-ec3133fbbe1f&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26.60765282380965,&quot;color&quot;:&quot;black&quot;,&quot;fontWeight&quot;:&quot;normal&quot;,&quot;fontStyle&quot;:&quot;normal&quot;,&quot;decoration&quot;:&quot;none&quot;}}]},&quot;format&quot;:&quot;BETTER_TEXT&quot;,&quot;size&quot;:{&quot;x&quot;:124.90953750624132,&quot;y&quot;:31},&quot;targetSize&quot;:{&quot;x&quot;:124.90953750624132,&quot;y&quot;:2}},&quot;parent&quot;:{&quot;type&quot;:&quot;CHILD&quot;,&quot;parentId&quot;:&quot;fb70b2a3-996d-4cce-8bcd-68a5fcfaf52f&quot;,&quot;order&quot;:&quot;5&quot;}},&quot;98c2d910-e093-4aa9-b4e4-4734a0e18407&quot;:{&quot;type&quot;:&quot;FIGURE_OBJECT&quot;,&quot;id&quot;:&quot;98c2d910-e093-4aa9-b4e4-4734a0e18407&quot;,&quot;relativeTransform&quot;:{&quot;translate&quot;:{&quot;x&quot;:-265.0025366370095,&quot;y&quot;:150.78856528376923},&quot;rotate&quot;:0},&quot;opacity&quot;:1,&quot;path&quot;:{&quot;type&quot;:&quot;RECT&quot;,&quot;size&quot;:{&quot;x&quot;:124.90953750624132,&quot;y&quot;:96.86862092320754},&quot;cornerRounding&quot;:{&quot;type&quot;:&quot;ARC_LENGTH&quot;,&quot;global&quot;:0}},&quot;pathStyles&quot;:[{&quot;type&quot;:&quot;FILL&quot;,&quot;fillStyle&quot;:&quot;rgb(240, 223, 229)&quot;},{&quot;type&quot;:&quot;STROKE&quot;,&quot;strokeStyle&quot;:&quot;rgba(70,69,70,1)&quot;,&quot;lineWidth&quot;:1.5822169104449113,&quot;lineJoin&quot;:&quot;round&quot;}],&quot;isLocked&quot;:false,&quot;parent&quot;:{&quot;type&quot;:&quot;CHILD&quot;,&quot;parentId&quot;:&quot;c4053c6a-26dc-4be4-b028-1cbcf8f93a79&quot;,&quot;order&quot;:&quot;3&quot;},&quot;layout&quot;:{&quot;sizeRatio&quot;:{&quot;x&quot;:0.88,&quot;y&quot;:0.88},&quot;keepAspectRatio&quot;:false}},&quot;8c4363bd-968e-4acf-a282-5bcb8b2c8371&quot;:{&quot;id&quot;:&quot;8c4363bd-968e-4acf-a282-5bcb8b2c8371&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26.60765282380965,&quot;color&quot;:&quot;black&quot;,&quot;fontWeight&quot;:&quot;normal&quot;,&quot;fontStyle&quot;:&quot;normal&quot;,&quot;decoration&quot;:&quot;none&quot;}}]},&quot;format&quot;:&quot;BETTER_TEXT&quot;,&quot;size&quot;:{&quot;x&quot;:124.90953750624132,&quot;y&quot;:31},&quot;targetSize&quot;:{&quot;x&quot;:124.90953750624132,&quot;y&quot;:2}},&quot;parent&quot;:{&quot;type&quot;:&quot;CHILD&quot;,&quot;parentId&quot;:&quot;98c2d910-e093-4aa9-b4e4-4734a0e18407&quot;,&quot;order&quot;:&quot;5&quot;}},&quot;5619b948-c154-4096-8a97-114138b291fb&quot;:{&quot;type&quot;:&quot;FIGURE_OBJECT&quot;,&quot;id&quot;:&quot;5619b948-c154-4096-8a97-114138b291fb&quot;,&quot;parent&quot;:{&quot;type&quot;:&quot;CHILD&quot;,&quot;parentId&quot;:&quot;c4053c6a-26dc-4be4-b028-1cbcf8f93a79&quot;,&quot;order&quot;:&quot;5&quot;},&quot;relativeTransform&quot;:{&quot;translate&quot;:{&quot;x&quot;:-430.3104371866509,&quot;y&quot;:52.37550532248824},&quot;rotate&quot;:0}},&quot;5ea490b9-22e1-404b-a82c-674c1977f18b&quot;:{&quot;type&quot;:&quot;FIGURE_OBJECT&quot;,&quot;id&quot;:&quot;5ea490b9-22e1-404b-a82c-674c1977f18b&quot;,&quot;name&quot;:&quot;Spheroidal cell&quot;,&quot;relativeTransform&quot;:{&quot;translate&quot;:{&quot;x&quot;:114.96217411205382,&quot;y&quot;:80.69399584777136},&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05&quot;}},&quot;60e49c87-b4d1-4946-8eba-20c885cb35e1&quot;:{&quot;type&quot;:&quot;FIGURE_OBJECT&quot;,&quot;id&quot;:&quot;60e49c87-b4d1-4946-8eba-20c885cb35e1&quot;,&quot;name&quot;:&quot;Spheroidal cell&quot;,&quot;relativeTransform&quot;:{&quot;translate&quot;:{&quot;x&quot;:103.36019135976642,&quot;y&quot;:81.19671673234436},&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1&quot;}},&quot;258bc0e1-cae0-4759-8cfc-fa4f38811ddd&quot;:{&quot;type&quot;:&quot;FIGURE_OBJECT&quot;,&quot;id&quot;:&quot;258bc0e1-cae0-4759-8cfc-fa4f38811ddd&quot;,&quot;name&quot;:&quot;Spheroidal cell&quot;,&quot;relativeTransform&quot;:{&quot;translate&quot;:{&quot;x&quot;:109.01625930067998,&quot;y&quot;:91.47905577998006},&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2&quot;}},&quot;fd77bad9-d618-4463-b1f0-59931009cb5d&quot;:{&quot;type&quot;:&quot;FIGURE_OBJECT&quot;,&quot;id&quot;:&quot;fd77bad9-d618-4463-b1f0-59931009cb5d&quot;,&quot;name&quot;:&quot;Spheroidal cell&quot;,&quot;relativeTransform&quot;:{&quot;translate&quot;:{&quot;x&quot;:109.48814409053998,&quot;y&quot;:111.7732255194882},&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25&quot;}},&quot;e7ede96d-91f3-4c6b-8402-78ed47b25020&quot;:{&quot;type&quot;:&quot;FIGURE_OBJECT&quot;,&quot;id&quot;:&quot;e7ede96d-91f3-4c6b-8402-78ed47b25020&quot;,&quot;name&quot;:&quot;Spheroidal cell&quot;,&quot;relativeTransform&quot;:{&quot;translate&quot;:{&quot;x&quot;:97.17078766835255,&quot;y&quot;:111.70064480992258},&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3&quot;}},&quot;7cea0ce8-a6d8-4082-8e96-8bec085772e0&quot;:{&quot;type&quot;:&quot;FIGURE_OBJECT&quot;,&quot;id&quot;:&quot;7cea0ce8-a6d8-4082-8e96-8bec085772e0&quot;,&quot;name&quot;:&quot;Spheroidal cell&quot;,&quot;relativeTransform&quot;:{&quot;translate&quot;:{&quot;x&quot;:97.19575495841472,&quot;y&quot;:91.47911355021799},&quot;rotate&quot;:-1.6539637646072893,&quot;skewX&quot;:0,&quot;scale&quot;:{&quot;x&quot;:0.0891435093763015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5&quot;}},&quot;1a96e288-8f85-40bd-b7b5-11f27625303e&quot;:{&quot;type&quot;:&quot;FIGURE_OBJECT&quot;,&quot;id&quot;:&quot;1a96e288-8f85-40bd-b7b5-11f27625303e&quot;,&quot;name&quot;:&quot;Spheroidal cell&quot;,&quot;relativeTransform&quot;:{&quot;translate&quot;:{&quot;x&quot;:113.95461377858935,&quot;y&quot;:101.24215493988679},&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55&quot;}},&quot;ee95d716-8ba9-4f95-9af6-50ecebc7292b&quot;:{&quot;type&quot;:&quot;FIGURE_OBJECT&quot;,&quot;id&quot;:&quot;ee95d716-8ba9-4f95-9af6-50ecebc7292b&quot;,&quot;name&quot;:&quot;Spheroidal cell&quot;,&quot;relativeTransform&quot;:{&quot;translate&quot;:{&quot;x&quot;:113.8007861086941,&quot;y&quot;:121.53632467939505},&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6&quot;}},&quot;01213234-34c8-487a-bf16-ca80c49910d9&quot;:{&quot;type&quot;:&quot;FIGURE_OBJECT&quot;,&quot;id&quot;:&quot;01213234-34c8-487a-bf16-ca80c49910d9&quot;,&quot;name&quot;:&quot;Spheroidal cell&quot;,&quot;relativeTransform&quot;:{&quot;translate&quot;:{&quot;x&quot;:122.56349591219143,&quot;y&quot;:131.7043188855553},&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7&quot;}},&quot;5e9707cf-0291-46fc-8346-7beee92c3fba&quot;:{&quot;type&quot;:&quot;FIGURE_OBJECT&quot;,&quot;id&quot;:&quot;5e9707cf-0291-46fc-8346-7beee92c3fba&quot;,&quot;name&quot;:&quot;Spheroidal cell&quot;,&quot;relativeTransform&quot;:{&quot;translate&quot;:{&quot;x&quot;:103.68926729605757,&quot;y&quot;:141.8407392921992},&quot;rotate&quot;:-0.9125999497102004,&quot;skewX&quot;:-7.094702062689095e-16,&quot;scale&quot;:{&quot;x&quot;:0.0891435093763014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08&quot;}},&quot;9ed0fb7b-2313-4278-832a-5b8dfcb52885&quot;:{&quot;type&quot;:&quot;FIGURE_OBJECT&quot;,&quot;id&quot;:&quot;9ed0fb7b-2313-4278-832a-5b8dfcb52885&quot;,&quot;name&quot;:&quot;Spheroidal cell&quot;,&quot;relativeTransform&quot;:{&quot;translate&quot;:{&quot;x&quot;:101.73967745932742,&quot;y&quot;:121.71999174265041},&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quot;}},&quot;16453aa3-dc69-4702-a97d-cfb2e89678d1&quot;:{&quot;type&quot;:&quot;FIGURE_OBJECT&quot;,&quot;id&quot;:&quot;16453aa3-dc69-4702-a97d-cfb2e89678d1&quot;,&quot;name&quot;:&quot;Spheroidal cell&quot;,&quot;relativeTransform&quot;:{&quot;translate&quot;:{&quot;x&quot;:110.50238726282475,&quot;y&quot;:131.8879859488107},&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05&quot;}},&quot;681fce6c-3bbc-4eb9-8d92-e9abfe1f708a&quot;:{&quot;type&quot;:&quot;FIGURE_OBJECT&quot;,&quot;id&quot;:&quot;681fce6c-3bbc-4eb9-8d92-e9abfe1f708a&quot;,&quot;name&quot;:&quot;Spheroidal cell&quot;,&quot;relativeTransform&quot;:{&quot;translate&quot;:{&quot;x&quot;:98.27488209142889,&quot;y&quot;:131.63156162992124},&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1&quot;}},&quot;313b1810-7425-4659-b9dd-85a579be407c&quot;:{&quot;type&quot;:&quot;FIGURE_OBJECT&quot;,&quot;id&quot;:&quot;313b1810-7425-4659-b9dd-85a579be407c&quot;,&quot;name&quot;:&quot;Spheroidal cell&quot;,&quot;relativeTransform&quot;:{&quot;translate&quot;:{&quot;x&quot;:126.17043967248996,&quot;y&quot;:100.81540342688074},&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2&quot;}},&quot;cb91d3bb-5f02-4dbf-bef5-f89b0612172b&quot;:{&quot;type&quot;:&quot;FIGURE_OBJECT&quot;,&quot;id&quot;:&quot;cb91d3bb-5f02-4dbf-bef5-f89b0612172b&quot;,&quot;name&quot;:&quot;Spheroidal cell&quot;,&quot;relativeTransform&quot;:{&quot;translate&quot;:{&quot;x&quot;:126.01661200259473,&quot;y&quot;:121.109573166389},&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25&quot;}},&quot;5a6b63c5-a242-448c-9475-2f2ad9fd41b0&quot;:{&quot;type&quot;:&quot;FIGURE_OBJECT&quot;,&quot;id&quot;:&quot;5a6b63c5-a242-448c-9475-2f2ad9fd41b0&quot;,&quot;name&quot;:&quot;Spheroidal cell&quot;,&quot;relativeTransform&quot;:{&quot;translate&quot;:{&quot;x&quot;:102.10874072301691,&quot;y&quot;:101.24254643099566},&quot;rotate&quot;:2.473141166163802,&quot;skewX&quot;:-9.823433625261818e-16,&quot;scale&quot;:{&quot;x&quot;:0.0891435093763015,&quot;y&quot;:0.0891435093763011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3&quot;}},&quot;4a2f15c4-cba6-4b24-ae12-370d4ecd9d9f&quot;:{&quot;type&quot;:&quot;FIGURE_OBJECT&quot;,&quot;id&quot;:&quot;4a2f15c4-cba6-4b24-ae12-370d4ecd9d9f&quot;,&quot;name&quot;:&quot;Spheroidal cell&quot;,&quot;relativeTransform&quot;:{&quot;translate&quot;:{&quot;x&quot;:137.8900973479832,&quot;y&quot;:121.11044646055755},&quot;rotate&quot;:-2.497692512171096,&quot;skewX&quot;:-2.728731562572722e-16,&quot;scale&quot;:{&quot;x&quot;:0.08914350937630157,&quot;y&quot;:0.0891435093763014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5&quot;}},&quot;b1a4c602-4d5e-4568-a106-6f215a92a1fc&quot;:{&quot;type&quot;:&quot;FIGURE_OBJECT&quot;,&quot;id&quot;:&quot;b1a4c602-4d5e-4568-a106-6f215a92a1fc&quot;,&quot;name&quot;:&quot;Spheroidal cell&quot;,&quot;relativeTransform&quot;:{&quot;translate&quot;:{&quot;x&quot;:136.96994133607856,&quot;y&quot;:59.049983436379605},&quot;rotate&quot;:0.5752273421928807,&quot;skewX&quot;:7.640448375203638e-16,&quot;scale&quot;:{&quot;x&quot;:0.08914350937630149,&quot;y&quot;:0.0891435093763010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7&quot;}},&quot;c4381cf9-7b2c-497a-b482-1135e9e6a46d&quot;:{&quot;type&quot;:&quot;FIGURE_OBJECT&quot;,&quot;id&quot;:&quot;c4381cf9-7b2c-497a-b482-1135e9e6a46d&quot;,&quot;name&quot;:&quot;Spheroidal cell&quot;,&quot;relativeTransform&quot;:{&quot;translate&quot;:{&quot;x&quot;:97.19586855781014,&quot;y&quot;:50.54302618038914},&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18&quot;}},&quot;4ef25091-7f67-4293-8453-3ba722360cdf&quot;:{&quot;type&quot;:&quot;FIGURE_OBJECT&quot;,&quot;id&quot;:&quot;4ef25091-7f67-4293-8453-3ba722360cdf&quot;,&quot;name&quot;:&quot;Spheroidal cell&quot;,&quot;relativeTransform&quot;:{&quot;translate&quot;:{&quot;x&quot;:120.76896260793058,&quot;y&quot;:70.58837331883598},&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quot;}},&quot;b53a8abe-234a-4cfe-ac8f-302df4f18873&quot;:{&quot;type&quot;:&quot;FIGURE_OBJECT&quot;,&quot;id&quot;:&quot;b53a8abe-234a-4cfe-ac8f-302df4f18873&quot;,&quot;name&quot;:&quot;Spheroidal cell&quot;,&quot;relativeTransform&quot;:{&quot;translate&quot;:{&quot;x&quot;:109.01674379712928,&quot;y&quot;:50.13180583410368},&quot;rotate&quot;:1.0094714685872848,&quot;skewX&quot;:-5.4574631251454484e-17,&quot;scale&quot;:{&quot;x&quot;:0.08914350937630154,&quot;y&quot;:0.0891435093763016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05&quot;}},&quot;6aeaccca-13fd-44fa-b021-ccafc9f893cd&quot;:{&quot;type&quot;:&quot;FIGURE_OBJECT&quot;,&quot;id&quot;:&quot;6aeaccca-13fd-44fa-b021-ccafc9f893cd&quot;,&quot;name&quot;:&quot;Spheroidal cell&quot;,&quot;relativeTransform&quot;:{&quot;translate&quot;:{&quot;x&quot;:132.5898378472497,&quot;y&quot;:70.17715297255059},&quot;rotate&quot;:1.0094714685872848,&quot;skewX&quot;:-3.820224187601814e-16,&quot;scale&quot;:{&quot;x&quot;:0.08914350937630154,&quot;y&quot;:0.0891435093763016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1&quot;}},&quot;f50a549a-ad40-46cc-b849-05869af83664&quot;:{&quot;type&quot;:&quot;FIGURE_OBJECT&quot;,&quot;id&quot;:&quot;f50a549a-ad40-46cc-b849-05869af83664&quot;,&quot;name&quot;:&quot;Spheroidal cell&quot;,&quot;relativeTransform&quot;:{&quot;translate&quot;:{&quot;x&quot;:115.20601429391265,&quot;y&quot;:60.21269675650865},&quot;rotate&quot;:-1.6964408527033783,&quot;skewX&quot;:-8.186194687718154e-17,&quot;scale&quot;:{&quot;x&quot;:0.08914350937630164,&quot;y&quot;:0.0891435093763017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2&quot;}},&quot;a153f392-8ab4-40be-83da-b150eb754f99&quot;:{&quot;type&quot;:&quot;FIGURE_OBJECT&quot;,&quot;id&quot;:&quot;a153f392-8ab4-40be-83da-b150eb754f99&quot;,&quot;name&quot;:&quot;Spheroidal cell&quot;,&quot;relativeTransform&quot;:{&quot;translate&quot;:{&quot;x&quot;:138.7791083440331,&quot;y&quot;:80.25804389495555},&quot;rotate&quot;:-1.6964408527033783,&quot;skewX&quot;:-5.4574631251454367e-17,&quot;scale&quot;:{&quot;x&quot;:0.08914350937630164,&quot;y&quot;:0.08914350937630183}},&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25&quot;}},&quot;afbe74dc-2726-483c-b362-764954deffbc&quot;:{&quot;type&quot;:&quot;FIGURE_OBJECT&quot;,&quot;id&quot;:&quot;afbe74dc-2726-483c-b362-764954deffbc&quot;,&quot;name&quot;:&quot;Spheroidal cell&quot;,&quot;relativeTransform&quot;:{&quot;translate&quot;:{&quot;x&quot;:97.3686732971357,&quot;y&quot;:70.8110513651007},&quot;rotate&quot;:2.862144403062558,&quot;skewX&quot;:0,&quot;scale&quot;:{&quot;x&quot;:0.08914350937630154,&quot;y&quot;:0.089143509376301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3&quot;}},&quot;58c1ff20-4974-4c72-9c4a-3a87c8f45948&quot;:{&quot;type&quot;:&quot;FIGURE_OBJECT&quot;,&quot;id&quot;:&quot;58c1ff20-4974-4c72-9c4a-3a87c8f45948&quot;,&quot;name&quot;:&quot;Spheroidal cell&quot;,&quot;relativeTransform&quot;:{&quot;translate&quot;:{&quot;x&quot;:120.94176734725608,&quot;y&quot;:90.85639850354752},&quot;rotate&quot;:2.862144403062558,&quot;skewX&quot;:0,&quot;scale&quot;:{&quot;x&quot;:0.08914350937630154,&quot;y&quot;:0.089143509376301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5&quot;}},&quot;c6872a56-aa1f-4224-9e85-0ca5d45d25d4&quot;:{&quot;type&quot;:&quot;FIGURE_OBJECT&quot;,&quot;id&quot;:&quot;c6872a56-aa1f-4224-9e85-0ca5d45d25d4&quot;,&quot;name&quot;:&quot;Spheroidal cell&quot;,&quot;relativeTransform&quot;:{&quot;translate&quot;:{&quot;x&quot;:121.41365213711607,&quot;y&quot;:111.15056824305579},&quot;rotate&quot;:2.862144403062558,&quot;skewX&quot;:-5.4574631251454496e-17,&quot;scale&quot;:{&quot;x&quot;:0.08914350937630154,&quot;y&quot;:0.0891435093763013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55&quot;}},&quot;9c5c7d91-901f-4786-941c-69fab38b2016&quot;:{&quot;type&quot;:&quot;FIGURE_OBJECT&quot;,&quot;id&quot;:&quot;9c5c7d91-901f-4786-941c-69fab38b2016&quot;,&quot;name&quot;:&quot;Spheroidal cell&quot;,&quot;relativeTransform&quot;:{&quot;translate&quot;:{&quot;x&quot;:103.3603809908788,&quot;y&quot;:60.64881608180412},&quot;rotate&quot;:1.4168426339912303,&quot;skewX&quot;:5.457463125145452e-17,&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6&quot;}},&quot;5775510d-5fc8-4e62-b044-3d1131118930&quot;:{&quot;type&quot;:&quot;FIGURE_OBJECT&quot;,&quot;id&quot;:&quot;5775510d-5fc8-4e62-b044-3d1131118930&quot;,&quot;name&quot;:&quot;Spheroidal cell&quot;,&quot;relativeTransform&quot;:{&quot;translate&quot;:{&quot;x&quot;:126.93347504099924,&quot;y&quot;:80.69416322025103},&quot;rotate&quot;:1.4168426339912303,&quot;skewX&quot;:5.457463125145452e-17,&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7&quot;}},&quot;32adf179-6a12-4649-9c2c-b9b6ed6bc7f9&quot;:{&quot;type&quot;:&quot;FIGURE_OBJECT&quot;,&quot;id&quot;:&quot;32adf179-6a12-4649-9c2c-b9b6ed6bc7f9&quot;,&quot;name&quot;:&quot;Spheroidal cell&quot;,&quot;relativeTransform&quot;:{&quot;translate&quot;:{&quot;x&quot;:109.01665114013036,&quot;y&quot;:70.29042296905811},&quot;rotate&quot;:1.8357402062919481,&quot;skewX&quot;:-3.111747350088121e-17,&quot;scale&quot;:{&quot;x&quot;:0.08347721859342895,&quot;y&quot;:0.0834772185934288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28&quot;}},&quot;442cb353-86f5-4166-b1b5-57a092283e8f&quot;:{&quot;type&quot;:&quot;FIGURE_OBJECT&quot;,&quot;id&quot;:&quot;442cb353-86f5-4166-b1b5-57a092283e8f&quot;,&quot;name&quot;:&quot;Spheroidal cell&quot;,&quot;relativeTransform&quot;:{&quot;translate&quot;:{&quot;x&quot;:132.5897451902508,&quot;y&quot;:90.33577010750508},&quot;rotate&quot;:1.8357402062919481,&quot;skewX&quot;:2.1782231450616845e-16,&quot;scale&quot;:{&quot;x&quot;:0.08347721859342895,&quot;y&quot;:0.0834772185934288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3&quot;}},&quot;d82af87b-56e1-4819-a9d9-d387be27920a&quot;:{&quot;type&quot;:&quot;FIGURE_OBJECT&quot;,&quot;id&quot;:&quot;d82af87b-56e1-4819-a9d9-d387be27920a&quot;,&quot;name&quot;:&quot;Spheroidal cell&quot;,&quot;relativeTransform&quot;:{&quot;translate&quot;:{&quot;x&quot;:136.56379598108884,&quot;y&quot;:100.3921320445756},&quot;rotate&quot;:1.8357402062919481,&quot;skewX&quot;:2.1782231450616845e-16,&quot;scale&quot;:{&quot;x&quot;:0.08347721859342895,&quot;y&quot;:0.0834772185934288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31&quot;}},&quot;caaa4452-ea06-4343-bfe1-9c5603155919&quot;:{&quot;type&quot;:&quot;FIGURE_OBJECT&quot;,&quot;id&quot;:&quot;caaa4452-ea06-4343-bfe1-9c5603155919&quot;,&quot;name&quot;:&quot;Spheroidal cell&quot;,&quot;relativeTransform&quot;:{&quot;translate&quot;:{&quot;x&quot;:132.59000334595402,&quot;y&quot;:110.62952731361999},&quot;rotate&quot;:1.8357402062919481,&quot;skewX&quot;:-3.111747350088121e-17,&quot;scale&quot;:{&quot;x&quot;:0.08347721859342895,&quot;y&quot;:0.0834772185934288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32&quot;}},&quot;7d270a41-0445-44af-85aa-c55bef268ed2&quot;:{&quot;type&quot;:&quot;FIGURE_OBJECT&quot;,&quot;id&quot;:&quot;7d270a41-0445-44af-85aa-c55bef268ed2&quot;,&quot;name&quot;:&quot;Spheroidal cell&quot;,&quot;relativeTransform&quot;:{&quot;translate&quot;:{&quot;x&quot;:126.86131739189126,&quot;y&quot;:59.23681856164276},&quot;rotate&quot;:-1.6964408527033783,&quot;skewX&quot;:-2.7287315625727183e-17,&quot;scale&quot;:{&quot;x&quot;:0.08914350937630164,&quot;y&quot;:0.0891435093763018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35&quot;}},&quot;c61c0289-29b2-4fbc-8713-ab42fa6796f7&quot;:{&quot;type&quot;:&quot;FIGURE_OBJECT&quot;,&quot;id&quot;:&quot;c61c0289-29b2-4fbc-8713-ab42fa6796f7&quot;,&quot;name&quot;:&quot;Spheroidal cell&quot;,&quot;relativeTransform&quot;:{&quot;translate&quot;:{&quot;x&quot;:120.94188762902957,&quot;y&quot;:49.17832870295001},&quot;rotate&quot;:-1.6964408527033783,&quot;skewX&quot;:-8.186194687718154e-17,&quot;scale&quot;:{&quot;x&quot;:0.08914350937630164,&quot;y&quot;:0.0891435093763017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4&quot;}},&quot;1dbcb71d-82e0-4f5c-bc4e-5c5812c2bf72&quot;:{&quot;type&quot;:&quot;FIGURE_OBJECT&quot;,&quot;id&quot;:&quot;1dbcb71d-82e0-4f5c-bc4e-5c5812c2bf72&quot;,&quot;name&quot;:&quot;Spheroidal cell&quot;,&quot;relativeTransform&quot;:{&quot;translate&quot;:{&quot;x&quot;:132.82299144467538,&quot;y&quot;:49.069897792409364},&quot;rotate&quot;:-1.6964408527033783,&quot;skewX&quot;:-8.186194687718154e-17,&quot;scale&quot;:{&quot;x&quot;:0.08914350937630164,&quot;y&quot;:0.0891435093763017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41&quot;}},&quot;c61ec5fe-c209-4e88-aa0e-c21c7915c723&quot;:{&quot;type&quot;:&quot;FIGURE_OBJECT&quot;,&quot;id&quot;:&quot;c61ec5fe-c209-4e88-aa0e-c21c7915c723&quot;,&quot;name&quot;:&quot;Spheroidal cell&quot;,&quot;relativeTransform&quot;:{&quot;translate&quot;:{&quot;x&quot;:133.9999200979978,&quot;y&quot;:131.77427137425207},&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42&quot;}},&quot;f56c3031-1874-4f01-9bbf-4a0487b25c0a&quot;:{&quot;type&quot;:&quot;FIGURE_OBJECT&quot;,&quot;id&quot;:&quot;f56c3031-1874-4f01-9bbf-4a0487b25c0a&quot;,&quot;name&quot;:&quot;Spheroidal cell&quot;,&quot;relativeTransform&quot;:{&quot;translate&quot;:{&quot;x&quot;:116.08818170614185,&quot;y&quot;:141.8905399202313},&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45&quot;}},&quot;cefd6f74-1a8c-4f2d-8c36-ae20fb903f65&quot;:{&quot;type&quot;:&quot;FIGURE_OBJECT&quot;,&quot;id&quot;:&quot;cefd6f74-1a8c-4f2d-8c36-ae20fb903f65&quot;,&quot;name&quot;:&quot;Spheroidal cell&quot;,&quot;relativeTransform&quot;:{&quot;translate&quot;:{&quot;x&quot;:127.4221003442487,&quot;y&quot;:141.89053192391276},&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47&quot;}},&quot;784b7ae5-e434-42c2-bd60-4fb5c42efa87&quot;:{&quot;type&quot;:&quot;FIGURE_OBJECT&quot;,&quot;id&quot;:&quot;784b7ae5-e434-42c2-bd60-4fb5c42efa87&quot;,&quot;name&quot;:&quot;Spheroidal cell&quot;,&quot;relativeTransform&quot;:{&quot;translate&quot;:{&quot;x&quot;:200.3993567798946,&quot;y&quot;:63.988077089009195},&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quot;}},&quot;f8522cd0-d214-4f7c-98cb-e014e79c3158&quot;:{&quot;type&quot;:&quot;FIGURE_OBJECT&quot;,&quot;id&quot;:&quot;f8522cd0-d214-4f7c-98cb-e014e79c3158&quot;,&quot;name&quot;:&quot;Spheroidal cell&quot;,&quot;relativeTransform&quot;:{&quot;translate&quot;:{&quot;x&quot;:223.97245083001502,&quot;y&quot;:84.03342422745604},&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05&quot;}},&quot;1bf31f74-3c97-4fff-8cd9-494335a457aa&quot;:{&quot;type&quot;:&quot;FIGURE_OBJECT&quot;,&quot;id&quot;:&quot;1bf31f74-3c97-4fff-8cd9-494335a457aa&quot;,&quot;name&quot;:&quot;Spheroidal cell&quot;,&quot;relativeTransform&quot;:{&quot;translate&quot;:{&quot;x&quot;:212.3704680777276,&quot;y&quot;:84.53614511202902},&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1&quot;}},&quot;207218ac-4445-496a-bf51-4f9d8b3a358e&quot;:{&quot;type&quot;:&quot;FIGURE_OBJECT&quot;,&quot;id&quot;:&quot;207218ac-4445-496a-bf51-4f9d8b3a358e&quot;,&quot;name&quot;:&quot;Spheroidal cell&quot;,&quot;relativeTransform&quot;:{&quot;translate&quot;:{&quot;x&quot;:218.02653601864122,&quot;y&quot;:94.81848415966475},&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2&quot;}},&quot;a6402dd3-cd46-4096-bee4-a21e1f5cf13c&quot;:{&quot;type&quot;:&quot;FIGURE_OBJECT&quot;,&quot;id&quot;:&quot;a6402dd3-cd46-4096-bee4-a21e1f5cf13c&quot;,&quot;name&quot;:&quot;Spheroidal cell&quot;,&quot;relativeTransform&quot;:{&quot;translate&quot;:{&quot;x&quot;:218.49842080850118,&quot;y&quot;:115.11265389917287},&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25&quot;}},&quot;3d9f9338-8f9a-49b2-90a6-15c0e9cfcb22&quot;:{&quot;type&quot;:&quot;FIGURE_OBJECT&quot;,&quot;id&quot;:&quot;3d9f9338-8f9a-49b2-90a6-15c0e9cfcb22&quot;,&quot;name&quot;:&quot;Spheroidal cell&quot;,&quot;relativeTransform&quot;:{&quot;translate&quot;:{&quot;x&quot;:206.18106438631372,&quot;y&quot;:115.04007318960726},&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3&quot;}},&quot;6495962c-479a-4c21-a464-f430ed908100&quot;:{&quot;type&quot;:&quot;FIGURE_OBJECT&quot;,&quot;id&quot;:&quot;6495962c-479a-4c21-a464-f430ed908100&quot;,&quot;name&quot;:&quot;Spheroidal cell&quot;,&quot;relativeTransform&quot;:{&quot;translate&quot;:{&quot;x&quot;:194.20960383099356,&quot;y&quot;:114.62444973432369},&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5&quot;}},&quot;954732b5-f2d2-4f59-9de9-b6a49ba0df85&quot;:{&quot;type&quot;:&quot;FIGURE_OBJECT&quot;,&quot;id&quot;:&quot;954732b5-f2d2-4f59-9de9-b6a49ba0df85&quot;,&quot;name&quot;:&quot;Spheroidal cell&quot;,&quot;relativeTransform&quot;:{&quot;translate&quot;:{&quot;x&quot;:206.2060316763759,&quot;y&quot;:94.81854192990268},&quot;rotate&quot;:-1.6539637646072893,&quot;skewX&quot;:0,&quot;scale&quot;:{&quot;x&quot;:0.0891435093763015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55&quot;}},&quot;9f799db7-5cb2-4378-9979-63e79a3832d3&quot;:{&quot;type&quot;:&quot;FIGURE_OBJECT&quot;,&quot;id&quot;:&quot;9f799db7-5cb2-4378-9979-63e79a3832d3&quot;,&quot;name&quot;:&quot;Spheroidal cell&quot;,&quot;relativeTransform&quot;:{&quot;translate&quot;:{&quot;x&quot;:224.216315416061,&quot;y&quot;:104.58158331957148},&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6&quot;}},&quot;2047b495-c59f-4eae-9a81-ff24d3cf2510&quot;:{&quot;type&quot;:&quot;FIGURE_OBJECT&quot;,&quot;id&quot;:&quot;2047b495-c59f-4eae-9a81-ff24d3cf2510&quot;,&quot;name&quot;:&quot;Spheroidal cell&quot;,&quot;relativeTransform&quot;:{&quot;translate&quot;:{&quot;x&quot;:224.688200205921,&quot;y&quot;:124.87575305907974},&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7&quot;}},&quot;c6883119-c1ca-44c5-82df-f0eb96f13528&quot;:{&quot;type&quot;:&quot;FIGURE_OBJECT&quot;,&quot;id&quot;:&quot;c6883119-c1ca-44c5-82df-f0eb96f13528&quot;,&quot;name&quot;:&quot;Spheroidal cell&quot;,&quot;relativeTransform&quot;:{&quot;translate&quot;:{&quot;x&quot;:231.57377263015263,&quot;y&quot;:135.04374726523997},&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58&quot;}},&quot;d51e5893-7719-4e19-81f2-215d40ab26b1&quot;:{&quot;type&quot;:&quot;FIGURE_OBJECT&quot;,&quot;id&quot;:&quot;d51e5893-7719-4e19-81f2-215d40ab26b1&quot;,&quot;name&quot;:&quot;Spheroidal cell&quot;,&quot;relativeTransform&quot;:{&quot;translate&quot;:{&quot;x&quot;:194.78516137177309,&quot;y&quot;:132.71361934549742},&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quot;}},&quot;e14883f3-f2eb-4ffb-ba97-18c0ac5a9104&quot;:{&quot;type&quot;:&quot;FIGURE_OBJECT&quot;,&quot;id&quot;:&quot;e14883f3-f2eb-4ffb-ba97-18c0ac5a9104&quot;,&quot;name&quot;:&quot;Spheroidal cell&quot;,&quot;relativeTransform&quot;:{&quot;translate&quot;:{&quot;x&quot;:200.05286908261456,&quot;y&quot;:143.92702238562316},&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05&quot;}},&quot;612aa2ec-94c0-4911-9d4d-a125600a42f5&quot;:{&quot;type&quot;:&quot;FIGURE_OBJECT&quot;,&quot;id&quot;:&quot;612aa2ec-94c0-4911-9d4d-a125600a42f5&quot;,&quot;name&quot;:&quot;Spheroidal cell&quot;,&quot;relativeTransform&quot;:{&quot;translate&quot;:{&quot;x&quot;:212.69954401401876,&quot;y&quot;:145.18016767188388},&quot;rotate&quot;:-0.9125999497102004,&quot;skewX&quot;:-7.094702062689095e-16,&quot;scale&quot;:{&quot;x&quot;:0.0891435093763014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1&quot;}},&quot;565252a1-198b-4a55-ae6c-bf3ff7e9fdc3&quot;:{&quot;type&quot;:&quot;FIGURE_OBJECT&quot;,&quot;id&quot;:&quot;565252a1-198b-4a55-ae6c-bf3ff7e9fdc3&quot;,&quot;name&quot;:&quot;Spheroidal cell&quot;,&quot;relativeTransform&quot;:{&quot;translate&quot;:{&quot;x&quot;:212.62709155655435,&quot;y&quot;:125.05942012233511},&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2&quot;}},&quot;fa42ba3f-66a7-4058-9818-644a079207d4&quot;:{&quot;type&quot;:&quot;FIGURE_OBJECT&quot;,&quot;id&quot;:&quot;fa42ba3f-66a7-4058-9818-644a079207d4&quot;,&quot;name&quot;:&quot;Spheroidal cell&quot;,&quot;relativeTransform&quot;:{&quot;translate&quot;:{&quot;x&quot;:219.51266398078596,&quot;y&quot;:135.2274143284954},&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25&quot;}},&quot;d86848f5-943d-48fd-b3b1-3884e2dba9cd&quot;:{&quot;type&quot;:&quot;FIGURE_OBJECT&quot;,&quot;id&quot;:&quot;d86848f5-943d-48fd-b3b1-3884e2dba9cd&quot;,&quot;name&quot;:&quot;Spheroidal cell&quot;,&quot;relativeTransform&quot;:{&quot;translate&quot;:{&quot;x&quot;:200.39958638515856,&quot;y&quot;:124.8029958034457},&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3&quot;}},&quot;45a9673b-6eaf-415a-be31-93ca5645128b&quot;:{&quot;type&quot;:&quot;FIGURE_OBJECT&quot;,&quot;id&quot;:&quot;45a9673b-6eaf-415a-be31-93ca5645128b&quot;,&quot;name&quot;:&quot;Spheroidal cell&quot;,&quot;relativeTransform&quot;:{&quot;translate&quot;:{&quot;x&quot;:207.28515880939008,&quot;y&quot;:134.9709900096059},&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5&quot;}},&quot;8ff18f49-326b-4d32-8500-223fe1a47aeb&quot;:{&quot;type&quot;:&quot;FIGURE_OBJECT&quot;,&quot;id&quot;:&quot;8ff18f49-326b-4d32-8500-223fe1a47aeb&quot;,&quot;name&quot;:&quot;Spheroidal cell&quot;,&quot;relativeTransform&quot;:{&quot;translate&quot;:{&quot;x&quot;:236.43214130996165,&quot;y&quot;:104.15483180656543},&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55&quot;}},&quot;5538f379-f8b6-481b-bbce-b2825f82b3a0&quot;:{&quot;type&quot;:&quot;FIGURE_OBJECT&quot;,&quot;id&quot;:&quot;5538f379-f8b6-481b-bbce-b2825f82b3a0&quot;,&quot;name&quot;:&quot;Spheroidal cell&quot;,&quot;relativeTransform&quot;:{&quot;translate&quot;:{&quot;x&quot;:236.90402609982164,&quot;y&quot;:124.44900154607367},&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6&quot;}},&quot;0b4fa96f-78dd-49e7-875b-89cd3796a01a&quot;:{&quot;type&quot;:&quot;FIGURE_OBJECT&quot;,&quot;id&quot;:&quot;0b4fa96f-78dd-49e7-875b-89cd3796a01a&quot;,&quot;name&quot;:&quot;Spheroidal cell&quot;,&quot;relativeTransform&quot;:{&quot;translate&quot;:{&quot;x&quot;:212.37044236048857,&quot;y&quot;:104.58197481068035},&quot;rotate&quot;:2.473141166163802,&quot;skewX&quot;:-5.457463125145454e-16,&quot;scale&quot;:{&quot;x&quot;:0.0891435093763015,&quot;y&quot;:0.0891435093763011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7&quot;}},&quot;5374f68a-1cec-45fd-8e8b-829f8e0b3d72&quot;:{&quot;type&quot;:&quot;FIGURE_OBJECT&quot;,&quot;id&quot;:&quot;5374f68a-1cec-45fd-8e8b-829f8e0b3d72&quot;,&quot;name&quot;:&quot;Spheroidal cell&quot;,&quot;relativeTransform&quot;:{&quot;translate&quot;:{&quot;x&quot;:194.20920240774845,&quot;y&quot;:93.67562171736824},&quot;rotate&quot;:2.473141166163802,&quot;skewX&quot;:-5.457463125145454e-16,&quot;scale&quot;:{&quot;x&quot;:0.0891435093763015,&quot;y&quot;:0.0891435093763011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68&quot;}},&quot;0a8afb22-35a7-41e4-a52b-0f1101b82dfb&quot;:{&quot;type&quot;:&quot;FIGURE_OBJECT&quot;,&quot;id&quot;:&quot;0a8afb22-35a7-41e4-a52b-0f1101b82dfb&quot;,&quot;name&quot;:&quot;Spheroidal cell&quot;,&quot;relativeTransform&quot;:{&quot;translate&quot;:{&quot;x&quot;:200.39946329868886,&quot;y&quot;:83.5971349518929},&quot;rotate&quot;:-2.470191708378837,&quot;skewX&quot;:-5.4574631251454484e-17,&quot;scale&quot;:{&quot;x&quot;:0.08914350937630154,&quot;y&quot;:0.0891435093763015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quot;}},&quot;993d5f32-2929-4b65-a03f-9cc4c7fa6ae4&quot;:{&quot;type&quot;:&quot;FIGURE_OBJECT&quot;,&quot;id&quot;:&quot;993d5f32-2929-4b65-a03f-9cc4c7fa6ae4&quot;,&quot;name&quot;:&quot;Spheroidal cell&quot;,&quot;relativeTransform&quot;:{&quot;translate&quot;:{&quot;x&quot;:195.6241312974593,&quot;y&quot;:72.95066450099982},&quot;rotate&quot;:-2.470191708378837,&quot;skewX&quot;:-5.4574631251454484e-17,&quot;scale&quot;:{&quot;x&quot;:0.08914350937630154,&quot;y&quot;:0.0891435093763015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05&quot;}},&quot;296212a5-4278-4a5b-9193-8c6a85770bbc&quot;:{&quot;type&quot;:&quot;FIGURE_OBJECT&quot;,&quot;id&quot;:&quot;296212a5-4278-4a5b-9193-8c6a85770bbc&quot;,&quot;name&quot;:&quot;Spheroidal cell&quot;,&quot;relativeTransform&quot;:{&quot;translate&quot;:{&quot;x&quot;:200.05308593830102,&quot;y&quot;:104.50939410111474},&quot;rotate&quot;:2.473141166163802,&quot;skewX&quot;:-5.457463125145454e-16,&quot;scale&quot;:{&quot;x&quot;:0.0891435093763015,&quot;y&quot;:0.0891435093763011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2&quot;}},&quot;fcdccb33-894c-4e37-b74e-3b771bb2b633&quot;:{&quot;type&quot;:&quot;FIGURE_OBJECT&quot;,&quot;id&quot;:&quot;fcdccb33-894c-4e37-b74e-3b771bb2b633&quot;,&quot;name&quot;:&quot;Spheroidal cell&quot;,&quot;relativeTransform&quot;:{&quot;translate&quot;:{&quot;x&quot;:206.20614527577132,&quot;y&quot;:53.88245456007384},&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3&quot;}},&quot;3ef7d062-ae24-4467-ba8c-b03ccd01b9ac&quot;:{&quot;type&quot;:&quot;FIGURE_OBJECT&quot;,&quot;id&quot;:&quot;3ef7d062-ae24-4467-ba8c-b03ccd01b9ac&quot;,&quot;name&quot;:&quot;Spheroidal cell&quot;,&quot;relativeTransform&quot;:{&quot;translate&quot;:{&quot;x&quot;:229.7792393258918,&quot;y&quot;:73.92780169852067},&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5&quot;}},&quot;e9bc83d0-e123-4d6a-891a-57728b8e1ca7&quot;:{&quot;type&quot;:&quot;FIGURE_OBJECT&quot;,&quot;id&quot;:&quot;e9bc83d0-e123-4d6a-891a-57728b8e1ca7&quot;,&quot;name&quot;:&quot;Spheroidal cell&quot;,&quot;relativeTransform&quot;:{&quot;translate&quot;:{&quot;x&quot;:218.0270205150905,&quot;y&quot;:53.47123421378838},&quot;rotate&quot;:1.0094714685872848,&quot;skewX&quot;:-5.4574631251454484e-17,&quot;scale&quot;:{&quot;x&quot;:0.08914350937630154,&quot;y&quot;:0.0891435093763016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55&quot;}},&quot;86419070-c1e2-4abc-800b-9cdfbd6488d9&quot;:{&quot;type&quot;:&quot;FIGURE_OBJECT&quot;,&quot;id&quot;:&quot;86419070-c1e2-4abc-800b-9cdfbd6488d9&quot;,&quot;name&quot;:&quot;Spheroidal cell&quot;,&quot;relativeTransform&quot;:{&quot;translate&quot;:{&quot;x&quot;:224.21629101187386,&quot;y&quot;:63.55212513619334},&quot;rotate&quot;:-1.6964408527033783,&quot;skewX&quot;:-5.4574631251454367e-17,&quot;scale&quot;:{&quot;x&quot;:0.08914350937630164,&quot;y&quot;:0.08914350937630183}},&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6&quot;}},&quot;caed187d-dc64-4b79-a3ea-00b2a5c57296&quot;:{&quot;type&quot;:&quot;FIGURE_OBJECT&quot;,&quot;id&quot;:&quot;caed187d-dc64-4b79-a3ea-00b2a5c57296&quot;,&quot;name&quot;:&quot;Spheroidal cell&quot;,&quot;relativeTransform&quot;:{&quot;translate&quot;:{&quot;x&quot;:206.3789500150969,&quot;y&quot;:74.15047974478539},&quot;rotate&quot;:2.862144403062558,&quot;skewX&quot;:0,&quot;scale&quot;:{&quot;x&quot;:0.08914350937630154,&quot;y&quot;:0.0891435093763010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7&quot;}},&quot;c21d573e-170c-46e7-bf43-fa448e40397f&quot;:{&quot;type&quot;:&quot;FIGURE_OBJECT&quot;,&quot;id&quot;:&quot;c21d573e-170c-46e7-bf43-fa448e40397f&quot;,&quot;name&quot;:&quot;Spheroidal cell&quot;,&quot;relativeTransform&quot;:{&quot;translate&quot;:{&quot;x&quot;:229.9520440652173,&quot;y&quot;:94.19582688323221},&quot;rotate&quot;:2.862144403062558,&quot;skewX&quot;:0,&quot;scale&quot;:{&quot;x&quot;:0.08914350937630154,&quot;y&quot;:0.0891435093763010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78&quot;}},&quot;19dd008f-f4b5-4d8c-b072-58dab5a5c908&quot;:{&quot;type&quot;:&quot;FIGURE_OBJECT&quot;,&quot;id&quot;:&quot;19dd008f-f4b5-4d8c-b072-58dab5a5c908&quot;,&quot;name&quot;:&quot;Spheroidal cell&quot;,&quot;relativeTransform&quot;:{&quot;translate&quot;:{&quot;x&quot;:230.42392885507726,&quot;y&quot;:114.48999662274048},&quot;rotate&quot;:2.862144403062558,&quot;skewX&quot;:-5.4574631251454496e-17,&quot;scale&quot;:{&quot;x&quot;:0.08914350937630154,&quot;y&quot;:0.0891435093763013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8&quot;}},&quot;2fad37b6-cddc-4af2-af66-f1325db6089a&quot;:{&quot;type&quot;:&quot;FIGURE_OBJECT&quot;,&quot;id&quot;:&quot;2fad37b6-cddc-4af2-af66-f1325db6089a&quot;,&quot;name&quot;:&quot;Spheroidal cell&quot;,&quot;relativeTransform&quot;:{&quot;translate&quot;:{&quot;x&quot;:212.37065770884,&quot;y&quot;:63.98824446148882},&quot;rotate&quot;:1.4168426339912303,&quot;skewX&quot;:5.457463125145452e-17,&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81&quot;}},&quot;4bcd22a7-9ebe-47a7-a901-4fa244b8460a&quot;:{&quot;type&quot;:&quot;FIGURE_OBJECT&quot;,&quot;id&quot;:&quot;4bcd22a7-9ebe-47a7-a901-4fa244b8460a&quot;,&quot;name&quot;:&quot;Spheroidal cell&quot;,&quot;relativeTransform&quot;:{&quot;translate&quot;:{&quot;x&quot;:235.94375175896042,&quot;y&quot;:84.03359159993572},&quot;rotate&quot;:1.4168426339912303,&quot;skewX&quot;:5.457463125145452e-17,&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82&quot;}},&quot;c512c3f9-9a01-4a43-9274-93af36ccc932&quot;:{&quot;type&quot;:&quot;FIGURE_OBJECT&quot;,&quot;id&quot;:&quot;c512c3f9-9a01-4a43-9274-93af36ccc932&quot;,&quot;name&quot;:&quot;Spheroidal cell&quot;,&quot;relativeTransform&quot;:{&quot;translate&quot;:{&quot;x&quot;:218.02692785809157,&quot;y&quot;:73.62985134874282},&quot;rotate&quot;:1.8357402062919481,&quot;skewX&quot;:-3.111747350088121e-17,&quot;scale&quot;:{&quot;x&quot;:0.08347721859342895,&quot;y&quot;:0.0834772185934288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85&quot;}},&quot;26e71dcc-87a3-4bea-a5d0-0d22c02ba35a&quot;:{&quot;type&quot;:&quot;FIGURE_OBJECT&quot;,&quot;id&quot;:&quot;26e71dcc-87a3-4bea-a5d0-0d22c02ba35a&quot;,&quot;name&quot;:&quot;Spheroidal cell&quot;,&quot;relativeTransform&quot;:{&quot;translate&quot;:{&quot;x&quot;:235.24944074059496,&quot;y&quot;:63.048956978291194},&quot;rotate&quot;:-1.6964408527033783,&quot;skewX&quot;:-5.4574631251454367e-17,&quot;scale&quot;:{&quot;x&quot;:0.08914350937630164,&quot;y&quot;:0.08914350937630183}},&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87&quot;}},&quot;aedf230f-1661-4b79-acee-4d70695c51d8&quot;:{&quot;type&quot;:&quot;FIGURE_OBJECT&quot;,&quot;id&quot;:&quot;aedf230f-1661-4b79-acee-4d70695c51d8&quot;,&quot;name&quot;:&quot;Spheroidal cell&quot;,&quot;relativeTransform&quot;:{&quot;translate&quot;:{&quot;x&quot;:229.95216434699074,&quot;y&quot;:52.51775708263471},&quot;rotate&quot;:-1.6964408527033783,&quot;skewX&quot;:-5.4574631251454367e-17,&quot;scale&quot;:{&quot;x&quot;:0.08914350937630164,&quot;y&quot;:0.08914350937630183}},&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9&quot;}},&quot;53ab2ec3-b48c-4671-ad40-6d198dc572e5&quot;:{&quot;type&quot;:&quot;FIGURE_OBJECT&quot;,&quot;id&quot;:&quot;53ab2ec3-b48c-4671-ad40-6d198dc572e5&quot;,&quot;name&quot;:&quot;Spheroidal cell&quot;,&quot;relativeTransform&quot;:{&quot;translate&quot;:{&quot;x&quot;:225.09845842410306,&quot;y&quot;:145.229968299916},&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91&quot;}},&quot;0878bbf6-2317-4e0a-a2ef-ac1ceac0aba5&quot;:{&quot;type&quot;:&quot;FIGURE_OBJECT&quot;,&quot;id&quot;:&quot;0878bbf6-2317-4e0a-a2ef-ac1ceac0aba5&quot;,&quot;name&quot;:&quot;Spheroidal cell&quot;,&quot;relativeTransform&quot;:{&quot;translate&quot;:{&quot;x&quot;:239.72566642355375,&quot;y&quot;:143.20511241993205},&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92&quot;}},&quot;f5c0f310-05a6-4c4f-8ca0-86d693864bfc&quot;:{&quot;type&quot;:&quot;FIGURE_OBJECT&quot;,&quot;id&quot;:&quot;f5c0f310-05a6-4c4f-8ca0-86d693864bfc&quot;,&quot;name&quot;:&quot;Spheroidal cell&quot;,&quot;relativeTransform&quot;:{&quot;translate&quot;:{&quot;x&quot;:194.38443818178825,&quot;y&quot;:53.310759015893275},&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95&quot;}},&quot;7d6181e0-2817-4605-9f9c-2c5c5dcabe14&quot;:{&quot;type&quot;:&quot;FIGURE_OBJECT&quot;,&quot;id&quot;:&quot;7d6181e0-2817-4605-9f9c-2c5c5dcabe14&quot;,&quot;name&quot;:&quot;Spheroidal cell&quot;,&quot;relativeTransform&quot;:{&quot;translate&quot;:{&quot;x&quot;:139.00944950162102,&quot;y&quot;:141.6522813837935},&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619b948-c154-4096-8a97-114138b291fb&quot;,&quot;order&quot;:&quot;97&quot;}},&quot;c5575601-751f-48c8-a017-22b0690d919e&quot;:{&quot;type&quot;:&quot;FIGURE_OBJECT&quot;,&quot;id&quot;:&quot;c5575601-751f-48c8-a017-22b0690d919e&quot;,&quot;parent&quot;:{&quot;type&quot;:&quot;CROP&quot;,&quot;parentId&quot;:&quot;5619b948-c154-4096-8a97-114138b291fb&quot;,&quot;order&quot;:&quot;5&quot;},&quot;relativeTransform&quot;:{&quot;translate&quot;:{&quot;x&quot;:165.35360785193865,&quot;y&quot;:98.413059961281},&quot;rotate&quot;:0,&quot;skewX&quot;:0,&quot;scale&quot;:{&quot;x&quot;:61.69075516869053,&quot;y&quot;:47.663616408309764}},&quot;path&quot;:{&quot;type&quot;:&quot;RECT&quot;,&quot;size&quot;:{&quot;x&quot;:2,&quot;y&quot;:2}},&quot;pathStyles&quot;:[{&quot;type&quot;:&quot;FILL&quot;,&quot;fillStyle&quot;:&quot;#fff&quot;}],&quot;isFrozen&quot;:true},&quot;c29b6292-35a5-4728-a377-09fcf6b95521&quot;:{&quot;type&quot;:&quot;FIGURE_OBJECT&quot;,&quot;id&quot;:&quot;c29b6292-35a5-4728-a377-09fcf6b95521&quot;,&quot;relativeTransform&quot;:{&quot;translate&quot;:{&quot;x&quot;:-165.00723795479865,&quot;y&quot;:150.78856528376923},&quot;rotate&quot;:0},&quot;opacity&quot;:1,&quot;path&quot;:{&quot;type&quot;:&quot;POLY_LINE&quot;,&quot;points&quot;:[{&quot;x&quot;:-27.47063396948726,&quot;y&quot;:0},{&quot;x&quot;:27.47063396948726,&quot;y&quot;:0}],&quot;closed&quot;:false},&quot;pathStyles&quot;:[{&quot;type&quot;:&quot;FILL&quot;,&quot;fillStyle&quot;:&quot;rgba(0,0,0,0)&quot;},{&quot;type&quot;:&quot;STROKE&quot;,&quot;strokeStyle&quot;:&quot;#232323&quot;,&quot;lineWidth&quot;:1.5822169104449113,&quot;lineJoin&quot;:&quot;round&quot;}],&quot;pathMarkers&quot;:{&quot;markerEnd&quot;:{&quot;type&quot;:&quot;PATH&quot;,&quot;units&quot;:{&quot;type&quot;:&quot;STROKE_WIDTH&quot;,&quot;scale&quot;:1},&quot;orient&quot;:{&quot;type&quot;:&quot;CLIPPED_CHORD&quot;},&quot;clipDistance&quot;:4,&quot;name&quot;:&quot;arrow&quot;,&quot;relativeTransform&quot;:{&quot;translate&quot;:{&quot;x&quot;:0,&quot;y&quot;:0},&quot;rotate&quot;:0,&quot;skewX&quot;:0,&quot;scale&quot;:{&quot;x&quot;:1,&quot;y&quot;:1}},&quot;path&quot;:{&quot;type&quot;:&quot;SPLINE&quot;,&quot;spline&quot;:{&quot;points&quot;:[{&quot;x&quot;:0,&quot;y&quot;:0,&quot;isEndPoint&quot;:true},{&quot;x&quot;:-5,&quot;y&quot;:-2.5,&quot;isEndPoint&quot;:true},{&quot;x&quot;:-5,&quot;y&quot;:2.5,&quot;isEndPoint&quot;:true}],&quot;closed&quot;:true}},&quot;pathStyles&quot;:[{&quot;type&quot;:&quot;FILL&quot;,&quot;fillStyle&quot;:&quot;context-stroke-flat&quot;}]}},&quot;isLocked&quot;:false,&quot;parent&quot;:{&quot;type&quot;:&quot;CHILD&quot;,&quot;parentId&quot;:&quot;c4053c6a-26dc-4be4-b028-1cbcf8f93a79&quot;,&quot;order&quot;:&quot;6&quot;},&quot;connectorInfo&quot;:{&quot;connectedObjects&quot;:[],&quot;type&quot;:&quot;LINE&quot;,&quot;offset&quot;:{&quot;x&quot;:0,&quot;y&quot;:0},&quot;bending&quot;:0.1,&quot;firstElementIsHead&quot;:true,&quot;customized&quot;:false}},&quot;542be3f3-bb0f-4aa2-bbd9-97ffae37f9f0&quot;:{&quot;id&quot;:&quot;542be3f3-bb0f-4aa2-bbd9-97ffae37f9f0&quot;,&quot;name&quot;:&quot;Hourglass&quot;,&quot;displayName&quot;:&quot;&quot;,&quot;type&quot;:&quot;FIGURE_OBJECT&quot;,&quot;relativeTransform&quot;:{&quot;translate&quot;:{&quot;x&quot;:-165.00723795479865,&quot;y&quot;:136.21921536124745},&quot;rotate&quot;:0,&quot;skewX&quot;:0,&quot;scale&quot;:{&quot;x&quot;:0.3677120822622107,&quot;y&quot;:0.3677120822622108}},&quot;image&quot;:{&quot;url&quot;:&quot;https://icons.biorender.com/biorender/6241d25c5b5021002817b49c/hourglass.png&quot;,&quot;fallbackUrl&quot;:&quot;https://res.cloudinary.com/dlcjuc3ej/image/upload/v1648480855/b8um57slgfoxegagxw7u.svg#/keystone/api/icons/6241d25c5b5021002817b49c/hourglass.svg&quot;,&quot;isPremium&quot;:false,&quot;size&quot;:{&quot;x&quot;:50,&quot;y&quot;:65.26845637583892}},&quot;source&quot;:{&quot;id&quot;:&quot;5ef516eacb3b2c002812bb55&quot;,&quot;type&quot;:&quot;ASSETS&quot;},&quot;isPremium&quot;:false,&quot;parent&quot;:{&quot;type&quot;:&quot;CHILD&quot;,&quot;parentId&quot;:&quot;c4053c6a-26dc-4be4-b028-1cbcf8f93a79&quot;,&quot;order&quot;:&quot;7&quot;}},&quot;5b2379f8-a017-4f41-86a9-d8fa873d4597&quot;:{&quot;type&quot;:&quot;FIGURE_OBJECT&quot;,&quot;id&quot;:&quot;5b2379f8-a017-4f41-86a9-d8fa873d4597&quot;,&quot;parent&quot;:{&quot;type&quot;:&quot;CHILD&quot;,&quot;parentId&quot;:&quot;c4053c6a-26dc-4be4-b028-1cbcf8f93a79&quot;,&quot;order&quot;:&quot;2&quot;},&quot;relativeTransform&quot;:{&quot;translate&quot;:{&quot;x&quot;:82.06983325526161,&quot;y&quot;:82.82932593301662},&quot;rotate&quot;:0}},&quot;b71158be-7952-433d-8d33-cc2b65ca8a3b&quot;:{&quot;type&quot;:&quot;FIGURE_OBJECT&quot;,&quot;id&quot;:&quot;b71158be-7952-433d-8d33-cc2b65ca8a3b&quot;,&quot;name&quot;:&quot;Spheroidal cell&quot;,&quot;relativeTransform&quot;:{&quot;translate&quot;:{&quot;x&quot;:-187.99546552260054,&quot;y&quot;:50.67133824345388},&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05&quot;}},&quot;67a184a5-9cf9-4016-81ee-264837fc4de3&quot;:{&quot;type&quot;:&quot;FIGURE_OBJECT&quot;,&quot;id&quot;:&quot;67a184a5-9cf9-4016-81ee-264837fc4de3&quot;,&quot;name&quot;:&quot;Spheroidal cell&quot;,&quot;relativeTransform&quot;:{&quot;translate&quot;:{&quot;x&quot;:-199.59744827488794,&quot;y&quot;:51.17405912802687},&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1&quot;}},&quot;94b3ef18-97d2-430f-883f-006eb8a874c4&quot;:{&quot;type&quot;:&quot;FIGURE_OBJECT&quot;,&quot;id&quot;:&quot;94b3ef18-97d2-430f-883f-006eb8a874c4&quot;,&quot;name&quot;:&quot;Spheroidal cell&quot;,&quot;relativeTransform&quot;:{&quot;translate&quot;:{&quot;x&quot;:-193.94138033397437,&quot;y&quot;:61.456398175662585},&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15&quot;}},&quot;95d950b5-1c20-481c-80da-6050e556df23&quot;:{&quot;type&quot;:&quot;FIGURE_OBJECT&quot;,&quot;id&quot;:&quot;95d950b5-1c20-481c-80da-6050e556df23&quot;,&quot;name&quot;:&quot;Spheroidal cell&quot;,&quot;relativeTransform&quot;:{&quot;translate&quot;:{&quot;x&quot;:-193.46949554411435,&quot;y&quot;:81.75056791517072},&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2&quot;}},&quot;cd0082bc-3900-4b49-be69-36a32741a677&quot;:{&quot;type&quot;:&quot;FIGURE_OBJECT&quot;,&quot;id&quot;:&quot;cd0082bc-3900-4b49-be69-36a32741a677&quot;,&quot;name&quot;:&quot;Spheroidal cell&quot;,&quot;relativeTransform&quot;:{&quot;translate&quot;:{&quot;x&quot;:-205.78685196630178,&quot;y&quot;:81.6779872056051},&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25&quot;}},&quot;af0328cb-772f-4dea-8ff3-c3023772c313&quot;:{&quot;type&quot;:&quot;FIGURE_OBJECT&quot;,&quot;id&quot;:&quot;af0328cb-772f-4dea-8ff3-c3023772c313&quot;,&quot;name&quot;:&quot;Spheroidal cell&quot;,&quot;relativeTransform&quot;:{&quot;translate&quot;:{&quot;x&quot;:-205.76188467623962,&quot;y&quot;:61.45645594590052},&quot;rotate&quot;:-1.6539637646072893,&quot;skewX&quot;:0,&quot;scale&quot;:{&quot;x&quot;:0.0891435093763015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3&quot;}},&quot;80ffa40a-d2dd-4f9e-886c-88dd2b2e6ffc&quot;:{&quot;type&quot;:&quot;FIGURE_OBJECT&quot;,&quot;id&quot;:&quot;80ffa40a-d2dd-4f9e-886c-88dd2b2e6ffc&quot;,&quot;name&quot;:&quot;Spheroidal cell&quot;,&quot;relativeTransform&quot;:{&quot;translate&quot;:{&quot;x&quot;:-187.75160093655452,&quot;y&quot;:71.21949733556933},&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5&quot;}},&quot;971e64e3-5833-479e-8f6e-9d4971b040fd&quot;:{&quot;type&quot;:&quot;FIGURE_OBJECT&quot;,&quot;id&quot;:&quot;971e64e3-5833-479e-8f6e-9d4971b040fd&quot;,&quot;name&quot;:&quot;Spheroidal cell&quot;,&quot;relativeTransform&quot;:{&quot;translate&quot;:{&quot;x&quot;:-187.27971614669454,&quot;y&quot;:91.51366707507759},&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55&quot;}},&quot;387dad2a-629e-401f-9c15-747b845ee919&quot;:{&quot;type&quot;:&quot;FIGURE_OBJECT&quot;,&quot;id&quot;:&quot;387dad2a-629e-401f-9c15-747b845ee919&quot;,&quot;name&quot;:&quot;Spheroidal cell&quot;,&quot;relativeTransform&quot;:{&quot;translate&quot;:{&quot;x&quot;:-180.3941437224629,&quot;y&quot;:101.68166128123781},&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6&quot;}},&quot;1b0bc3d9-7cec-485d-aea9-635d59f67545&quot;:{&quot;type&quot;:&quot;FIGURE_OBJECT&quot;,&quot;id&quot;:&quot;1b0bc3d9-7cec-485d-aea9-635d59f67545&quot;,&quot;name&quot;:&quot;Spheroidal cell&quot;,&quot;relativeTransform&quot;:{&quot;translate&quot;:{&quot;x&quot;:-199.26837233859678,&quot;y&quot;:111.81808168788173},&quot;rotate&quot;:-0.9125999497102004,&quot;skewX&quot;:-7.094702062689095e-16,&quot;scale&quot;:{&quot;x&quot;:0.0891435093763014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7&quot;}},&quot;2b161f9d-67ef-4b2e-b7bd-f98b30132c4f&quot;:{&quot;type&quot;:&quot;FIGURE_OBJECT&quot;,&quot;id&quot;:&quot;2b161f9d-67ef-4b2e-b7bd-f98b30132c4f&quot;,&quot;name&quot;:&quot;Spheroidal cell&quot;,&quot;relativeTransform&quot;:{&quot;translate&quot;:{&quot;x&quot;:-199.3408247960612,&quot;y&quot;:91.69733413833293},&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75&quot;}},&quot;1f1633c7-74f2-4db0-bc73-09ab0605251e&quot;:{&quot;type&quot;:&quot;FIGURE_OBJECT&quot;,&quot;id&quot;:&quot;1f1633c7-74f2-4db0-bc73-09ab0605251e&quot;,&quot;name&quot;:&quot;Spheroidal cell&quot;,&quot;relativeTransform&quot;:{&quot;translate&quot;:{&quot;x&quot;:-192.45525237182957,&quot;y&quot;:101.86532834449324},&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08&quot;}},&quot;3b14ea96-bb3e-4144-8fb2-85233756c579&quot;:{&quot;type&quot;:&quot;FIGURE_OBJECT&quot;,&quot;id&quot;:&quot;3b14ea96-bb3e-4144-8fb2-85233756c579&quot;,&quot;name&quot;:&quot;Spheroidal cell&quot;,&quot;relativeTransform&quot;:{&quot;translate&quot;:{&quot;x&quot;:-204.68275754322545,&quot;y&quot;:101.60890402560376},&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quot;}},&quot;2cf235b3-3f8f-4eb7-a151-34ba36d3cb4e&quot;:{&quot;type&quot;:&quot;FIGURE_OBJECT&quot;,&quot;id&quot;:&quot;2cf235b3-3f8f-4eb7-a151-34ba36d3cb4e&quot;,&quot;name&quot;:&quot;Spheroidal cell&quot;,&quot;relativeTransform&quot;:{&quot;translate&quot;:{&quot;x&quot;:-175.5357750426539,&quot;y&quot;:70.79274582256326},&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05&quot;}},&quot;a0d3dfc3-9642-4a6a-bac4-83dcdfff0eb8&quot;:{&quot;type&quot;:&quot;FIGURE_OBJECT&quot;,&quot;id&quot;:&quot;a0d3dfc3-9642-4a6a-bac4-83dcdfff0eb8&quot;,&quot;name&quot;:&quot;Spheroidal cell&quot;,&quot;relativeTransform&quot;:{&quot;translate&quot;:{&quot;x&quot;:-175.06389025279393,&quot;y&quot;:91.08691556207154},&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1&quot;}},&quot;d3827b64-5d14-4f8e-b9f0-3fce512498b5&quot;:{&quot;type&quot;:&quot;FIGURE_OBJECT&quot;,&quot;id&quot;:&quot;d3827b64-5d14-4f8e-b9f0-3fce512498b5&quot;,&quot;name&quot;:&quot;Spheroidal cell&quot;,&quot;relativeTransform&quot;:{&quot;translate&quot;:{&quot;x&quot;:-199.59747399212696,&quot;y&quot;:71.2198888266782},&quot;rotate&quot;:2.473141166163802,&quot;skewX&quot;:-4.3659705001163636e-16,&quot;scale&quot;:{&quot;x&quot;:0.0891435093763015,&quot;y&quot;:0.0891435093763011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2&quot;}},&quot;e97599e4-e8e2-4309-b133-aa84dbc006ff&quot;:{&quot;type&quot;:&quot;FIGURE_OBJECT&quot;,&quot;id&quot;:&quot;e97599e4-e8e2-4309-b133-aa84dbc006ff&quot;,&quot;name&quot;:&quot;Spheroidal cell&quot;,&quot;relativeTransform&quot;:{&quot;translate&quot;:{&quot;x&quot;:-163.19040490740554,&quot;y&quot;:91.08778885624008},&quot;rotate&quot;:-2.497692512171096,&quot;skewX&quot;:-2.728731562572722e-16,&quot;scale&quot;:{&quot;x&quot;:0.08914350937630157,&quot;y&quot;:0.0891435093763014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25&quot;}},&quot;7ae16123-3e80-4b60-ab75-38b7e434f791&quot;:{&quot;type&quot;:&quot;FIGURE_OBJECT&quot;,&quot;id&quot;:&quot;7ae16123-3e80-4b60-ab75-38b7e434f791&quot;,&quot;name&quot;:&quot;Spheroidal cell&quot;,&quot;relativeTransform&quot;:{&quot;translate&quot;:{&quot;x&quot;:-159.42678230526587,&quot;y&quot;:79.04808045596536},&quot;rotate&quot;:0.5752273421928807,&quot;skewX&quot;:7.094702062689092e-16,&quot;scale&quot;:{&quot;x&quot;:0.08914350937630149,&quot;y&quot;:0.08914350937630099}},&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3&quot;}},&quot;695e1316-851c-4f6a-b49e-56c9350cfd2d&quot;:{&quot;type&quot;:&quot;FIGURE_OBJECT&quot;,&quot;id&quot;:&quot;695e1316-851c-4f6a-b49e-56c9350cfd2d&quot;,&quot;name&quot;:&quot;Spheroidal cell&quot;,&quot;relativeTransform&quot;:{&quot;translate&quot;:{&quot;x&quot;:-156.13552219587612,&quot;y&quot;:59.44315726139811},&quot;rotate&quot;:0.5752273421928807,&quot;skewX&quot;:7.094702062689092e-16,&quot;scale&quot;:{&quot;x&quot;:0.08914350937630149,&quot;y&quot;:0.08914350937630099}},&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5&quot;}},&quot;1d439e55-64c6-409d-b9fa-68212ac5a539&quot;:{&quot;type&quot;:&quot;FIGURE_OBJECT&quot;,&quot;id&quot;:&quot;1d439e55-64c6-409d-b9fa-68212ac5a539&quot;,&quot;name&quot;:&quot;Spheroidal cell&quot;,&quot;relativeTransform&quot;:{&quot;translate&quot;:{&quot;x&quot;:-157.65080786997456,&quot;y&quot;:37.5805572590039},&quot;rotate&quot;:0.5752273421928807,&quot;skewX&quot;:7.094702062689092e-16,&quot;scale&quot;:{&quot;x&quot;:0.08914350937630149,&quot;y&quot;:0.08914350937630099}},&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55&quot;}},&quot;e6798861-8f9f-4d67-9452-878c4b44c321&quot;:{&quot;type&quot;:&quot;FIGURE_OBJECT&quot;,&quot;id&quot;:&quot;e6798861-8f9f-4d67-9452-878c4b44c321&quot;,&quot;name&quot;:&quot;Spheroidal cell&quot;,&quot;relativeTransform&quot;:{&quot;translate&quot;:{&quot;x&quot;:-205.76177107684418,&quot;y&quot;:20.520368576071675},&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6&quot;}},&quot;3d1f0e8b-6c12-4298-87a7-0fab1612cf5b&quot;:{&quot;type&quot;:&quot;FIGURE_OBJECT&quot;,&quot;id&quot;:&quot;3d1f0e8b-6c12-4298-87a7-0fab1612cf5b&quot;,&quot;name&quot;:&quot;Spheroidal cell&quot;,&quot;relativeTransform&quot;:{&quot;translate&quot;:{&quot;x&quot;:-182.18867702672378,&quot;y&quot;:40.56571571451852},&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7&quot;}},&quot;0f1dd253-877a-4e60-ab27-0553f0199883&quot;:{&quot;type&quot;:&quot;FIGURE_OBJECT&quot;,&quot;id&quot;:&quot;0f1dd253-877a-4e60-ab27-0553f0199883&quot;,&quot;name&quot;:&quot;Spheroidal cell&quot;,&quot;relativeTransform&quot;:{&quot;translate&quot;:{&quot;x&quot;:-193.94089583752506,&quot;y&quot;:20.109148229786207},&quot;rotate&quot;:1.0094714685872848,&quot;skewX&quot;:-5.4574631251454484e-17,&quot;scale&quot;:{&quot;x&quot;:0.08914350937630154,&quot;y&quot;:0.0891435093763016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75&quot;}},&quot;dd11c82e-8b7e-4205-889a-e7deae2a45e3&quot;:{&quot;type&quot;:&quot;FIGURE_OBJECT&quot;,&quot;id&quot;:&quot;dd11c82e-8b7e-4205-889a-e7deae2a45e3&quot;,&quot;name&quot;:&quot;Spheroidal cell&quot;,&quot;relativeTransform&quot;:{&quot;translate&quot;:{&quot;x&quot;:-170.36780178740463,&quot;y&quot;:40.154495368233114},&quot;rotate&quot;:1.0094714685872848,&quot;skewX&quot;:-3.820224187601814e-16,&quot;scale&quot;:{&quot;x&quot;:0.08914350937630154,&quot;y&quot;:0.0891435093763016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18&quot;}},&quot;d6c4e3e9-89a3-49e6-99c1-80c33afc795b&quot;:{&quot;type&quot;:&quot;FIGURE_OBJECT&quot;,&quot;id&quot;:&quot;d6c4e3e9-89a3-49e6-99c1-80c33afc795b&quot;,&quot;name&quot;:&quot;Spheroidal cell&quot;,&quot;relativeTransform&quot;:{&quot;translate&quot;:{&quot;x&quot;:-187.7516253407417,&quot;y&quot;:30.190039152191183},&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quot;}},&quot;72d25845-f2a0-4bc9-8030-6fae57b7b51e&quot;:{&quot;type&quot;:&quot;FIGURE_OBJECT&quot;,&quot;id&quot;:&quot;72d25845-f2a0-4bc9-8030-6fae57b7b51e&quot;,&quot;name&quot;:&quot;Spheroidal cell&quot;,&quot;relativeTransform&quot;:{&quot;translate&quot;:{&quot;x&quot;:-164.17853129062127,&quot;y&quot;:50.23538629063808},&quot;rotate&quot;:-1.6964408527033783,&quot;skewX&quot;:-1.3643657812863591e-16,&quot;scale&quot;:{&quot;x&quot;:0.08914350937630164,&quot;y&quot;:0.0891435093763017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05&quot;}},&quot;32a7706c-d5e0-4c83-9497-e3b970c1e79c&quot;:{&quot;type&quot;:&quot;FIGURE_OBJECT&quot;,&quot;id&quot;:&quot;32a7706c-d5e0-4c83-9497-e3b970c1e79c&quot;,&quot;name&quot;:&quot;Spheroidal cell&quot;,&quot;relativeTransform&quot;:{&quot;translate&quot;:{&quot;x&quot;:-205.58896633751863,&quot;y&quot;:40.78839376078322},&quot;rotate&quot;:2.862144403062558,&quot;skewX&quot;:0,&quot;scale&quot;:{&quot;x&quot;:0.08914350937630154,&quot;y&quot;:0.0891435093763010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1&quot;}},&quot;2fb84748-dacc-4fac-a9d0-3b5fc226bd9a&quot;:{&quot;type&quot;:&quot;FIGURE_OBJECT&quot;,&quot;id&quot;:&quot;2fb84748-dacc-4fac-a9d0-3b5fc226bd9a&quot;,&quot;name&quot;:&quot;Spheroidal cell&quot;,&quot;relativeTransform&quot;:{&quot;translate&quot;:{&quot;x&quot;:-182.01587228739825,&quot;y&quot;:60.833740899230065},&quot;rotate&quot;:2.862144403062558,&quot;skewX&quot;:0,&quot;scale&quot;:{&quot;x&quot;:0.08914350937630154,&quot;y&quot;:0.0891435093763010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15&quot;}},&quot;8c469fc0-acc1-4cea-b1bc-336704bae682&quot;:{&quot;type&quot;:&quot;FIGURE_OBJECT&quot;,&quot;id&quot;:&quot;8c469fc0-acc1-4cea-b1bc-336704bae682&quot;,&quot;name&quot;:&quot;Spheroidal cell&quot;,&quot;relativeTransform&quot;:{&quot;translate&quot;:{&quot;x&quot;:-181.54398749753827,&quot;y&quot;:81.12791063873833},&quot;rotate&quot;:2.862144403062558,&quot;skewX&quot;:-5.4574631251454496e-17,&quot;scale&quot;:{&quot;x&quot;:0.08914350937630154,&quot;y&quot;:0.0891435093763013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2&quot;}},&quot;556fac40-aded-4fc4-a0b5-223618f226a3&quot;:{&quot;type&quot;:&quot;FIGURE_OBJECT&quot;,&quot;id&quot;:&quot;556fac40-aded-4fc4-a0b5-223618f226a3&quot;,&quot;name&quot;:&quot;Spheroidal cell&quot;,&quot;relativeTransform&quot;:{&quot;translate&quot;:{&quot;x&quot;:-199.59725864377555,&quot;y&quot;:30.626158477486655},&quot;rotate&quot;:1.4168426339912303,&quot;skewX&quot;:0,&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25&quot;}},&quot;1ac7d26f-6623-4880-ab44-7ef748dcc619&quot;:{&quot;type&quot;:&quot;FIGURE_OBJECT&quot;,&quot;id&quot;:&quot;1ac7d26f-6623-4880-ab44-7ef748dcc619&quot;,&quot;name&quot;:&quot;Spheroidal cell&quot;,&quot;relativeTransform&quot;:{&quot;translate&quot;:{&quot;x&quot;:-176.02416459365512,&quot;y&quot;:50.67150561593356},&quot;rotate&quot;:1.4168426339912303,&quot;skewX&quot;:0,&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3&quot;}},&quot;8425c69d-4bd9-4158-b26c-df096b3e3b71&quot;:{&quot;type&quot;:&quot;FIGURE_OBJECT&quot;,&quot;id&quot;:&quot;8425c69d-4bd9-4158-b26c-df096b3e3b71&quot;,&quot;name&quot;:&quot;Spheroidal cell&quot;,&quot;relativeTransform&quot;:{&quot;translate&quot;:{&quot;x&quot;:-193.940988494524,&quot;y&quot;:40.26776536474065},&quot;rotate&quot;:1.8357402062919481,&quot;skewX&quot;:2.4893978800704966e-16,&quot;scale&quot;:{&quot;x&quot;:0.08347721859342895,&quot;y&quot;:0.08347721859342883}},&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5&quot;}},&quot;3fc5c010-4e7b-4042-a00c-e1eb5dcec0a7&quot;:{&quot;type&quot;:&quot;FIGURE_OBJECT&quot;,&quot;id&quot;:&quot;3fc5c010-4e7b-4042-a00c-e1eb5dcec0a7&quot;,&quot;name&quot;:&quot;Spheroidal cell&quot;,&quot;relativeTransform&quot;:{&quot;translate&quot;:{&quot;x&quot;:-170.36789444440356,&quot;y&quot;:60.31311250318761},&quot;rotate&quot;:1.8357402062919481,&quot;skewX&quot;:5.912319965167429e-16,&quot;scale&quot;:{&quot;x&quot;:0.08347721859342895,&quot;y&quot;:0.0834772185934288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55&quot;}},&quot;12871b82-a467-4adb-a4d2-d73c53cb452d&quot;:{&quot;type&quot;:&quot;FIGURE_OBJECT&quot;,&quot;id&quot;:&quot;12871b82-a467-4adb-a4d2-d73c53cb452d&quot;,&quot;name&quot;:&quot;Spheroidal cell&quot;,&quot;relativeTransform&quot;:{&quot;translate&quot;:{&quot;x&quot;:-164.20385004442227,&quot;y&quot;:69.43090575062529},&quot;rotate&quot;:1.8357402062919481,&quot;skewX&quot;:5.912319965167429e-16,&quot;scale&quot;:{&quot;x&quot;:0.08347721859342895,&quot;y&quot;:0.0834772185934288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6&quot;}},&quot;74b971d0-4b12-4221-8f35-3c95f962f60c&quot;:{&quot;type&quot;:&quot;FIGURE_OBJECT&quot;,&quot;id&quot;:&quot;74b971d0-4b12-4221-8f35-3c95f962f60c&quot;,&quot;name&quot;:&quot;Spheroidal cell&quot;,&quot;relativeTransform&quot;:{&quot;translate&quot;:{&quot;x&quot;:-170.36763628870034,&quot;y&quot;:80.60686970930252},&quot;rotate&quot;:1.8357402062919481,&quot;skewX&quot;:2.4893978800704966e-16,&quot;scale&quot;:{&quot;x&quot;:0.08347721859342895,&quot;y&quot;:0.08347721859342883}},&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7&quot;}},&quot;b0dd0dac-d0e6-4077-9f4a-712f1c330561&quot;:{&quot;type&quot;:&quot;FIGURE_OBJECT&quot;,&quot;id&quot;:&quot;b0dd0dac-d0e6-4077-9f4a-712f1c330561&quot;,&quot;name&quot;:&quot;Spheroidal cell&quot;,&quot;relativeTransform&quot;:{&quot;translate&quot;:{&quot;x&quot;:-173.59347240374214,&quot;y&quot;:29.214160957325284},&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75&quot;}},&quot;e5955bbb-5242-48cc-b22e-a086af7d0cd7&quot;:{&quot;type&quot;:&quot;FIGURE_OBJECT&quot;,&quot;id&quot;:&quot;e5955bbb-5242-48cc-b22e-a086af7d0cd7&quot;,&quot;name&quot;:&quot;Spheroidal cell&quot;,&quot;relativeTransform&quot;:{&quot;translate&quot;:{&quot;x&quot;:-157.65047357975314,&quot;y&quot;:23.596465131449285},&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28&quot;}},&quot;8bba1755-1918-4247-958e-e041c949c428&quot;:{&quot;type&quot;:&quot;FIGURE_OBJECT&quot;,&quot;id&quot;:&quot;8bba1755-1918-4247-958e-e041c949c428&quot;,&quot;name&quot;:&quot;Spheroidal cell&quot;,&quot;relativeTransform&quot;:{&quot;translate&quot;:{&quot;x&quot;:-182.01575200562476,&quot;y&quot;:19.155671098632546},&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3&quot;}},&quot;86247383-23d9-45eb-ba99-ce9eac7c6106&quot;:{&quot;type&quot;:&quot;FIGURE_OBJECT&quot;,&quot;id&quot;:&quot;86247383-23d9-45eb-ba99-ce9eac7c6106&quot;,&quot;name&quot;:&quot;Spheroidal cell&quot;,&quot;relativeTransform&quot;:{&quot;translate&quot;:{&quot;x&quot;:-170.13464818997898,&quot;y&quot;:19.04724018809189},&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31&quot;}},&quot;78862b27-3854-4f18-8585-c801464e58a6&quot;:{&quot;type&quot;:&quot;FIGURE_OBJECT&quot;,&quot;id&quot;:&quot;78862b27-3854-4f18-8585-c801464e58a6&quot;,&quot;name&quot;:&quot;Spheroidal cell&quot;,&quot;relativeTransform&quot;:{&quot;translate&quot;:{&quot;x&quot;:-168.9577195366565,&quot;y&quot;:101.7516137699346},&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32&quot;}},&quot;6a1ad08c-3d97-4519-94c0-3a5c6b8a1927&quot;:{&quot;type&quot;:&quot;FIGURE_OBJECT&quot;,&quot;id&quot;:&quot;6a1ad08c-3d97-4519-94c0-3a5c6b8a1927&quot;,&quot;name&quot;:&quot;Spheroidal cell&quot;,&quot;relativeTransform&quot;:{&quot;translate&quot;:{&quot;x&quot;:-186.8694579285125,&quot;y&quot;:111.86788231591383},&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35&quot;}},&quot;3c2d366d-ecbb-44fc-ac94-43d5dbad7a26&quot;:{&quot;type&quot;:&quot;FIGURE_OBJECT&quot;,&quot;id&quot;:&quot;3c2d366d-ecbb-44fc-ac94-43d5dbad7a26&quot;,&quot;name&quot;:&quot;Spheroidal cell&quot;,&quot;relativeTransform&quot;:{&quot;translate&quot;:{&quot;x&quot;:-173.9653921418794,&quot;y&quot;:112.95974010515556},&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36&quot;}},&quot;dc8e40d1-afbf-48c2-806a-8f849947dd45&quot;:{&quot;type&quot;:&quot;FIGURE_OBJECT&quot;,&quot;id&quot;:&quot;dc8e40d1-afbf-48c2-806a-8f849947dd45&quot;,&quot;name&quot;:&quot;Spheroidal cell&quot;,&quot;relativeTransform&quot;:{&quot;translate&quot;:{&quot;x&quot;:-130.5916653428793,&quot;y&quot;:33.96541948469173},&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37&quot;}},&quot;ad2d8989-5adc-4ccc-8af9-c135b99372a3&quot;:{&quot;type&quot;:&quot;FIGURE_OBJECT&quot;,&quot;id&quot;:&quot;ad2d8989-5adc-4ccc-8af9-c135b99372a3&quot;,&quot;name&quot;:&quot;Spheroidal cell&quot;,&quot;relativeTransform&quot;:{&quot;translate&quot;:{&quot;x&quot;:-107.01857129275884,&quot;y&quot;:54.010766623138565},&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4&quot;}},&quot;59dae01a-f3e1-4824-8a11-9faef09ed3e7&quot;:{&quot;type&quot;:&quot;FIGURE_OBJECT&quot;,&quot;id&quot;:&quot;59dae01a-f3e1-4824-8a11-9faef09ed3e7&quot;,&quot;name&quot;:&quot;Spheroidal cell&quot;,&quot;relativeTransform&quot;:{&quot;translate&quot;:{&quot;x&quot;:-118.62055404504628,&quot;y&quot;:54.51348750771156},&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41&quot;}},&quot;8d527787-475b-4de2-b58d-d545475cb4a2&quot;:{&quot;type&quot;:&quot;FIGURE_OBJECT&quot;,&quot;id&quot;:&quot;8d527787-475b-4de2-b58d-d545475cb4a2&quot;,&quot;name&quot;:&quot;Spheroidal cell&quot;,&quot;relativeTransform&quot;:{&quot;translate&quot;:{&quot;x&quot;:-112.96448610413267,&quot;y&quot;:64.79582655534728},&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42&quot;}},&quot;b506f7e5-5217-48de-91e3-43cc0c0fd518&quot;:{&quot;type&quot;:&quot;FIGURE_OBJECT&quot;,&quot;id&quot;:&quot;b506f7e5-5217-48de-91e3-43cc0c0fd518&quot;,&quot;name&quot;:&quot;Spheroidal cell&quot;,&quot;relativeTransform&quot;:{&quot;translate&quot;:{&quot;x&quot;:-112.49260131427268,&quot;y&quot;:85.0899962948554},&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45&quot;}},&quot;9551d9e0-b925-4e39-8519-06f2ed4fdf45&quot;:{&quot;type&quot;:&quot;FIGURE_OBJECT&quot;,&quot;id&quot;:&quot;9551d9e0-b925-4e39-8519-06f2ed4fdf45&quot;,&quot;name&quot;:&quot;Spheroidal cell&quot;,&quot;relativeTransform&quot;:{&quot;translate&quot;:{&quot;x&quot;:-124.80995773646012,&quot;y&quot;:85.01741558528978},&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46&quot;}},&quot;2765c398-0a28-4d84-8683-5a08eadbc846&quot;:{&quot;type&quot;:&quot;FIGURE_OBJECT&quot;,&quot;id&quot;:&quot;2765c398-0a28-4d84-8683-5a08eadbc846&quot;,&quot;name&quot;:&quot;Spheroidal cell&quot;,&quot;relativeTransform&quot;:{&quot;translate&quot;:{&quot;x&quot;:-136.78141829178034,&quot;y&quot;:84.60179213000623},&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47&quot;}},&quot;b6b9ac21-bc6d-46ca-89e7-05f09fbb3f59&quot;:{&quot;type&quot;:&quot;FIGURE_OBJECT&quot;,&quot;id&quot;:&quot;b6b9ac21-bc6d-46ca-89e7-05f09fbb3f59&quot;,&quot;name&quot;:&quot;Spheroidal cell&quot;,&quot;relativeTransform&quot;:{&quot;translate&quot;:{&quot;x&quot;:-124.78499044639794,&quot;y&quot;:64.79588432558522},&quot;rotate&quot;:-1.6539637646072893,&quot;skewX&quot;:0,&quot;scale&quot;:{&quot;x&quot;:0.0891435093763015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quot;}},&quot;b237bd22-d8d2-426a-8e1a-65bff5595133&quot;:{&quot;type&quot;:&quot;FIGURE_OBJECT&quot;,&quot;id&quot;:&quot;b237bd22-d8d2-426a-8e1a-65bff5595133&quot;,&quot;name&quot;:&quot;Spheroidal cell&quot;,&quot;relativeTransform&quot;:{&quot;translate&quot;:{&quot;x&quot;:-106.77470670671286,&quot;y&quot;:74.55892571525402},&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05&quot;}},&quot;44b1c5b5-7a8c-49bf-b118-0229d61cc90d&quot;:{&quot;type&quot;:&quot;FIGURE_OBJECT&quot;,&quot;id&quot;:&quot;44b1c5b5-7a8c-49bf-b118-0229d61cc90d&quot;,&quot;name&quot;:&quot;Spheroidal cell&quot;,&quot;relativeTransform&quot;:{&quot;translate&quot;:{&quot;x&quot;:-106.30282191685286,&quot;y&quot;:94.85309545476227},&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1&quot;}},&quot;8d1e909c-bd89-44ec-a595-53b00a9d5d98&quot;:{&quot;type&quot;:&quot;FIGURE_OBJECT&quot;,&quot;id&quot;:&quot;8d1e909c-bd89-44ec-a595-53b00a9d5d98&quot;,&quot;name&quot;:&quot;Spheroidal cell&quot;,&quot;relativeTransform&quot;:{&quot;translate&quot;:{&quot;x&quot;:-99.4172494926212,&quot;y&quot;:105.02108966092251},&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15&quot;}},&quot;2a27511f-d1d3-4bde-9705-a9e86537e781&quot;:{&quot;type&quot;:&quot;FIGURE_OBJECT&quot;,&quot;id&quot;:&quot;2a27511f-d1d3-4bde-9705-a9e86537e781&quot;,&quot;name&quot;:&quot;Spheroidal cell&quot;,&quot;relativeTransform&quot;:{&quot;translate&quot;:{&quot;x&quot;:-143.92816544517487,&quot;y&quot;:96.52085529523322},&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2&quot;}},&quot;b9d9af0c-7a2f-4349-94e8-c785754faf90&quot;:{&quot;type&quot;:&quot;FIGURE_OBJECT&quot;,&quot;id&quot;:&quot;b9d9af0c-7a2f-4349-94e8-c785754faf90&quot;,&quot;name&quot;:&quot;Spheroidal cell&quot;,&quot;relativeTransform&quot;:{&quot;translate&quot;:{&quot;x&quot;:-132.61518089077254,&quot;y&quot;:110.26187923397066},&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25&quot;}},&quot;2c4cd617-e8ff-4142-a197-51f6385432c4&quot;:{&quot;type&quot;:&quot;FIGURE_OBJECT&quot;,&quot;id&quot;:&quot;2c4cd617-e8ff-4142-a197-51f6385432c4&quot;,&quot;name&quot;:&quot;Spheroidal cell&quot;,&quot;relativeTransform&quot;:{&quot;translate&quot;:{&quot;x&quot;:-118.2914781087551,&quot;y&quot;:115.15751006756642},&quot;rotate&quot;:-0.9125999497102004,&quot;skewX&quot;:-7.094702062689095e-16,&quot;scale&quot;:{&quot;x&quot;:0.0891435093763014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3&quot;}},&quot;e8b11529-02da-4f65-9d23-0cdc9c774fd5&quot;:{&quot;type&quot;:&quot;FIGURE_OBJECT&quot;,&quot;id&quot;:&quot;e8b11529-02da-4f65-9d23-0cdc9c774fd5&quot;,&quot;name&quot;:&quot;Spheroidal cell&quot;,&quot;relativeTransform&quot;:{&quot;translate&quot;:{&quot;x&quot;:-118.36393056621954,&quot;y&quot;:95.03676251801764},&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5&quot;}},&quot;d8cd31cb-3dcd-4483-b953-16589ec41b91&quot;:{&quot;type&quot;:&quot;FIGURE_OBJECT&quot;,&quot;id&quot;:&quot;d8cd31cb-3dcd-4483-b953-16589ec41b91&quot;,&quot;name&quot;:&quot;Spheroidal cell&quot;,&quot;relativeTransform&quot;:{&quot;translate&quot;:{&quot;x&quot;:-111.4783581419879,&quot;y&quot;:105.20475672417793},&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55&quot;}},&quot;33355449-8840-44b4-81c4-ba3c0c42573a&quot;:{&quot;type&quot;:&quot;FIGURE_OBJECT&quot;,&quot;id&quot;:&quot;33355449-8840-44b4-81c4-ba3c0c42573a&quot;,&quot;name&quot;:&quot;Spheroidal cell&quot;,&quot;relativeTransform&quot;:{&quot;translate&quot;:{&quot;x&quot;:-130.5914357376153,&quot;y&quot;:94.78033819912822},&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6&quot;}},&quot;430fe243-cd29-4592-bef6-3de9ad4b7d21&quot;:{&quot;type&quot;:&quot;FIGURE_OBJECT&quot;,&quot;id&quot;:&quot;430fe243-cd29-4592-bef6-3de9ad4b7d21&quot;,&quot;name&quot;:&quot;Spheroidal cell&quot;,&quot;relativeTransform&quot;:{&quot;translate&quot;:{&quot;x&quot;:-123.70586331338377,&quot;y&quot;:104.94833240528845},&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7&quot;}},&quot;558356c4-a83b-4078-b4c9-83d50aa6e436&quot;:{&quot;type&quot;:&quot;FIGURE_OBJECT&quot;,&quot;id&quot;:&quot;558356c4-a83b-4078-b4c9-83d50aa6e436&quot;,&quot;name&quot;:&quot;Spheroidal cell&quot;,&quot;relativeTransform&quot;:{&quot;translate&quot;:{&quot;x&quot;:-94.55888081281222,&quot;y&quot;:74.13217420224797},&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75&quot;}},&quot;01f08a00-7c97-4c0d-b646-6088b1f9ba7e&quot;:{&quot;type&quot;:&quot;FIGURE_OBJECT&quot;,&quot;id&quot;:&quot;01f08a00-7c97-4c0d-b646-6088b1f9ba7e&quot;,&quot;name&quot;:&quot;Spheroidal cell&quot;,&quot;relativeTransform&quot;:{&quot;translate&quot;:{&quot;x&quot;:-94.08699602295223,&quot;y&quot;:94.42634394175622},&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58&quot;}},&quot;de946d18-6b00-4ebb-9a32-0c3bcd8b633c&quot;:{&quot;type&quot;:&quot;FIGURE_OBJECT&quot;,&quot;id&quot;:&quot;de946d18-6b00-4ebb-9a32-0c3bcd8b633c&quot;,&quot;name&quot;:&quot;Spheroidal cell&quot;,&quot;relativeTransform&quot;:{&quot;translate&quot;:{&quot;x&quot;:-118.6205797622853,&quot;y&quot;:74.55931720636288},&quot;rotate&quot;:2.473141166163802,&quot;skewX&quot;:-6.00320943766e-16,&quot;scale&quot;:{&quot;x&quot;:0.0891435093763015,&quot;y&quot;:0.0891435093763011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quot;}},&quot;6dcedaed-fe8b-436f-a8e5-0bf895e72997&quot;:{&quot;type&quot;:&quot;FIGURE_OBJECT&quot;,&quot;id&quot;:&quot;6dcedaed-fe8b-436f-a8e5-0bf895e72997&quot;,&quot;name&quot;:&quot;Spheroidal cell&quot;,&quot;relativeTransform&quot;:{&quot;translate&quot;:{&quot;x&quot;:-136.7818197150254,&quot;y&quot;:63.65296411305078},&quot;rotate&quot;:2.473141166163802,&quot;skewX&quot;:-6.00320943766e-16,&quot;scale&quot;:{&quot;x&quot;:0.0891435093763015,&quot;y&quot;:0.0891435093763011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05&quot;}},&quot;753b4a55-9aef-41e3-b8ab-51977427761e&quot;:{&quot;type&quot;:&quot;FIGURE_OBJECT&quot;,&quot;id&quot;:&quot;753b4a55-9aef-41e3-b8ab-51977427761e&quot;,&quot;name&quot;:&quot;Spheroidal cell&quot;,&quot;relativeTransform&quot;:{&quot;translate&quot;:{&quot;x&quot;:-130.591558824085,&quot;y&quot;:53.574477347575424},&quot;rotate&quot;:-2.470191708378837,&quot;skewX&quot;:-5.4574631251454484e-17,&quot;scale&quot;:{&quot;x&quot;:0.08914350937630154,&quot;y&quot;:0.0891435093763015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1&quot;}},&quot;c11ba50d-6386-4ebf-9751-77201939c055&quot;:{&quot;type&quot;:&quot;FIGURE_OBJECT&quot;,&quot;id&quot;:&quot;c11ba50d-6386-4ebf-9751-77201939c055&quot;,&quot;name&quot;:&quot;Spheroidal cell&quot;,&quot;relativeTransform&quot;:{&quot;translate&quot;:{&quot;x&quot;:-143.6308945887891,&quot;y&quot;:48.91183068711817},&quot;rotate&quot;:-2.470191708378837,&quot;skewX&quot;:-5.4574631251454484e-17,&quot;scale&quot;:{&quot;x&quot;:0.08914350937630154,&quot;y&quot;:0.08914350937630151}},&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2&quot;}},&quot;ec0050bb-543b-4025-94cf-7425c6ce446d&quot;:{&quot;type&quot;:&quot;FIGURE_OBJECT&quot;,&quot;id&quot;:&quot;ec0050bb-543b-4025-94cf-7425c6ce446d&quot;,&quot;name&quot;:&quot;Spheroidal cell&quot;,&quot;relativeTransform&quot;:{&quot;translate&quot;:{&quot;x&quot;:-143.48877327964817,&quot;y&quot;:32.86643968657275},&quot;rotate&quot;:0.5752273421928807,&quot;skewX&quot;:9.82343362526182e-16,&quot;scale&quot;:{&quot;x&quot;:0.08914350937630149,&quot;y&quot;:0.0891435093763009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25&quot;}},&quot;223db297-af8a-43c0-8ad6-75a8ba2c76c7&quot;:{&quot;type&quot;:&quot;FIGURE_OBJECT&quot;,&quot;id&quot;:&quot;223db297-af8a-43c0-8ad6-75a8ba2c76c7&quot;,&quot;name&quot;:&quot;Spheroidal cell&quot;,&quot;relativeTransform&quot;:{&quot;translate&quot;:{&quot;x&quot;:-130.93793618447285,&quot;y&quot;:74.48673649679726},&quot;rotate&quot;:2.473141166163802,&quot;skewX&quot;:-6.00320943766e-16,&quot;scale&quot;:{&quot;x&quot;:0.0891435093763015,&quot;y&quot;:0.0891435093763011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3&quot;}},&quot;8d80ec15-b9fe-4442-be2f-0cc69c6c4844&quot;:{&quot;type&quot;:&quot;FIGURE_OBJECT&quot;,&quot;id&quot;:&quot;8d80ec15-b9fe-4442-be2f-0cc69c6c4844&quot;,&quot;name&quot;:&quot;Spheroidal cell&quot;,&quot;relativeTransform&quot;:{&quot;translate&quot;:{&quot;x&quot;:-142.909396739793,&quot;y&quot;:74.0711130415137},&quot;rotate&quot;:2.473141166163802,&quot;skewX&quot;:-9.823433625261818e-16,&quot;scale&quot;:{&quot;x&quot;:0.0891435093763015,&quot;y&quot;:0.0891435093763011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5&quot;}},&quot;d4e98ca5-54f5-4d0c-ae22-23f3d25bd8d0&quot;:{&quot;type&quot;:&quot;FIGURE_OBJECT&quot;,&quot;id&quot;:&quot;d4e98ca5-54f5-4d0c-ae22-23f3d25bd8d0&quot;,&quot;name&quot;:&quot;Spheroidal cell&quot;,&quot;relativeTransform&quot;:{&quot;translate&quot;:{&quot;x&quot;:-124.78487684700254,&quot;y&quot;:23.859796955756366},&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55&quot;}},&quot;6d76b6f5-2135-402b-9eac-b2de9f41e1e1&quot;:{&quot;type&quot;:&quot;FIGURE_OBJECT&quot;,&quot;id&quot;:&quot;6d76b6f5-2135-402b-9eac-b2de9f41e1e1&quot;,&quot;name&quot;:&quot;Spheroidal cell&quot;,&quot;relativeTransform&quot;:{&quot;translate&quot;:{&quot;x&quot;:-101.21178279688205,&quot;y&quot;:43.9051440942032},&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6&quot;}},&quot;78a25db6-dc59-4cb2-a53c-481e6d20fd69&quot;:{&quot;type&quot;:&quot;FIGURE_OBJECT&quot;,&quot;id&quot;:&quot;78a25db6-dc59-4cb2-a53c-481e6d20fd69&quot;,&quot;name&quot;:&quot;Spheroidal cell&quot;,&quot;relativeTransform&quot;:{&quot;translate&quot;:{&quot;x&quot;:-112.96400160768337,&quot;y&quot;:23.448576609470905},&quot;rotate&quot;:1.0094714685872848,&quot;skewX&quot;:-5.4574631251454484e-17,&quot;scale&quot;:{&quot;x&quot;:0.08914350937630154,&quot;y&quot;:0.0891435093763016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7&quot;}},&quot;a50f5d7b-ad34-4ba3-8159-09fb2a80dcae&quot;:{&quot;type&quot;:&quot;FIGURE_OBJECT&quot;,&quot;id&quot;:&quot;a50f5d7b-ad34-4ba3-8159-09fb2a80dcae&quot;,&quot;name&quot;:&quot;Spheroidal cell&quot;,&quot;relativeTransform&quot;:{&quot;translate&quot;:{&quot;x&quot;:-106.7747311109,&quot;y&quot;:33.529467531875866},&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75&quot;}},&quot;6a016a4d-85c0-4734-92bf-38388b9614cf&quot;:{&quot;type&quot;:&quot;FIGURE_OBJECT&quot;,&quot;id&quot;:&quot;6a016a4d-85c0-4734-92bf-38388b9614cf&quot;,&quot;name&quot;:&quot;Spheroidal cell&quot;,&quot;relativeTransform&quot;:{&quot;translate&quot;:{&quot;x&quot;:-124.61207210767697,&quot;y&quot;:44.12782214046791},&quot;rotate&quot;:2.862144403062558,&quot;skewX&quot;:0,&quot;scale&quot;:{&quot;x&quot;:0.08914350937630154,&quot;y&quot;:0.0891435093763010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68&quot;}},&quot;33230cc8-0ee0-4970-90d5-adb60851c752&quot;:{&quot;type&quot;:&quot;FIGURE_OBJECT&quot;,&quot;id&quot;:&quot;33230cc8-0ee0-4970-90d5-adb60851c752&quot;,&quot;name&quot;:&quot;Spheroidal cell&quot;,&quot;relativeTransform&quot;:{&quot;translate&quot;:{&quot;x&quot;:-101.03897805755656,&quot;y&quot;:64.17316927891474},&quot;rotate&quot;:2.862144403062558,&quot;skewX&quot;:0,&quot;scale&quot;:{&quot;x&quot;:0.08914350937630154,&quot;y&quot;:0.0891435093763010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quot;}},&quot;05975ec6-fbc6-4869-b2fe-7b129e5950d5&quot;:{&quot;type&quot;:&quot;FIGURE_OBJECT&quot;,&quot;id&quot;:&quot;05975ec6-fbc6-4869-b2fe-7b129e5950d5&quot;,&quot;name&quot;:&quot;Spheroidal cell&quot;,&quot;relativeTransform&quot;:{&quot;translate&quot;:{&quot;x&quot;:-100.56709326769658,&quot;y&quot;:84.467339018423},&quot;rotate&quot;:2.862144403062558,&quot;skewX&quot;:-5.4574631251454496e-17,&quot;scale&quot;:{&quot;x&quot;:0.08914350937630154,&quot;y&quot;:0.0891435093763013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05&quot;}},&quot;3d916556-790e-4e45-b87e-9362a8a13e8c&quot;:{&quot;type&quot;:&quot;FIGURE_OBJECT&quot;,&quot;id&quot;:&quot;3d916556-790e-4e45-b87e-9362a8a13e8c&quot;,&quot;name&quot;:&quot;Spheroidal cell&quot;,&quot;relativeTransform&quot;:{&quot;translate&quot;:{&quot;x&quot;:-118.62036441393387,&quot;y&quot;:33.96558685717135},&quot;rotate&quot;:1.4168426339912303,&quot;skewX&quot;:-2.728731562572726e-17,&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1&quot;}},&quot;5b6e035f-d201-4076-b358-9a07ea4c7641&quot;:{&quot;type&quot;:&quot;FIGURE_OBJECT&quot;,&quot;id&quot;:&quot;5b6e035f-d201-4076-b358-9a07ea4c7641&quot;,&quot;name&quot;:&quot;Spheroidal cell&quot;,&quot;relativeTransform&quot;:{&quot;translate&quot;:{&quot;x&quot;:-95.04727036381341,&quot;y&quot;:54.01093399561826},&quot;rotate&quot;:1.4168426339912303,&quot;skewX&quot;:-2.728731562572726e-17,&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15&quot;}},&quot;2b2a92f2-5312-48d4-8620-bd5ed1abce34&quot;:{&quot;type&quot;:&quot;FIGURE_OBJECT&quot;,&quot;id&quot;:&quot;2b2a92f2-5312-48d4-8620-bd5ed1abce34&quot;,&quot;name&quot;:&quot;Spheroidal cell&quot;,&quot;relativeTransform&quot;:{&quot;translate&quot;:{&quot;x&quot;:-112.9640942646823,&quot;y&quot;:43.60719374442534},&quot;rotate&quot;:1.8357402062919481,&quot;skewX&quot;:2.4893978800704966e-16,&quot;scale&quot;:{&quot;x&quot;:0.08347721859342895,&quot;y&quot;:0.08347721859342883}},&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2&quot;}},&quot;434c0b8f-aa59-49c2-893d-5e53bbc09790&quot;:{&quot;type&quot;:&quot;FIGURE_OBJECT&quot;,&quot;id&quot;:&quot;434c0b8f-aa59-49c2-893d-5e53bbc09790&quot;,&quot;name&quot;:&quot;Spheroidal cell&quot;,&quot;relativeTransform&quot;:{&quot;translate&quot;:{&quot;x&quot;:-95.74158138217891,&quot;y&quot;:33.02629937397372},&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25&quot;}},&quot;6e7ae3f8-fd9a-4c00-9a55-35874bb1acb3&quot;:{&quot;type&quot;:&quot;FIGURE_OBJECT&quot;,&quot;id&quot;:&quot;6e7ae3f8-fd9a-4c00-9a55-35874bb1acb3&quot;,&quot;name&quot;:&quot;Spheroidal cell&quot;,&quot;relativeTransform&quot;:{&quot;translate&quot;:{&quot;x&quot;:-101.03885777578309,&quot;y&quot;:22.495099478317236},&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3&quot;}},&quot;079ad8a9-bbc6-499c-b9ae-25b93603da5a&quot;:{&quot;type&quot;:&quot;FIGURE_OBJECT&quot;,&quot;id&quot;:&quot;079ad8a9-bbc6-499c-b9ae-25b93603da5a&quot;,&quot;name&quot;:&quot;Spheroidal cell&quot;,&quot;relativeTransform&quot;:{&quot;translate&quot;:{&quot;x&quot;:-105.89256369867081,&quot;y&quot;:115.20731069559852},&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5&quot;}},&quot;6df1be76-d082-43b9-ab4c-908b68ffe947&quot;:{&quot;type&quot;:&quot;FIGURE_OBJECT&quot;,&quot;id&quot;:&quot;6df1be76-d082-43b9-ab4c-908b68ffe947&quot;,&quot;name&quot;:&quot;Spheroidal cell&quot;,&quot;relativeTransform&quot;:{&quot;translate&quot;:{&quot;x&quot;:-91.26535569922012,&quot;y&quot;:113.18245481561459},&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55&quot;}},&quot;f63ebdcb-5824-42fb-9343-8f2afbb7fe54&quot;:{&quot;type&quot;:&quot;FIGURE_OBJECT&quot;,&quot;id&quot;:&quot;f63ebdcb-5824-42fb-9343-8f2afbb7fe54&quot;,&quot;name&quot;:&quot;Spheroidal cell&quot;,&quot;relativeTransform&quot;:{&quot;translate&quot;:{&quot;x&quot;:-138.48372132025122,&quot;y&quot;:21.410964032310098},&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6&quot;}},&quot;524c3584-eb29-4f60-8b60-19ed46caf3a6&quot;:{&quot;type&quot;:&quot;FIGURE_OBJECT&quot;,&quot;id&quot;:&quot;524c3584-eb29-4f60-8b60-19ed46caf3a6&quot;,&quot;name&quot;:&quot;Spheroidal cell&quot;,&quot;relativeTransform&quot;:{&quot;translate&quot;:{&quot;x&quot;:-156.323820750364,&quot;y&quot;:105.31975861824222},&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7&quot;}},&quot;3e07a077-6451-4523-bb7b-995d7f21b467&quot;:{&quot;type&quot;:&quot;FIGURE_OBJECT&quot;,&quot;id&quot;:&quot;3e07a077-6451-4523-bb7b-995d7f21b467&quot;,&quot;name&quot;:&quot;Spheroidal cell&quot;,&quot;relativeTransform&quot;:{&quot;translate&quot;:{&quot;x&quot;:-88.4111508275976,&quot;y&quot;:22.386768320391717},&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75&quot;}},&quot;41ab5f2a-e52c-4b66-934e-e1c81173c23b&quot;:{&quot;type&quot;:&quot;FIGURE_OBJECT&quot;,&quot;id&quot;:&quot;41ab5f2a-e52c-4b66-934e-e1c81173c23b&quot;,&quot;name&quot;:&quot;Spheroidal cell&quot;,&quot;relativeTransform&quot;:{&quot;translate&quot;:{&quot;x&quot;:-88.4116012419993,&quot;y&quot;:43.138273528888384},&quot;rotate&quot;:-1.1571547204600512,&quot;skewX&quot;:1.0914926250290897e-16,&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78&quot;}},&quot;724849b4-2c8d-4c88-a177-bbe4ffdbca5c&quot;:{&quot;type&quot;:&quot;FIGURE_OBJECT&quot;,&quot;id&quot;:&quot;724849b4-2c8d-4c88-a177-bbe4ffdbca5c&quot;,&quot;name&quot;:&quot;Spheroidal cell&quot;,&quot;relativeTransform&quot;:{&quot;translate&quot;:{&quot;x&quot;:-88.41127110937106,&quot;y&quot;:63.65289463887777},&quot;rotate&quot;:2.862144403062558,&quot;skewX&quot;:0,&quot;scale&quot;:{&quot;x&quot;:0.08914350937630154,&quot;y&quot;:0.08914350937630108}},&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8&quot;}},&quot;bf07a227-f3f7-485c-b961-9b18ab6a93d2&quot;:{&quot;type&quot;:&quot;FIGURE_OBJECT&quot;,&quot;id&quot;:&quot;bf07a227-f3f7-485c-b961-9b18ab6a93d2&quot;,&quot;name&quot;:&quot;Spheroidal cell&quot;,&quot;relativeTransform&quot;:{&quot;translate&quot;:{&quot;x&quot;:-87.93368467962024,&quot;y&quot;:84.467339018423},&quot;rotate&quot;:2.862144403062558,&quot;skewX&quot;:-5.4574631251454496e-17,&quot;scale&quot;:{&quot;x&quot;:0.08914350937630154,&quot;y&quot;:0.0891435093763013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81&quot;}},&quot;fcda87e1-254a-4c16-8357-26c0347c94fd&quot;:{&quot;type&quot;:&quot;FIGURE_OBJECT&quot;,&quot;id&quot;:&quot;fcda87e1-254a-4c16-8357-26c0347c94fd&quot;,&quot;name&quot;:&quot;Spheroidal cell&quot;,&quot;relativeTransform&quot;:{&quot;translate&quot;:{&quot;x&quot;:-86.31203020357982,&quot;y&quot;:102.8231074830128},&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82&quot;}},&quot;bbd66a82-439a-4428-8f54-b6f30f0e3b5e&quot;:{&quot;type&quot;:&quot;FIGURE_OBJECT&quot;,&quot;id&quot;:&quot;bbd66a82-439a-4428-8f54-b6f30f0e3b5e&quot;,&quot;name&quot;:&quot;Spheroidal cell&quot;,&quot;relativeTransform&quot;:{&quot;translate&quot;:{&quot;x&quot;:-82.62638422332851,&quot;y&quot;:33.02629937397372},&quot;rotate&quot;:-1.6964408527033783,&quot;skewX&quot;:0,&quot;scale&quot;:{&quot;x&quot;:0.08914350937630164,&quot;y&quot;:0.08914350937630172}},&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85&quot;}},&quot;9a359134-9fab-459b-b3a1-6275cef0ba45&quot;:{&quot;type&quot;:&quot;FIGURE_OBJECT&quot;,&quot;id&quot;:&quot;9a359134-9fab-459b-b3a1-6275cef0ba45&quot;,&quot;name&quot;:&quot;Spheroidal cell&quot;,&quot;relativeTransform&quot;:{&quot;translate&quot;:{&quot;x&quot;:-82.45804948489084,&quot;y&quot;:54.01093399561826},&quot;rotate&quot;:1.4168426339912303,&quot;skewX&quot;:-8.186194687718177e-17,&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86&quot;}},&quot;354f2ced-c632-4f9a-8913-6bd6956dd5fa&quot;:{&quot;type&quot;:&quot;FIGURE_OBJECT&quot;,&quot;id&quot;:&quot;354f2ced-c632-4f9a-8913-6bd6956dd5fa&quot;,&quot;name&quot;:&quot;Spheroidal cell&quot;,&quot;relativeTransform&quot;:{&quot;translate&quot;:{&quot;x&quot;:-82.02810174277063,&quot;y&quot;:74.0110143545681},&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87&quot;}},&quot;43254764-27cc-4995-9b77-3543582cefce&quot;:{&quot;type&quot;:&quot;FIGURE_OBJECT&quot;,&quot;id&quot;:&quot;43254764-27cc-4995-9b77-3543582cefce&quot;,&quot;name&quot;:&quot;Spheroidal cell&quot;,&quot;relativeTransform&quot;:{&quot;translate&quot;:{&quot;x&quot;:-80.51994390275468,&quot;y&quot;:94.78127102495957},&quot;rotate&quot;:2.4064629755807294,&quot;skewX&quot;:-2.1829852500581793e-16,&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9&quot;}},&quot;a19d2609-8b78-4844-8232-67c2f30fac24&quot;:{&quot;type&quot;:&quot;FIGURE_OBJECT&quot;,&quot;id&quot;:&quot;a19d2609-8b78-4844-8232-67c2f30fac24&quot;,&quot;name&quot;:&quot;Spheroidal cell&quot;,&quot;relativeTransform&quot;:{&quot;translate&quot;:{&quot;x&quot;:-212.84786975003274,&quot;y&quot;:30.626158477486655},&quot;rotate&quot;:1.4168426339912303,&quot;skewX&quot;:-2.728731562572726e-17,&quot;scale&quot;:{&quot;x&quot;:0.08914350937630151,&quot;y&quot;:0.0891435093763013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91&quot;}},&quot;e227c04d-067d-4b1f-9f38-cf5c5ffb854d&quot;:{&quot;type&quot;:&quot;FIGURE_OBJECT&quot;,&quot;id&quot;:&quot;e227c04d-067d-4b1f-9f38-cf5c5ffb854d&quot;,&quot;name&quot;:&quot;Spheroidal cell&quot;,&quot;relativeTransform&quot;:{&quot;translate&quot;:{&quot;x&quot;:-211.98996257757727,&quot;y&quot;:50.38865823306694},&quot;rotate&quot;:0,&quot;skewX&quot;:0,&quot;scale&quot;:{&quot;x&quot;:0.08914350937630154,&quot;y&quot;:0.0891435093763015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92&quot;}},&quot;0898bff9-70b1-4137-9a4b-12f97b12bc4c&quot;:{&quot;type&quot;:&quot;FIGURE_OBJECT&quot;,&quot;id&quot;:&quot;0898bff9-70b1-4137-9a4b-12f97b12bc4c&quot;,&quot;name&quot;:&quot;Spheroidal cell&quot;,&quot;relativeTransform&quot;:{&quot;translate&quot;:{&quot;x&quot;:-212.35774406777398,&quot;y&quot;:72.03094710114682},&quot;rotate&quot;:2.473141166163802,&quot;skewX&quot;:-6.00320943766e-16,&quot;scale&quot;:{&quot;x&quot;:0.0891435093763015,&quot;y&quot;:0.08914350937630114}},&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95&quot;}},&quot;c2d53660-736c-437e-b1d4-5e4d7dba4501&quot;:{&quot;type&quot;:&quot;FIGURE_OBJECT&quot;,&quot;id&quot;:&quot;c2d53660-736c-437e-b1d4-5e4d7dba4501&quot;,&quot;name&quot;:&quot;Spheroidal cell&quot;,&quot;relativeTransform&quot;:{&quot;translate&quot;:{&quot;x&quot;:-212.25076291884216,&quot;y&quot;:91.42650624351913},&quot;rotate&quot;:2.182624972836514,&quot;skewX&quot;:-5.4574631251454484e-17,&quot;scale&quot;:{&quot;x&quot;:0.08914350937630154,&quot;y&quot;:0.08914350937630147}},&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96&quot;}},&quot;6c6afa16-22a9-4a4a-9074-142d1213afda&quot;:{&quot;type&quot;:&quot;FIGURE_OBJECT&quot;,&quot;id&quot;:&quot;6c6afa16-22a9-4a4a-9074-142d1213afda&quot;,&quot;name&quot;:&quot;Spheroidal cell&quot;,&quot;relativeTransform&quot;:{&quot;translate&quot;:{&quot;x&quot;:-212.3921219572833,&quot;y&quot;:111.4517513248968},&quot;rotate&quot;:-0.9125999497102004,&quot;skewX&quot;:-7.094702062689095e-16,&quot;scale&quot;:{&quot;x&quot;:0.08914350937630147,&quot;y&quot;:0.0891435093763015}},&quot;opacity&quot;:1,&quot;image&quot;:{&quot;url&quot;:&quot;https://icons.biorender.com/biorender/5f35964d8d485800287e509f/spheroidal-cell.png&quot;,&quot;fallbackUrl&quot;:&quot;https://res.cloudinary.com/dlcjuc3ej/image/upload/v1597347396/eladbun7ob7kyrfanlhz.svg#/keystone/api/icons/5f35964d8d485800287e509f/spheroidal-cell.svg&quot;,&quot;size&quot;:{&quot;x&quot;:157,&quot;y&quot;:154},&quot;isPremium&quot;:false},&quot;source&quot;:{&quot;id&quot;:&quot;5f32bc680be41f0028c4b1b3&quot;,&quot;type&quot;:&quot;ASSETS&quot;},&quot;pathStyles&quot;:[{&quot;type&quot;:&quot;FILL&quot;,&quot;fillStyle&quot;:&quot;rgb(0,0,0)&quot;}],&quot;isLocked&quot;:false,&quot;parent&quot;:{&quot;type&quot;:&quot;CHILD&quot;,&quot;parentId&quot;:&quot;5b2379f8-a017-4f41-86a9-d8fa873d4597&quot;,&quot;order&quot;:&quot;97&quot;}},&quot;db917960-7f32-4a6c-87b4-3b1d4a64e6e5&quot;:{&quot;type&quot;:&quot;FIGURE_OBJECT&quot;,&quot;id&quot;:&quot;db917960-7f32-4a6c-87b4-3b1d4a64e6e5&quot;,&quot;parent&quot;:{&quot;type&quot;:&quot;CROP&quot;,&quot;parentId&quot;:&quot;5b2379f8-a017-4f41-86a9-d8fa873d4597&quot;,&quot;order&quot;:&quot;5&quot;},&quot;relativeTransform&quot;:{&quot;translate&quot;:{&quot;x&quot;:-148.39500371776353,&quot;y&quot;:67.9592393507526},&quot;rotate&quot;:0,&quot;skewX&quot;:0,&quot;scale&quot;:{&quot;x&quot;:61.775076233841034,&quot;y&quot;:47.69967925529077}},&quot;path&quot;:{&quot;type&quot;:&quot;RECT&quot;,&quot;size&quot;:{&quot;x&quot;:2,&quot;y&quot;:2}},&quot;pathStyles&quot;:[{&quot;type&quot;:&quot;FILL&quot;,&quot;fillStyle&quot;:&quot;#fff&quot;}],&quot;isFrozen&quot;:true},&quot;2b649627-5147-4cd1-b754-1ea244b93af5&quot;:{&quot;id&quot;:&quot;2b649627-5147-4cd1-b754-1ea244b93af5&quot;,&quot;name&quot;:&quot;Fibroblast (resting)&quot;,&quot;displayName&quot;:&quot;&quot;,&quot;type&quot;:&quot;FIGURE_OBJECT&quot;,&quot;relativeTransform&quot;:{&quot;translate&quot;:{&quot;x&quot;:-283.5100997051801,&quot;y&quot;:-255.41466473595338},&quot;rotate&quot;:0,&quot;skewX&quot;:0,&quot;scale&quot;:{&quot;x&quot;:1,&quot;y&quot;:1}},&quot;image&quot;:{&quot;url&quot;:&quot;https://icons.biorender.com/biorender/61798cac4b488100281fae83/fibroblast-resting.png&quot;,&quot;fallbackUrl&quot;:&quot;https://res.cloudinary.com/dlcjuc3ej/image/upload/v1635355813/otdyrrriiou2jzkuqpt0.svg#/keystone/api/icons/61798cac4b488100281fae83/fibroblast-resting.svg#/keystone/api/icons/61798cac4b488100281fae83/fibroblast-resting.svg#/keystone/api/icons/61798cac4b488100281fae83/fibroblast-resting.svg#/keystone/api/icons/61798cac4b488100281fae83/fibroblast-resting.svg#/keystone/api/icons/61798cac4b488100281fae83/fibroblast-resting.svg#/keystone/api/icons/61798cac4b488100281fae83/fibroblast-resting.svg#/keystone/api/icons/61798cac4b488100281fae83/fibroblast-resting.svg&quot;,&quot;isPremium&quot;:false,&quot;size&quot;:{&quot;x&quot;:150,&quot;y&quot;:30.68181818181818}},&quot;source&quot;:{&quot;id&quot;:&quot;6179878d4b488100281fad33&quot;,&quot;type&quot;:&quot;ASSETS&quot;},&quot;isPremium&quot;:false,&quot;parent&quot;:{&quot;type&quot;:&quot;CHILD&quot;,&quot;parentId&quot;:&quot;4d932361-10b9-499a-8b84-9a9234ed1a1c&quot;,&quot;order&quot;:&quot;99&quot;}},&quot;a89f7346-df2a-4733-947c-31402ce6ce50&quot;:{&quot;type&quot;:&quot;FIGURE_OBJECT&quot;,&quot;id&quot;:&quot;a89f7346-df2a-4733-947c-31402ce6ce50&quot;,&quot;name&quot;:&quot;Hydrogel (soft)&quot;,&quot;relativeTransform&quot;:{&quot;translate&quot;:{&quot;x&quot;:-289.9289746018678,&quot;y&quot;:-95.27472651618848},&quot;rotate&quot;:0,&quot;skewX&quot;:0,&quot;scale&quot;:{&quot;x&quot;:0.36924844334050155,&quot;y&quot;:0.19982789106063803}},&quot;opacity&quot;:0.73,&quot;image&quot;:{&quot;url&quot;:&quot;https://icons.biorender.com/biorender/5d1e41412986410400344114/hydrogel-soft-1.png&quot;,&quot;fallbackUrl&quot;:&quot;https://res.cloudinary.com/dlcjuc3ej/image/upload/v1562263869/p5wydadqv4lw08dsqdwe.svg#/keystone/api/icons/5d1e41412986410400344114/hydrogel-soft-1.svg#/keystone/api/icons/5d1e41412986410400344114/hydrogel-soft-1.svg#/keystone/api/icons/5d1e41412986410400344114/hydrogel-soft-1.svg#/keystone/api/icons/5d1e41412986410400344114/hydrogel-soft-1.svg#/keystone/api/icons/5d1e41412986410400344114/hydrogel-soft-1.svg#/keystone/api/icons/5d1e41412986410400344114/hydrogel-soft-1.svg&quot;,&quot;size&quot;:{&quot;x&quot;:441,&quot;y&quot;:438},&quot;isPremium&quot;:false},&quot;source&quot;:{&quot;id&quot;:&quot;5c76e775ad73523300470e4f&quot;,&quot;type&quot;:&quot;ASSETS&quot;},&quot;pathStyles&quot;:[{&quot;type&quot;:&quot;FILL&quot;,&quot;fillStyle&quot;:&quot;rgb(0,0,0)&quot;}],&quot;isLocked&quot;:false,&quot;parent&quot;:{&quot;type&quot;:&quot;CHILD&quot;,&quot;parentId&quot;:&quot;4d932361-10b9-499a-8b84-9a9234ed1a1c&quot;,&quot;order&quot;:&quot;991&quot;}},&quot;12dd6c80-9276-40ba-be73-502715a0bd77&quot;:{&quot;type&quot;:&quot;FIGURE_OBJECT&quot;,&quot;id&quot;:&quot;12dd6c80-9276-40ba-be73-502715a0bd77&quot;,&quot;relativeTransform&quot;:{&quot;translate&quot;:{&quot;x&quot;:-288.6796507921427,&quot;y&quot;:-94.85996038689005},&quot;rotate&quot;:0,&quot;skewX&quot;:0,&quot;scale&quot;:{&quot;x&quot;:1,&quot;y&quot;:1}},&quot;opacity&quot;:1,&quot;source&quot;:{&quot;type&quot;:&quot;ASSETS&quot;},&quot;pathStyles&quot;:[{&quot;type&quot;:&quot;FILL&quot;,&quot;fillStyle&quot;:&quot;rgb(0,0,0)&quot;}],&quot;isLocked&quot;:false,&quot;parent&quot;:{&quot;type&quot;:&quot;CHILD&quot;,&quot;parentId&quot;:&quot;4d932361-10b9-499a-8b84-9a9234ed1a1c&quot;,&quot;order&quot;:&quot;992&quot;}},&quot;1f282409-de34-40ce-a9c6-295d208653d1&quot;:{&quot;type&quot;:&quot;FIGURE_OBJECT&quot;,&quot;id&quot;:&quot;1f282409-de34-40ce-a9c6-295d208653d1&quot;,&quot;relativeTransform&quot;:{&quot;translate&quot;:{&quot;x&quot;:2.170638051630949,&quot;y&quot;:9.766603792710203},&quot;rotate&quot;:0},&quot;opacity&quot;:0.48,&quot;path&quot;:{&quot;type&quot;:&quot;POLY_LINE&quot;,&quot;points&quot;:[{&quot;x&quot;:-50.34086970468302,&quot;y&quot;:-19.473321005936842},{&quot;x&quot;:-31.686853993166586,&quot;y&quot;:-3.642584170173887},{&quot;x&quot;:0.1935474345943824,&quot;y&quot;:-0.4734597993269143},{&quot;x&quot;:5.355484069821165,&quot;y&quot;:17.150345599559376},{&quot;x&quot;:27.838284870842955,&quot;y&quot;:22.278142848502476}],&quot;closed&quot;:false},&quot;pathStyles&quot;:[{&quot;type&quot;:&quot;FILL&quot;,&quot;fillStyle&quot;:&quot;rgba(0,0,0,0)&quot;},{&quot;type&quot;:&quot;STROKE&quot;,&quot;strokeStyle&quot;:&quot;rgba(23,56,98,1)&quot;,&quot;lineWidth&quot;:1.221210854684832,&quot;lineJoin&quot;:&quot;round&quot;}],&quot;pathSmoothing&quot;:{&quot;type&quot;:&quot;CATMULL_SMOOTHING&quot;,&quot;smoothing&quot;:0.2},&quot;isLocked&quot;:false,&quot;parent&quot;:{&quot;type&quot;:&quot;CHILD&quot;,&quot;parentId&quot;:&quot;12dd6c80-9276-40ba-be73-502715a0bd77&quot;,&quot;order&quot;:&quot;1&quot;},&quot;connectorInfo&quot;:{&quot;connectedObjects&quot;:[],&quot;type&quot;:&quot;CUBIC&quot;,&quot;offset&quot;:{&quot;x&quot;:0,&quot;y&quot;:0},&quot;bending&quot;:0.1,&quot;firstElementIsHead&quot;:true,&quot;customized&quot;:true},&quot;pathMarkers&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7cf20e7d-5ced-4984-b010-74b2a32f5757&quot;:{&quot;type&quot;:&quot;FIGURE_OBJECT&quot;,&quot;id&quot;:&quot;7cf20e7d-5ced-4984-b010-74b2a32f5757&quot;,&quot;relativeTransform&quot;:{&quot;translate&quot;:{&quot;x&quot;:18.48095566951785,&quot;y&quot;:-3.070638089277352},&quot;rotate&quot;:0},&quot;opacity&quot;:0.48,&quot;path&quot;:{&quot;type&quot;:&quot;POLY_LINE&quot;,&quot;points&quot;:[{&quot;x&quot;:-63.0891547000252,&quot;y&quot;:-11.092266683397758},{&quot;x&quot;:-36.8900995293193,&quot;y&quot;:-19.622732395680334},{&quot;x&quot;:-20.36522479599939,&quot;y&quot;:-11.876934410637},{&quot;x&quot;:-31.87160794775416,&quot;y&quot;:4.94384965984457},{&quot;x&quot;:1.4522335784966072,&quot;y&quot;:9.40075376606339},{&quot;x&quot;:1.4522335784966072,&quot;y&quot;:26.308118439592345},{&quot;x&quot;:38.52917196023783,&quot;y&quot;:30.34914835568092}],&quot;closed&quot;:false},&quot;pathStyles&quot;:[{&quot;type&quot;:&quot;FILL&quot;,&quot;fillStyle&quot;:&quot;rgba(0,0,0,0)&quot;},{&quot;type&quot;:&quot;STROKE&quot;,&quot;strokeStyle&quot;:&quot;rgba(23,56,98,1)&quot;,&quot;lineWidth&quot;:1.221210854684832,&quot;lineJoin&quot;:&quot;round&quot;}],&quot;pathSmoothing&quot;:{&quot;type&quot;:&quot;CATMULL_SMOOTHING&quot;,&quot;smoothing&quot;:0.2},&quot;isLocked&quot;:false,&quot;parent&quot;:{&quot;type&quot;:&quot;CHILD&quot;,&quot;parentId&quot;:&quot;12dd6c80-9276-40ba-be73-502715a0bd77&quot;,&quot;order&quot;:&quot;2&quot;},&quot;connectorInfo&quot;:{&quot;connectedObjects&quot;:[],&quot;type&quot;:&quot;CUBIC&quot;,&quot;offset&quot;:{&quot;x&quot;:0,&quot;y&quot;:0},&quot;bending&quot;:0.1,&quot;firstElementIsHead&quot;:true,&quot;customized&quot;:true},&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554285e6-863f-4257-a9c8-d5835b272b6f&quot;:{&quot;type&quot;:&quot;FIGURE_OBJECT&quot;,&quot;id&quot;:&quot;554285e6-863f-4257-a9c8-d5835b272b6f&quot;,&quot;relativeTransform&quot;:{&quot;translate&quot;:{&quot;x&quot;:-28.90384502358564,&quot;y&quot;:18.50223967157627},&quot;rotate&quot;:0},&quot;opacity&quot;:0.48,&quot;path&quot;:{&quot;type&quot;:&quot;POLY_LINE&quot;,&quot;points&quot;:[{&quot;x&quot;:-30.251405401351494,&quot;y&quot;:-15.071448042772372},{&quot;x&quot;:-8.14061450726842,&quot;y&quot;:-9.345241217880382},{&quot;x&quot;:-8.14061450726842,&quot;y&quot;:2.979114383502338},{&quot;x&quot;:17.847160972511574,&quot;y&quot;:5.863612179110838},{&quot;x&quot;:29.98472162125166,&quot;y&quot;:15.179390936866026}],&quot;closed&quot;:false},&quot;pathStyles&quot;:[{&quot;type&quot;:&quot;FILL&quot;,&quot;fillStyle&quot;:&quot;rgba(0,0,0,0)&quot;},{&quot;type&quot;:&quot;STROKE&quot;,&quot;strokeStyle&quot;:&quot;rgba(23,56,98,1)&quot;,&quot;lineWidth&quot;:1.1981913563713853,&quot;lineJoin&quot;:&quot;round&quot;}],&quot;pathSmoothing&quot;:{&quot;type&quot;:&quot;CATMULL_SMOOTHING&quot;,&quot;smoothing&quot;:0.2},&quot;isLocked&quot;:false,&quot;parent&quot;:{&quot;type&quot;:&quot;CHILD&quot;,&quot;parentId&quot;:&quot;12dd6c80-9276-40ba-be73-502715a0bd77&quot;,&quot;order&quot;:&quot;3&quot;},&quot;connectorInfo&quot;:{&quot;connectedObjects&quot;:[],&quot;type&quot;:&quot;CUBIC&quot;,&quot;offset&quot;:{&quot;x&quot;:0,&quot;y&quot;:0},&quot;bending&quot;:0.1,&quot;firstElementIsHead&quot;:true,&quot;customized&quot;:true},&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ad60f1a2-3369-4054-8c3e-29fcab002f58&quot;:{&quot;type&quot;:&quot;FIGURE_OBJECT&quot;,&quot;id&quot;:&quot;ad60f1a2-3369-4054-8c3e-29fcab002f58&quot;,&quot;relativeTransform&quot;:{&quot;translate&quot;:{&quot;x&quot;:26.84169830039197,&quot;y&quot;:-15.50791575321569},&quot;rotate&quot;:0},&quot;opacity&quot;:0.48,&quot;path&quot;:{&quot;type&quot;:&quot;POLY_LINE&quot;,&quot;points&quot;:[{&quot;x&quot;:-36.3420917805761,&quot;y&quot;:-18.20178887944537},{&quot;x&quot;:-8.115263496378068,&quot;y&quot;:-11.904727603189862},{&quot;x&quot;:-18.06652018568664,&quot;y&quot;:9.756552716087212},{&quot;x&quot;:15.81235026174664,&quot;y&quot;:9.756552716087212},{&quot;x&quot;:33.40857019947774,&quot;y&quot;:18.057466382442204}],&quot;closed&quot;:false},&quot;pathStyles&quot;:[{&quot;type&quot;:&quot;FILL&quot;,&quot;fillStyle&quot;:&quot;rgba(0,0,0,0)&quot;},{&quot;type&quot;:&quot;STROKE&quot;,&quot;strokeStyle&quot;:&quot;rgba(23,56,98,1)&quot;,&quot;lineWidth&quot;:1.221210854684832,&quot;lineJoin&quot;:&quot;round&quot;}],&quot;pathSmoothing&quot;:{&quot;type&quot;:&quot;CATMULL_SMOOTHING&quot;,&quot;smoothing&quot;:0.2},&quot;isLocked&quot;:false,&quot;parent&quot;:{&quot;type&quot;:&quot;CHILD&quot;,&quot;parentId&quot;:&quot;12dd6c80-9276-40ba-be73-502715a0bd77&quot;,&quot;order&quot;:&quot;5&quot;},&quot;connectorInfo&quot;:{&quot;connectedObjects&quot;:[],&quot;type&quot;:&quot;CUBIC&quot;,&quot;offset&quot;:{&quot;x&quot;:0,&quot;y&quot;:0},&quot;bending&quot;:0.1,&quot;firstElementIsHead&quot;:true,&quot;customized&quot;:true},&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11912da0-f43e-46f3-aac6-4b10ddcbfaff&quot;:{&quot;type&quot;:&quot;FIGURE_OBJECT&quot;,&quot;id&quot;:&quot;11912da0-f43e-46f3-aac6-4b10ddcbfaff&quot;,&quot;relativeTransform&quot;:{&quot;translate&quot;:{&quot;x&quot;:-24.832880935757256,&quot;y&quot;:-4.940997867181343},&quot;rotate&quot;:0},&quot;opacity&quot;:0.48,&quot;path&quot;:{&quot;type&quot;:&quot;POLY_LINE&quot;,&quot;points&quot;:[{&quot;x&quot;:-46.2261535407691,&quot;y&quot;:26.72587498132876},{&quot;x&quot;:-21.25493362264126,&quot;y&quot;:23.205231045275166},{&quot;x&quot;:-21.357077138005696,&quot;y&quot;:9.367841022109749},{&quot;x&quot;:6.6474238818802025,&quot;y&quot;:0.05073365662615576},{&quot;x&quot;:8.802169479672118,&quot;y&quot;:-20.12037443049718},{&quot;x&quot;:47.29288866116848,&quot;y&quot;:-26.1485849933161}],&quot;closed&quot;:false},&quot;pathStyles&quot;:[{&quot;type&quot;:&quot;FILL&quot;,&quot;fillStyle&quot;:&quot;rgba(0,0,0,0)&quot;},{&quot;type&quot;:&quot;STROKE&quot;,&quot;strokeStyle&quot;:&quot;rgba(23,56,98,1)&quot;,&quot;lineWidth&quot;:1.221210854684832,&quot;lineJoin&quot;:&quot;round&quot;}],&quot;pathSmoothing&quot;:{&quot;type&quot;:&quot;CATMULL_SMOOTHING&quot;,&quot;smoothing&quot;:0.2},&quot;isLocked&quot;:false,&quot;parent&quot;:{&quot;type&quot;:&quot;CHILD&quot;,&quot;parentId&quot;:&quot;12dd6c80-9276-40ba-be73-502715a0bd77&quot;,&quot;order&quot;:&quot;6&quot;},&quot;connectorInfo&quot;:{&quot;connectedObjects&quot;:[],&quot;type&quot;:&quot;CUBIC&quot;,&quot;offset&quot;:{&quot;x&quot;:0,&quot;y&quot;:0},&quot;bending&quot;:0.1,&quot;firstElementIsHead&quot;:true,&quot;customized&quot;:true},&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822b4e56-69b8-47f1-91ec-4dc61bd28c93&quot;:{&quot;type&quot;:&quot;FIGURE_OBJECT&quot;,&quot;id&quot;:&quot;822b4e56-69b8-47f1-91ec-4dc61bd28c93&quot;,&quot;relativeTransform&quot;:{&quot;translate&quot;:{&quot;x&quot;:3.6638676790464757,&quot;y&quot;:6.294824877430501},&quot;rotate&quot;:0},&quot;opacity&quot;:0.48,&quot;path&quot;:{&quot;type&quot;:&quot;POLY_LINE&quot;,&quot;points&quot;:[{&quot;x&quot;:-40.835912029707075,&quot;y&quot;:24.887405229282702},{&quot;x&quot;:-16.894959800173698,&quot;y&quot;:7.550960405397667},{&quot;x&quot;:30.006334381572103,&quot;y&quot;:3.96077762174968},{&quot;x&quot;:24.52865205089725,&quot;y&quot;:-11.581024011785628},{&quot;x&quot;:39.76917690930765,&quot;y&quot;:-24.16579274426689}],&quot;closed&quot;:false},&quot;pathStyles&quot;:[{&quot;type&quot;:&quot;FILL&quot;,&quot;fillStyle&quot;:&quot;rgba(0,0,0,0)&quot;},{&quot;type&quot;:&quot;STROKE&quot;,&quot;strokeStyle&quot;:&quot;rgba(23,56,98,1)&quot;,&quot;lineWidth&quot;:1.221210854684832,&quot;lineJoin&quot;:&quot;round&quot;}],&quot;pathSmoothing&quot;:{&quot;type&quot;:&quot;CATMULL_SMOOTHING&quot;,&quot;smoothing&quot;:0.2},&quot;isLocked&quot;:false,&quot;parent&quot;:{&quot;type&quot;:&quot;CHILD&quot;,&quot;parentId&quot;:&quot;12dd6c80-9276-40ba-be73-502715a0bd77&quot;,&quot;order&quot;:&quot;7&quot;},&quot;connectorInfo&quot;:{&quot;connectedObjects&quot;:[],&quot;type&quot;:&quot;CUBIC&quot;,&quot;offset&quot;:{&quot;x&quot;:0,&quot;y&quot;:0},&quot;bending&quot;:0.1,&quot;firstElementIsHead&quot;:true,&quot;customized&quot;:true},&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352a5f38-1d8f-4290-943a-30e4122fa148&quot;:{&quot;type&quot;:&quot;FIGURE_OBJECT&quot;,&quot;id&quot;:&quot;352a5f38-1d8f-4290-943a-30e4122fa148&quot;,&quot;relativeTransform&quot;:{&quot;translate&quot;:{&quot;x&quot;:20.19804668278209,&quot;y&quot;:8.976902119177321},&quot;rotate&quot;:0},&quot;opacity&quot;:0.48,&quot;path&quot;:{&quot;type&quot;:&quot;POLY_LINE&quot;,&quot;points&quot;:[{&quot;x&quot;:-37.00234662346621,&quot;y&quot;:24.134638374249054},{&quot;x&quot;:5.779933168507689,&quot;y&quot;:9.889518526005869},{&quot;x&quot;:-18.22138760511767,&quot;y&quot;:-5.72143879590604},{&quot;x&quot;:1.4692744907468196,&quot;y&quot;:-18.394701383272974},{&quot;x&quot;:27.434869399343434,&quot;y&quot;:2.325480980651848},{&quot;x&quot;:46.88220474155502,&quot;y&quot;:2.325480980651848}],&quot;closed&quot;:false},&quot;pathStyles&quot;:[{&quot;type&quot;:&quot;FILL&quot;,&quot;fillStyle&quot;:&quot;rgba(0,0,0,0)&quot;},{&quot;type&quot;:&quot;STROKE&quot;,&quot;strokeStyle&quot;:&quot;rgba(23,56,98,1)&quot;,&quot;lineWidth&quot;:1.22,&quot;lineJoin&quot;:&quot;round&quot;}],&quot;pathSmoothing&quot;:{&quot;type&quot;:&quot;CATMULL_SMOOTHING&quot;,&quot;smoothing&quot;:0.2},&quot;isLocked&quot;:false,&quot;parent&quot;:{&quot;type&quot;:&quot;CHILD&quot;,&quot;parentId&quot;:&quot;12dd6c80-9276-40ba-be73-502715a0bd77&quot;,&quot;order&quot;:&quot;8&quot;},&quot;connectorInfo&quot;:{&quot;connectedObjects&quot;:[],&quot;type&quot;:&quot;CUBIC&quot;,&quot;offset&quot;:{&quot;x&quot;:0,&quot;y&quot;:0},&quot;bending&quot;:0.1,&quot;firstElementIsHead&quot;:true,&quot;customized&quot;:true},&quot;pathMarkers&quot;:{&quot;markerStart&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markerEnd&quot;:{&quot;type&quot;:&quot;PATH&quot;,&quot;units&quot;:{&quot;type&quot;:&quot;STROKE_WIDTH&quot;,&quot;scale&quot;:1},&quot;orient&quot;:{&quot;type&quot;:&quot;AUTO_START_REVERSE&quot;},&quot;name&quot;:&quot;rounded-end&quot;,&quot;relativeTransform&quot;:{&quot;translate&quot;:{&quot;x&quot;:0,&quot;y&quot;:0},&quot;rotate&quot;:0,&quot;skewX&quot;:0,&quot;scale&quot;:{&quot;x&quot;:1,&quot;y&quot;:1}},&quot;path&quot;:{&quot;type&quot;:&quot;SPLINE&quot;,&quot;spline&quot;:{&quot;points&quot;:[{&quot;x&quot;:-0.5,&quot;y&quot;:0,&quot;isEndPoint&quot;:true},{&quot;x&quot;:-0.49999999999999994,&quot;y&quot;:0.2761423749153967,&quot;isEndPoint&quot;:false},{&quot;x&quot;:-0.2761423749153966,&quot;y&quot;:0.5,&quot;isEndPoint&quot;:false},{&quot;x&quot;:3.061616997868383e-17,&quot;y&quot;:0.5,&quot;isEndPoint&quot;:true},{&quot;x&quot;:0.2761423749153967,&quot;y&quot;:0.5,&quot;isEndPoint&quot;:false},{&quot;x&quot;:0.5,&quot;y&quot;:0.27614237491539667,&quot;isEndPoint&quot;:false},{&quot;x&quot;:0.5,&quot;y&quot;:0,&quot;isEndPoint&quot;:true},{&quot;x&quot;:0.5,&quot;y&quot;:-0.27614237491539667,&quot;isEndPoint&quot;:false},{&quot;x&quot;:0.2761423749153967,&quot;y&quot;:-0.5,&quot;isEndPoint&quot;:false},{&quot;x&quot;:3.061616997868383e-17,&quot;y&quot;:-0.5,&quot;isEndPoint&quot;:true},{&quot;x&quot;:-0.2761423749153966,&quot;y&quot;:-0.5,&quot;isEndPoint&quot;:false},{&quot;x&quot;:-0.49999999999999994,&quot;y&quot;:-0.2761423749153967,&quot;isEndPoint&quot;:false},{&quot;x&quot;:-0.5,&quot;y&quot;:-6.123233995736766e-17,&quot;isEndPoint&quot;:true}],&quot;closed&quot;:false}},&quot;pathStyles&quot;:[{&quot;type&quot;:&quot;FILL&quot;,&quot;fillStyle&quot;:&quot;context-stroke-flat&quot;}]}}},&quot;8a578bc5-5c25-4ca6-8368-3e0f2f7a7d50&quot;:{&quot;id&quot;:&quot;8a578bc5-5c25-4ca6-8368-3e0f2f7a7d50&quot;,&quot;name&quot;:&quot;Mesenchymal stem cell&quot;,&quot;type&quot;:&quot;FIGURE_OBJECT&quot;,&quot;relativeTransform&quot;:{&quot;translate&quot;:{&quot;x&quot;:-288.6790673024331,&quot;y&quot;:-111.24207246974143},&quot;rotate&quot;:-0.4500879525149265,&quot;skewX&quot;:0.4730758774167053,&quot;scale&quot;:{&quot;x&quot;:0.2739046356944776,&quot;y&quot;:0.21596772236285464}},&quot;image&quot;:{&quot;url&quot;:&quot;https://icons.biorender.com/biorender/5c9b915eabdda933006c6742/mesenchymal-stem-cell.png&quot;,&quot;fallbackUrl&quot;:&quot;https://res.cloudinary.com/dlcjuc3ej/image/upload/v1553699162/ftz3ktfobeac8ac3acov.svg#/keystone/api/icons/5c9b915eabdda933006c6742/mesenchymal-stem-cell.svg&quot;,&quot;isPremium&quot;:false,&quot;size&quot;:{&quot;x&quot;:100,&quot;y&quot;:64.88549618320612}},&quot;source&quot;:{&quot;id&quot;:&quot;5c9b90ccabdda933006c6736&quot;,&quot;type&quot;:&quot;ASSETS&quot;},&quot;isPremium&quot;:false,&quot;parent&quot;:{&quot;type&quot;:&quot;CHILD&quot;,&quot;parentId&quot;:&quot;4d932361-10b9-499a-8b84-9a9234ed1a1c&quot;,&quot;order&quot;:&quot;993&quot;},&quot;opacity&quot;:0.5},&quot;8092e9fd-44fd-423e-ab11-6f58874bedb7&quot;:{&quot;id&quot;:&quot;8092e9fd-44fd-423e-ab11-6f58874bedb7&quot;,&quot;name&quot;:&quot;Mesenchymal stem cell&quot;,&quot;type&quot;:&quot;FIGURE_OBJECT&quot;,&quot;relativeTransform&quot;:{&quot;translate&quot;:{&quot;x&quot;:-309.2962233243169,&quot;y&quot;:-95.27515000327844},&quot;rotate&quot;:-0.4638561676345832,&quot;skewX&quot;:0.481741649069804,&quot;scale&quot;:{&quot;x&quot;:0.27146317902111256,&quot;y&quot;:0.21791006989925174}},&quot;image&quot;:{&quot;url&quot;:&quot;https://icons.biorender.com/biorender/5c9b915eabdda933006c6742/mesenchymal-stem-cell.png&quot;,&quot;fallbackUrl&quot;:&quot;https://res.cloudinary.com/dlcjuc3ej/image/upload/v1553699162/ftz3ktfobeac8ac3acov.svg#/keystone/api/icons/5c9b915eabdda933006c6742/mesenchymal-stem-cell.svg&quot;,&quot;isPremium&quot;:false,&quot;size&quot;:{&quot;x&quot;:100,&quot;y&quot;:64.88549618320612}},&quot;source&quot;:{&quot;id&quot;:&quot;5c9b90ccabdda933006c6736&quot;,&quot;type&quot;:&quot;ASSETS&quot;},&quot;isPremium&quot;:false,&quot;parent&quot;:{&quot;type&quot;:&quot;CHILD&quot;,&quot;parentId&quot;:&quot;4d932361-10b9-499a-8b84-9a9234ed1a1c&quot;,&quot;order&quot;:&quot;994&quot;},&quot;opacity&quot;:0.5},&quot;16d32f8a-71a3-499a-a9da-177a1b112c78&quot;:{&quot;id&quot;:&quot;16d32f8a-71a3-499a-a9da-177a1b112c78&quot;,&quot;name&quot;:&quot;Mesenchymal stem cell&quot;,&quot;type&quot;:&quot;FIGURE_OBJECT&quot;,&quot;relativeTransform&quot;:{&quot;translate&quot;:{&quot;x&quot;:-266.6735539664995,&quot;y&quot;:-96.90229017042917},&quot;rotate&quot;:2.4833359100867622,&quot;skewX&quot;:0.563846102069336,&quot;scale&quot;:{&quot;x&quot;:0.2396305882876818,&quot;y&quot;:0.24685730122461402}},&quot;image&quot;:{&quot;url&quot;:&quot;https://icons.biorender.com/biorender/5c9b915eabdda933006c6742/mesenchymal-stem-cell.png&quot;,&quot;fallbackUrl&quot;:&quot;https://res.cloudinary.com/dlcjuc3ej/image/upload/v1553699162/ftz3ktfobeac8ac3acov.svg#/keystone/api/icons/5c9b915eabdda933006c6742/mesenchymal-stem-cell.svg&quot;,&quot;isPremium&quot;:false,&quot;size&quot;:{&quot;x&quot;:100,&quot;y&quot;:64.88549618320612}},&quot;source&quot;:{&quot;id&quot;:&quot;5c9b90ccabdda933006c6736&quot;,&quot;type&quot;:&quot;ASSETS&quot;},&quot;isPremium&quot;:false,&quot;parent&quot;:{&quot;type&quot;:&quot;CHILD&quot;,&quot;parentId&quot;:&quot;4d932361-10b9-499a-8b84-9a9234ed1a1c&quot;,&quot;order&quot;:&quot;995&quot;},&quot;opacity&quot;:0.5},&quot;857578ba-67d1-48c7-a1c7-fe6776a9a701&quot;:{&quot;id&quot;:&quot;857578ba-67d1-48c7-a1c7-fe6776a9a701&quot;,&quot;name&quot;:&quot;Mesenchymal stem cell&quot;,&quot;type&quot;:&quot;FIGURE_OBJECT&quot;,&quot;relativeTransform&quot;:{&quot;translate&quot;:{&quot;x&quot;:-304.52493084809095,&quot;y&quot;:-77.88992033941133},&quot;rotate&quot;:-0.4170671347816039,&quot;skewX&quot;:0.4507096465162921,&quot;scale&quot;:{&quot;x&quot;:0.2798031238743619,&quot;y&quot;:0.21141493882007364}},&quot;image&quot;:{&quot;url&quot;:&quot;https://icons.biorender.com/biorender/5c9b915eabdda933006c6742/mesenchymal-stem-cell.png&quot;,&quot;fallbackUrl&quot;:&quot;https://res.cloudinary.com/dlcjuc3ej/image/upload/v1553699162/ftz3ktfobeac8ac3acov.svg#/keystone/api/icons/5c9b915eabdda933006c6742/mesenchymal-stem-cell.svg&quot;,&quot;isPremium&quot;:false,&quot;size&quot;:{&quot;x&quot;:100,&quot;y&quot;:64.88549618320612}},&quot;source&quot;:{&quot;id&quot;:&quot;5c9b90ccabdda933006c6736&quot;,&quot;type&quot;:&quot;ASSETS&quot;},&quot;isPremium&quot;:false,&quot;parent&quot;:{&quot;type&quot;:&quot;CHILD&quot;,&quot;parentId&quot;:&quot;4d932361-10b9-499a-8b84-9a9234ed1a1c&quot;,&quot;order&quot;:&quot;996&quot;},&quot;opacity&quot;:0.5},&quot;b735f2d8-4bf0-4435-b0d8-fc22a1115389&quot;:{&quot;id&quot;:&quot;b735f2d8-4bf0-4435-b0d8-fc22a1115389&quot;,&quot;name&quot;:&quot;Mesenchymal stem cell&quot;,&quot;type&quot;:&quot;FIGURE_OBJECT&quot;,&quot;relativeTransform&quot;:{&quot;translate&quot;:{&quot;x&quot;:-264.2388354614517,&quot;y&quot;:-76.23326863370846},&quot;rotate&quot;:-2.644491614852619,&quot;skewX&quot;:-0.5010767492644495,&quot;scale&quot;:{&quot;x&quot;:0.265636294117732,&quot;y&quot;:0.2226900526226506}},&quot;image&quot;:{&quot;url&quot;:&quot;https://icons.biorender.com/biorender/5c9b915eabdda933006c6742/mesenchymal-stem-cell.png&quot;,&quot;fallbackUrl&quot;:&quot;https://res.cloudinary.com/dlcjuc3ej/image/upload/v1553699162/ftz3ktfobeac8ac3acov.svg#/keystone/api/icons/5c9b915eabdda933006c6742/mesenchymal-stem-cell.svg&quot;,&quot;isPremium&quot;:false,&quot;size&quot;:{&quot;x&quot;:100,&quot;y&quot;:64.88549618320612}},&quot;source&quot;:{&quot;id&quot;:&quot;5c9b90ccabdda933006c6736&quot;,&quot;type&quot;:&quot;ASSETS&quot;},&quot;isPremium&quot;:false,&quot;parent&quot;:{&quot;type&quot;:&quot;CHILD&quot;,&quot;parentId&quot;:&quot;4d932361-10b9-499a-8b84-9a9234ed1a1c&quot;,&quot;order&quot;:&quot;997&quot;},&quot;opacity&quot;:0.5},&quot;f6eb5ade-b759-41e7-b7d1-a21894a2e80e&quot;:{&quot;id&quot;:&quot;f6eb5ade-b759-41e7-b7d1-a21894a2e80e&quot;,&quot;name&quot;:&quot;Mechanical tester&quot;,&quot;type&quot;:&quot;FIGURE_OBJECT&quot;,&quot;relativeTransform&quot;:{&quot;translate&quot;:{&quot;x&quot;:88.80728341785229,&quot;y&quot;:6.530018007977645},&quot;rotate&quot;:0,&quot;skewX&quot;:0,&quot;scale&quot;:{&quot;x&quot;:1,&quot;y&quot;:1}},&quot;image&quot;:{&quot;url&quot;:&quot;https://icons.biorender.com/biorender/60a55e535feb3b00281478c3/20210519185359/image/mechaical-tester.png&quot;,&quot;fallbackUrl&quot;:&quot;https://res.cloudinary.com/dlcjuc3ej/image/upload/v1621450439/fqzfh1u4xbeyqbckdyin.svg#/keystone/api/icons/60a55e535feb3b00281478c3/20210519185359/image/mechaical-tester.svg&quot;,&quot;isPremium&quot;:false,&quot;isPacked&quot;:true,&quot;size&quot;:{&quot;x&quot;:150,&quot;y&quot;:333.33333333333337}},&quot;source&quot;:{&quot;id&quot;:&quot;60a55e535feb3b00281478c3&quot;,&quot;type&quot;:&quot;ASSETS&quot;},&quot;parent&quot;:{&quot;type&quot;:&quot;CHILD&quot;,&quot;parentId&quot;:&quot;8e26434a-fc7f-4431-bf34-49a32a425651&quot;,&quot;order&quot;:&quot;2&quot;}},&quot;2f9cd4c2-0399-4366-9324-5463f9c6fb47&quot;:{&quot;type&quot;:&quot;FIGURE_OBJECT&quot;,&quot;id&quot;:&quot;2f9cd4c2-0399-4366-9324-5463f9c6fb47&quot;,&quot;parent&quot;:{&quot;type&quot;:&quot;CHILD&quot;,&quot;parentId&quot;:&quot;8e26434a-fc7f-4431-bf34-49a32a425651&quot;,&quot;order&quot;:&quot;1&quot;},&quot;relativeTransform&quot;:{&quot;translate&quot;:{&quot;x&quot;:35.845378945425004,&quot;y&quot;:86.99810311436062},&quot;rotate&quot;:0,&quot;skewX&quot;:0,&quot;scale&quot;:{&quot;x&quot;:1,&quot;y&quot;:1}}},&quot;122408ef-4bdc-4c99-8e7c-3d394f3f25c9&quot;:{&quot;type&quot;:&quot;FIGURE_OBJECT&quot;,&quot;id&quot;:&quot;122408ef-4bdc-4c99-8e7c-3d394f3f25c9&quot;,&quot;relativeTransform&quot;:{&quot;translate&quot;:{&quot;x&quot;:52.77572715938436,&quot;y&quot;:19.93677699813509},&quot;rotate&quot;:3.1415926535897927,&quot;skewX&quot;:0,&quot;scale&quot;:{&quot;x&quot;:1,&quot;y&quot;:1}},&quot;opacity&quot;:1,&quot;path&quot;:{&quot;type&quot;:&quot;RECT&quot;,&quot;size&quot;:{&quot;x&quot;:-9.694857701901405,&quot;y&quot;:23.30883069860832},&quot;cornerRounding&quot;:{&quot;type&quot;:&quot;ARC_LENGTH&quot;,&quot;global&quot;:0}},&quot;pathStyles&quot;:[{&quot;type&quot;:&quot;FILL&quot;,&quot;fillStyle&quot;:&quot;rgba(177, 180, 183, 1)&quot;},{&quot;type&quot;:&quot;STROKE&quot;,&quot;strokeStyle&quot;:&quot;rgba(87, 92, 95, 1)&quot;,&quot;lineWidth&quot;:1.25,&quot;lineJoin&quot;:&quot;round&quot;}],&quot;isLocked&quot;:false,&quot;parent&quot;:{&quot;type&quot;:&quot;CHILD&quot;,&quot;parentId&quot;:&quot;2f9cd4c2-0399-4366-9324-5463f9c6fb47&quot;,&quot;order&quot;:&quot;2&quot;}},&quot;de0166aa-e8ff-464f-acd0-d6ace0ecf122&quot;:{&quot;type&quot;:&quot;FIGURE_OBJECT&quot;,&quot;id&quot;:&quot;de0166aa-e8ff-464f-acd0-d6ace0ecf122&quot;,&quot;relativeTransform&quot;:{&quot;translate&quot;:{&quot;x&quot;:52.77572715938436,&quot;y&quot;:4.79618635134019},&quot;rotate&quot;:3.1415926535897927,&quot;skewX&quot;:0,&quot;scale&quot;:{&quot;x&quot;:1,&quot;y&quot;:1}},&quot;opacity&quot;:1,&quot;path&quot;:{&quot;type&quot;:&quot;RECT&quot;,&quot;size&quot;:{&quot;x&quot;:-29.084574180521173,&quot;y&quot;:8.535627324239396},&quot;cornerRounding&quot;:{&quot;type&quot;:&quot;ARC_LENGTH&quot;,&quot;global&quot;:0}},&quot;pathStyles&quot;:[{&quot;type&quot;:&quot;FILL&quot;,&quot;fillStyle&quot;:&quot;rgba(177, 180, 183, 1)&quot;},{&quot;type&quot;:&quot;STROKE&quot;,&quot;strokeStyle&quot;:&quot;rgba(87, 92, 95, 1)&quot;,&quot;lineWidth&quot;:1.25,&quot;lineJoin&quot;:&quot;round&quot;}],&quot;isLocked&quot;:false,&quot;parent&quot;:{&quot;type&quot;:&quot;CHILD&quot;,&quot;parentId&quot;:&quot;2f9cd4c2-0399-4366-9324-5463f9c6fb47&quot;,&quot;order&quot;:&quot;5&quot;}},&quot;1fde6ba4-4dd8-475e-9137-a78179505e2a&quot;:{&quot;relativeTransform&quot;:{&quot;translate&quot;:{&quot;x&quot;:-16.377805532866937,&quot;y&quot;:30.384051409746284},&quot;rotate&quot;:0},&quot;type&quot;:&quot;FIGURE_OBJECT&quot;,&quot;id&quot;:&quot;1fde6ba4-4dd8-475e-9137-a78179505e2a&quot;,&quot;name&quot;:&quot;Well plate (side view, 7)&quot;,&quot;displayName&quot;:&quot;Well plate (side view, 7)&quot;,&quot;opacity&quot;:1,&quot;source&quot;:{&quot;id&quot;:&quot;5e3453182bbe3800886b0623&quot;,&quot;type&quot;:&quot;ASSETS&quot;},&quot;pathStyles&quot;:[{&quot;type&quot;:&quot;FILL&quot;,&quot;fillStyle&quot;:&quot;rgb(0,0,0)&quot;}],&quot;isLocked&quot;:false,&quot;parent&quot;:{&quot;type&quot;:&quot;CHILD&quot;,&quot;parentId&quot;:&quot;2ef9332c-dfa0-4e6e-abe6-5f479e895db6&quot;,&quot;order&quot;:&quot;05&quot;},&quot;isPremium&quot;:true},&quot;c18e836d-5806-450e-ab0e-c84c8ffe23c7&quot;:{&quot;type&quot;:&quot;FIGURE_OBJECT&quot;,&quot;id&quot;:&quot;c18e836d-5806-450e-ab0e-c84c8ffe23c7&quot;,&quot;relativeTransform&quot;:{&quot;translate&quot;:{&quot;x&quot;:-40.17879251745962,&quot;y&quot;:1.9750936921779552},&quot;rotate&quot;:0},&quot;opacity&quot;:0.51,&quot;path&quot;:{&quot;type&quot;:&quot;RECT&quot;,&quot;size&quot;:{&quot;x&quot;:32.69085947289188,&quot;y&quot;:22.33362969345966},&quot;cornerRounding&quot;:{&quot;type&quot;:&quot;ARC_LENGTH&quot;,&quot;global&quot;:0}},&quot;pathStyles&quot;:[{&quot;type&quot;:&quot;FILL&quot;,&quot;fillStyle&quot;:&quot;rgba(238,244,251,1)&quot;},{&quot;type&quot;:&quot;STROKE&quot;,&quot;strokeStyle&quot;:&quot;rgba(129,134,137,1)&quot;,&quot;lineWidth&quot;:0.19546104318619956,&quot;lineJoin&quot;:&quot;round&quot;}],&quot;isLocked&quot;:false,&quot;parent&quot;:{&quot;type&quot;:&quot;CHILD&quot;,&quot;parentId&quot;:&quot;1fde6ba4-4dd8-475e-9137-a78179505e2a&quot;,&quot;order&quot;:&quot;05&quot;}},&quot;d9ac50c4-5be1-497d-89fe-f78b4557ef80&quot;:{&quot;type&quot;:&quot;FIGURE_OBJECT&quot;,&quot;id&quot;:&quot;d9ac50c4-5be1-497d-89fe-f78b4557ef80&quot;,&quot;relativeTransform&quot;:{&quot;translate&quot;:{&quot;x&quot;:-40.25209040865447,&quot;y&quot;:4.460398319640419},&quot;rotate&quot;:0},&quot;opacity&quot;:1,&quot;path&quot;:{&quot;type&quot;:&quot;RECT&quot;,&quot;size&quot;:{&quot;x&quot;:32.73972473368848,&quot;y&quot;:17.655621695060656},&quot;cornerRounding&quot;:{&quot;type&quot;:&quot;ARC_LENGTH&quot;,&quot;global&quot;:0}},&quot;pathStyles&quot;:[{&quot;type&quot;:&quot;FILL&quot;,&quot;fillStyle&quot;:&quot;rgba(232, 164, 194, 1)&quot;},{&quot;type&quot;:&quot;STROKE&quot;,&quot;strokeStyle&quot;:&quot;rgba(216,143,143,1)&quot;,&quot;lineWidth&quot;:0.19546104318619956,&quot;lineJoin&quot;:&quot;round&quot;}],&quot;isLocked&quot;:false,&quot;parent&quot;:{&quot;type&quot;:&quot;CHILD&quot;,&quot;parentId&quot;:&quot;1fde6ba4-4dd8-475e-9137-a78179505e2a&quot;,&quot;order&quot;:&quot;1&quot;},&quot;layout&quot;:{&quot;sizeRatio&quot;:{&quot;x&quot;:0.88,&quot;y&quot;:0.88},&quot;keepAspectRatio&quot;:false}},&quot;70453331-5c18-4964-ada0-4b3bc7c3f019&quot;:{&quot;id&quot;:&quot;70453331-5c18-4964-ada0-4b3bc7c3f019&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165000175171118,&quot;color&quot;:&quot;black&quot;,&quot;fontWeight&quot;:&quot;normal&quot;,&quot;fontStyle&quot;:&quot;normal&quot;,&quot;decoration&quot;:&quot;none&quot;}}]},&quot;format&quot;:&quot;BETTER_TEXT&quot;,&quot;size&quot;:{&quot;x&quot;:28.810957765645867,&quot;y&quot;:1.5515893063594537},&quot;targetSize&quot;:{&quot;x&quot;:28.810957765645867,&quot;y&quot;:2}},&quot;parent&quot;:{&quot;type&quot;:&quot;CHILD&quot;,&quot;parentId&quot;:&quot;d9ac50c4-5be1-497d-89fe-f78b4557ef80&quot;,&quot;order&quot;:&quot;5&quot;},&quot;opacity&quot;:0.99},&quot;c1b885d7-0a76-47bd-b487-5ffada4982ba&quot;:{&quot;type&quot;:&quot;FIGURE_OBJECT&quot;,&quot;id&quot;:&quot;c1b885d7-0a76-47bd-b487-5ffada4982ba&quot;,&quot;name&quot;:&quot;Well plate (side view, container, large, wide)&quot;,&quot;relativeTransform&quot;:{&quot;translate&quot;:{&quot;x&quot;:-40.25185478659606,&quot;y&quot;:1.7947204572593627},&quot;rotate&quot;:0,&quot;skewX&quot;:0,&quot;scale&quot;:{&quot;x&quot;:0.0760548806171983,&quot;y&quot;:0.07605488061719828}},&quot;opacity&quot;:1,&quot;image&quot;:{&quot;url&quot;:&quot;https://icons.biorender.com/biorender/5e343b44cf9d2e00289a88b0/20200131143629/image/well-plate-side-view-container-large-wide.png&quot;,&quot;fallbackUrl&quot;:&quot;https://res.cloudinary.com/dlcjuc3ej/image/upload/v1580481389/dozkknqo7undjr768hpc.svg#/keystone/api/icons/5e343b44cf9d2e00289a88b0/20200131143629/image/well-plate-side-view-container-large-wide.svg&quot;,&quot;size&quot;:{&quot;x&quot;:514,&quot;y&quot;:349},&quot;isPremium&quot;:false},&quot;source&quot;:{&quot;id&quot;:&quot;5e343b44cf9d2e00289a88b0&quot;,&quot;type&quot;:&quot;ASSETS&quot;},&quot;pathStyles&quot;:[{&quot;type&quot;:&quot;FILL&quot;,&quot;fillStyle&quot;:&quot;rgb(0,0,0)&quot;}],&quot;isLocked&quot;:false,&quot;parent&quot;:{&quot;type&quot;:&quot;CHILD&quot;,&quot;parentId&quot;:&quot;1fde6ba4-4dd8-475e-9137-a78179505e2a&quot;,&quot;order&quot;:&quot;5&quot;}},&quot;c7bb8f8f-fc55-4915-a24e-c1c4a79fc7f8&quot;:{&quot;type&quot;:&quot;FIGURE_OBJECT&quot;,&quot;id&quot;:&quot;c7bb8f8f-fc55-4915-a24e-c1c4a79fc7f8&quot;,&quot;relativeTransform&quot;:{&quot;translate&quot;:{&quot;x&quot;:-40.25210325766418,&quot;y&quot;:6.804959402963621},&quot;rotate&quot;:0},&quot;opacity&quot;:0.21,&quot;path&quot;:{&quot;type&quot;:&quot;RECT&quot;,&quot;size&quot;:{&quot;x&quot;:32.73972473368848,&quot;y&quot;:12.67394036670379},&quot;cornerRounding&quot;:{&quot;type&quot;:&quot;ARC_LENGTH&quot;,&quot;global&quot;:0}},&quot;pathStyles&quot;:[{&quot;type&quot;:&quot;FILL&quot;,&quot;fillStyle&quot;:&quot;rgb(149, 170, 211)&quot;},{&quot;type&quot;:&quot;STROKE&quot;,&quot;strokeStyle&quot;:&quot;rgb(106, 121, 150)&quot;,&quot;lineWidth&quot;:0.19546104318619956,&quot;lineJoin&quot;:&quot;round&quot;}],&quot;isLocked&quot;:false,&quot;parent&quot;:{&quot;type&quot;:&quot;CHILD&quot;,&quot;parentId&quot;:&quot;1fde6ba4-4dd8-475e-9137-a78179505e2a&quot;,&quot;order&quot;:&quot;15&quot;},&quot;layout&quot;:{&quot;sizeRatio&quot;:{&quot;x&quot;:0.88,&quot;y&quot;:0.88},&quot;keepAspectRatio&quot;:false}},&quot;7a4e0cd3-7d29-4223-afc7-95591520b12b&quot;:{&quot;id&quot;:&quot;7a4e0cd3-7d29-4223-afc7-95591520b12b&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1.3165000175171118,&quot;color&quot;:&quot;black&quot;,&quot;fontWeight&quot;:&quot;normal&quot;,&quot;fontStyle&quot;:&quot;normal&quot;,&quot;decoration&quot;:&quot;none&quot;}}]},&quot;format&quot;:&quot;BETTER_TEXT&quot;,&quot;size&quot;:{&quot;x&quot;:28.810957765645867,&quot;y&quot;:1.5515893063594537},&quot;targetSize&quot;:{&quot;x&quot;:28.810957765645867,&quot;y&quot;:2}},&quot;parent&quot;:{&quot;type&quot;:&quot;CHILD&quot;,&quot;parentId&quot;:&quot;c7bb8f8f-fc55-4915-a24e-c1c4a79fc7f8&quot;,&quot;order&quot;:&quot;5&quot;}},&quot;49ef50a0-e73d-4bd1-b4b3-9bfc7d908aba&quot;:{&quot;id&quot;:&quot;49ef50a0-e73d-4bd1-b4b3-9bfc7d908aba&quot;,&quot;name&quot;:&quot;Fibroblast (activated 2)&quot;,&quot;displayName&quot;:&quot;&quot;,&quot;type&quot;:&quot;FIGURE_OBJECT&quot;,&quot;relativeTransform&quot;:{&quot;translate&quot;:{&quot;x&quot;:-67.58806189531016,&quot;y&quot;:35.040128165918915},&quot;rotate&quot;:0,&quot;skewX&quot;:0,&quot;scale&quot;:{&quot;x&quot;:0.07052678665270243,&quot;y&quot;:0.07052678665270244}},&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2ef9332c-dfa0-4e6e-abe6-5f479e895db6&quot;,&quot;order&quot;:&quot;2&quot;}},&quot;038ac2ff-1e8c-48c4-82f7-4b8e3d3c8f20&quot;:{&quot;id&quot;:&quot;038ac2ff-1e8c-48c4-82f7-4b8e3d3c8f20&quot;,&quot;name&quot;:&quot;Fibroblast (activated 1)&quot;,&quot;displayName&quot;:&quot;&quot;,&quot;type&quot;:&quot;FIGURE_OBJECT&quot;,&quot;relativeTransform&quot;:{&quot;translate&quot;:{&quot;x&quot;:-47.201923781155365,&quot;y&quot;:41.12535111433285},&quot;rotate&quot;:0,&quot;skewX&quot;:0,&quot;scale&quot;:{&quot;x&quot;:0.07052678665270243,&quot;y&quot;:0.07052678665270244}},&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2ef9332c-dfa0-4e6e-abe6-5f479e895db6&quot;,&quot;order&quot;:&quot;25&quot;},&quot;opacity&quot;:0.7},&quot;553b08e3-8867-4282-84a7-d6a312acc86d&quot;:{&quot;id&quot;:&quot;553b08e3-8867-4282-84a7-d6a312acc86d&quot;,&quot;name&quot;:&quot;Fibroblast (activated 2)&quot;,&quot;displayName&quot;:&quot;&quot;,&quot;type&quot;:&quot;FIGURE_OBJECT&quot;,&quot;relativeTransform&quot;:{&quot;translate&quot;:{&quot;x&quot;:-45.221825806681004,&quot;y&quot;:38.34984309327144},&quot;rotate&quot;:0,&quot;skewX&quot;:0,&quot;scale&quot;:{&quot;x&quot;:0.07052678665270243,&quot;y&quot;:0.07052678665270244}},&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2ef9332c-dfa0-4e6e-abe6-5f479e895db6&quot;,&quot;order&quot;:&quot;3&quot;}},&quot;79f1e5f1-bda2-499c-ac07-0acf0adc31a7&quot;:{&quot;id&quot;:&quot;79f1e5f1-bda2-499c-ac07-0acf0adc31a7&quot;,&quot;name&quot;:&quot;Fibroblast (activated 2)&quot;,&quot;displayName&quot;:&quot;&quot;,&quot;type&quot;:&quot;FIGURE_OBJECT&quot;,&quot;relativeTransform&quot;:{&quot;translate&quot;:{&quot;x&quot;:-66.88276518989467,&quot;y&quot;:40.24899697026189},&quot;rotate&quot;:0,&quot;skewX&quot;:0,&quot;scale&quot;:{&quot;x&quot;:0.07052678665270243,&quot;y&quot;:0.07052678665270244}},&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2ef9332c-dfa0-4e6e-abe6-5f479e895db6&quot;,&quot;order&quot;:&quot;5&quot;}},&quot;0a721b8c-286e-479f-89e4-c16fd4056af0&quot;:{&quot;id&quot;:&quot;0a721b8c-286e-479f-89e4-c16fd4056af0&quot;,&quot;name&quot;:&quot;Fibroblast (activated 2)&quot;,&quot;displayName&quot;:&quot;&quot;,&quot;type&quot;:&quot;FIGURE_OBJECT&quot;,&quot;relativeTransform&quot;:{&quot;translate&quot;:{&quot;x&quot;:-56.62965309113489,&quot;y&quot;:38.34984271256005},&quot;rotate&quot;:0,&quot;skewX&quot;:0,&quot;scale&quot;:{&quot;x&quot;:0.07052678665270243,&quot;y&quot;:0.07052678665270244}},&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2ef9332c-dfa0-4e6e-abe6-5f479e895db6&quot;,&quot;order&quot;:&quot;55&quot;}},&quot;3a81e070-65ed-419e-9722-a2a667cd0375&quot;:{&quot;id&quot;:&quot;3a81e070-65ed-419e-9722-a2a667cd0375&quot;,&quot;name&quot;:&quot;Fibroblast (activated 2)&quot;,&quot;displayName&quot;:&quot;&quot;,&quot;type&quot;:&quot;FIGURE_OBJECT&quot;,&quot;relativeTransform&quot;:{&quot;translate&quot;:{&quot;x&quot;:-48.02676723510975,&quot;y&quot;:35.70506710638276},&quot;rotate&quot;:6.283185307179586,&quot;skewX&quot;:7.743945492462184e-32,&quot;scale&quot;:{&quot;x&quot;:-0.07052678665270243,&quot;y&quot;:0.07052678665270244}},&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2ef9332c-dfa0-4e6e-abe6-5f479e895db6&quot;,&quot;order&quot;:&quot;6&quot;},&quot;opacity&quot;:0.85},&quot;69ccf7de-395a-4e8d-a1d3-049290321aff&quot;:{&quot;id&quot;:&quot;69ccf7de-395a-4e8d-a1d3-049290321aff&quot;,&quot;name&quot;:&quot;Fibroblast (activated 1)&quot;,&quot;displayName&quot;:&quot;&quot;,&quot;type&quot;:&quot;FIGURE_OBJECT&quot;,&quot;relativeTransform&quot;:{&quot;translate&quot;:{&quot;x&quot;:-57.00904551542826,&quot;y&quot;:41.908007519411285},&quot;rotate&quot;:0,&quot;skewX&quot;:0,&quot;scale&quot;:{&quot;x&quot;:0.07052678665270243,&quot;y&quot;:0.07052678665270244}},&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2ef9332c-dfa0-4e6e-abe6-5f479e895db6&quot;,&quot;order&quot;:&quot;7&quot;}},&quot;3ebc23e8-73e0-41ec-a729-2ff7932b6747&quot;:{&quot;id&quot;:&quot;3ebc23e8-73e0-41ec-a729-2ff7932b6747&quot;,&quot;name&quot;:&quot;Fibroblast (activated 1)&quot;,&quot;displayName&quot;:&quot;&quot;,&quot;type&quot;:&quot;FIGURE_OBJECT&quot;,&quot;relativeTransform&quot;:{&quot;translate&quot;:{&quot;x&quot;:-57.78096157605348,&quot;y&quot;:34.04613143941941},&quot;rotate&quot;:0,&quot;skewX&quot;:0,&quot;scale&quot;:{&quot;x&quot;:0.07052678665270243,&quot;y&quot;:0.07052678665270244}},&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2ef9332c-dfa0-4e6e-abe6-5f479e895db6&quot;,&quot;order&quot;:&quot;75&quot;}},&quot;34d70c53-7f88-40da-9b4d-1db7bd898cfe&quot;:{&quot;id&quot;:&quot;34d70c53-7f88-40da-9b4d-1db7bd898cfe&quot;,&quot;name&quot;:&quot;Fibroblast (activated 1)&quot;,&quot;displayName&quot;:&quot;&quot;,&quot;type&quot;:&quot;FIGURE_OBJECT&quot;,&quot;relativeTransform&quot;:{&quot;translate&quot;:{&quot;x&quot;:-63.375128615800364,&quot;y&quot;:36.69919671265511},&quot;rotate&quot;:0,&quot;skewX&quot;:0,&quot;scale&quot;:{&quot;x&quot;:0.07052678665270243,&quot;y&quot;:0.07052678665270244}},&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2ef9332c-dfa0-4e6e-abe6-5f479e895db6&quot;,&quot;order&quot;:&quot;1&quot;},&quot;opacity&quot;:0.7},&quot;cf892fa3-d8f1-4882-9f9a-526c7bc82966&quot;:{&quot;id&quot;:&quot;cf892fa3-d8f1-4882-9f9a-526c7bc82966&quot;,&quot;name&quot;:&quot;Fibroblast (activated 1)&quot;,&quot;displayName&quot;:&quot;&quot;,&quot;type&quot;:&quot;FIGURE_OBJECT&quot;,&quot;relativeTransform&quot;:{&quot;translate&quot;:{&quot;x&quot;:-46.05068519153046,&quot;y&quot;:33.112653954826484},&quot;rotate&quot;:3.141592653589793,&quot;skewX&quot;:-3.871972746231092e-32,&quot;scale&quot;:{&quot;x&quot;:0.07052678665270243,&quot;y&quot;:0.07052678665270244}},&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2ef9332c-dfa0-4e6e-abe6-5f479e895db6&quot;,&quot;order&quot;:&quot;8&quot;}},&quot;2ef9332c-dfa0-4e6e-abe6-5f479e895db6&quot;:{&quot;type&quot;:&quot;FIGURE_OBJECT&quot;,&quot;id&quot;:&quot;2ef9332c-dfa0-4e6e-abe6-5f479e895db6&quot;,&quot;parent&quot;:{&quot;type&quot;:&quot;CHILD&quot;,&quot;parentId&quot;:&quot;8e26434a-fc7f-4431-bf34-49a32a425651&quot;,&quot;order&quot;:&quot;5&quot;},&quot;relativeTransform&quot;:{&quot;translate&quot;:{&quot;x&quot;:145.43682058985144,&quot;y&quot;:42.85104331005684},&quot;rotate&quot;:0,&quot;skewX&quot;:0,&quot;scale&quot;:{&quot;x&quot;:1,&quot;y&quot;:1}}},&quot;da21879b-94f5-4f63-ab88-a84114a8b90a&quot;:{&quot;relativeTransform&quot;:{&quot;translate&quot;:{&quot;x&quot;:88.80726908346598,&quot;y&quot;:39.35863590751708},&quot;rotate&quot;:1.5707963267948966,&quot;skewX&quot;:2.465190328815662e-32,&quot;scale&quot;:{&quot;x&quot;:1,&quot;y&quot;:1}},&quot;type&quot;:&quot;FIGURE_OBJECT&quot;,&quot;id&quot;:&quot;da21879b-94f5-4f63-ab88-a84114a8b90a&quot;,&quot;opacity&quot;:1,&quot;path&quot;:{&quot;type&quot;:&quot;RECT&quot;,&quot;size&quot;:{&quot;x&quot;:31.007601748549277,&quot;y&quot;:6.547151656612747},&quot;cornerRounding&quot;:{&quot;type&quot;:&quot;ARC_LENGTH&quot;,&quot;global&quot;:0},&quot;selectedObjectIds&quot;:[&quot;4ed980aa-ade2-452c-bde8-da7f4a4824fe&quot;]},&quot;pathStyles&quot;:[{&quot;type&quot;:&quot;FILL&quot;,&quot;fillStyle&quot;:&quot;rgba(177, 180, 183, 1)&quot;},{&quot;type&quot;:&quot;STROKE&quot;,&quot;strokeStyle&quot;:&quot;rgba(98, 103, 106, 1)&quot;,&quot;lineWidth&quot;:2,&quot;lineJoin&quot;:&quot;round&quot;}],&quot;isLocked&quot;:false,&quot;parent&quot;:{&quot;type&quot;:&quot;CHILD&quot;,&quot;parentId&quot;:&quot;8e26434a-fc7f-4431-bf34-49a32a425651&quot;,&quot;order&quot;:&quot;7&quot;},&quot;name&quot;:&quot;Shape (rectangle, editable)&quot;,&quot;displayName&quot;:&quot;Shape (rectangle, editable)&quot;,&quot;source&quot;:{&quot;id&quot;:&quot;625847ac0dd7ad237f037144&quot;,&quot;type&quot;:&quot;ASSETS&quot;},&quot;isPremium&quot;:false},&quot;8e26434a-fc7f-4431-bf34-49a32a425651&quot;:{&quot;type&quot;:&quot;FIGURE_OBJECT&quot;,&quot;id&quot;:&quot;8e26434a-fc7f-4431-bf34-49a32a425651&quot;,&quot;parent&quot;:{&quot;type&quot;:&quot;CHILD&quot;,&quot;parentId&quot;:&quot;4d932361-10b9-499a-8b84-9a9234ed1a1c&quot;,&quot;order&quot;:&quot;9998&quot;},&quot;relativeTransform&quot;:{&quot;translate&quot;:{&quot;x&quot;:-222.31773090277784,&quot;y&quot;:146.77121151452383},&quot;rotate&quot;:0,&quot;skewX&quot;:0,&quot;scale&quot;:{&quot;x&quot;:1,&quot;y&quot;:1}}},&quot;b4cac128-aad0-419c-9778-0a706af21a48&quot;:{&quot;relativeTransform&quot;:{&quot;translate&quot;:{&quot;x&quot;:34.419802462386656,&quot;y&quot;:157.63194652304873},&quot;rotate&quot;:0,&quot;skewX&quot;:0,&quot;scale&quot;:{&quot;x&quot;:1,&quot;y&quot;:1}},&quot;type&quot;:&quot;FIGURE_OBJECT&quot;,&quot;id&quot;:&quot;b4cac128-aad0-419c-9778-0a706af21a48&quot;,&quot;name&quot;:&quot;Well plate (side view, 7)&quot;,&quot;displayName&quot;:&quot;Well plate (side view, 7)&quot;,&quot;opacity&quot;:1,&quot;source&quot;:{&quot;id&quot;:&quot;5e3453182bbe3800886b0623&quot;,&quot;type&quot;:&quot;ASSETS&quot;},&quot;pathStyles&quot;:[{&quot;type&quot;:&quot;FILL&quot;,&quot;fillStyle&quot;:&quot;rgb(0,0,0)&quot;}],&quot;isLocked&quot;:false,&quot;parent&quot;:{&quot;type&quot;:&quot;CHILD&quot;,&quot;parentId&quot;:&quot;99b5163c-713a-40bf-a236-eb2b71a1ff2e&quot;,&quot;order&quot;:&quot;05&quot;},&quot;isPremium&quot;:true},&quot;098010c1-9e26-4f82-a715-d47648ce8304&quot;:{&quot;type&quot;:&quot;FIGURE_OBJECT&quot;,&quot;id&quot;:&quot;098010c1-9e26-4f82-a715-d47648ce8304&quot;,&quot;relativeTransform&quot;:{&quot;translate&quot;:{&quot;x&quot;:-193.08589546805342,&quot;y&quot;:9.491642488304342},&quot;rotate&quot;:0},&quot;opacity&quot;:0.51,&quot;path&quot;:{&quot;type&quot;:&quot;RECT&quot;,&quot;size&quot;:{&quot;x&quot;:157.10138307916287,&quot;y&quot;:107.32798618922307},&quot;cornerRounding&quot;:{&quot;type&quot;:&quot;ARC_LENGTH&quot;,&quot;global&quot;:0}},&quot;pathStyles&quot;:[{&quot;type&quot;:&quot;FILL&quot;,&quot;fillStyle&quot;:&quot;rgba(238,244,251,1)&quot;},{&quot;type&quot;:&quot;STROKE&quot;,&quot;strokeStyle&quot;:&quot;rgba(129,134,137,1)&quot;,&quot;lineWidth&quot;:0.9393206761085969,&quot;lineJoin&quot;:&quot;round&quot;}],&quot;isLocked&quot;:false,&quot;parent&quot;:{&quot;type&quot;:&quot;CHILD&quot;,&quot;parentId&quot;:&quot;b4cac128-aad0-419c-9778-0a706af21a48&quot;,&quot;order&quot;:&quot;05&quot;}},&quot;d20c61e8-01d3-42a0-be62-e77d6fc4bef4&quot;:{&quot;type&quot;:&quot;FIGURE_OBJECT&quot;,&quot;id&quot;:&quot;d20c61e8-01d3-42a0-be62-e77d6fc4bef4&quot;,&quot;relativeTransform&quot;:{&quot;translate&quot;:{&quot;x&quot;:-193.43814072159427,&quot;y&quot;:21.43518880806885},&quot;rotate&quot;:0},&quot;opacity&quot;:1,&quot;path&quot;:{&quot;type&quot;:&quot;RECT&quot;,&quot;size&quot;:{&quot;x&quot;:157.33621324819023,&quot;y&quot;:84.84703773899079},&quot;cornerRounding&quot;:{&quot;type&quot;:&quot;ARC_LENGTH&quot;,&quot;global&quot;:0}},&quot;pathStyles&quot;:[{&quot;type&quot;:&quot;FILL&quot;,&quot;fillStyle&quot;:&quot;rgba(232, 164, 194, 1)&quot;},{&quot;type&quot;:&quot;STROKE&quot;,&quot;strokeStyle&quot;:&quot;rgba(216,143,143,1)&quot;,&quot;lineWidth&quot;:0.9393206761085969,&quot;lineJoin&quot;:&quot;round&quot;}],&quot;isLocked&quot;:false,&quot;parent&quot;:{&quot;type&quot;:&quot;CHILD&quot;,&quot;parentId&quot;:&quot;b4cac128-aad0-419c-9778-0a706af21a48&quot;,&quot;order&quot;:&quot;1&quot;},&quot;layout&quot;:{&quot;sizeRatio&quot;:{&quot;x&quot;:0.88,&quot;y&quot;:0.88},&quot;keepAspectRatio&quot;:false}},&quot;2396e5f9-5890-453d-a3d4-cf880da3eca3&quot;:{&quot;id&quot;:&quot;2396e5f9-5890-453d-a3d4-cf880da3eca3&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6.326660629622915,&quot;color&quot;:&quot;black&quot;,&quot;fontWeight&quot;:&quot;normal&quot;,&quot;fontStyle&quot;:&quot;normal&quot;,&quot;decoration&quot;:&quot;none&quot;}}]},&quot;format&quot;:&quot;BETTER_TEXT&quot;,&quot;size&quot;:{&quot;x&quot;:138.4558676584074,&quot;y&quot;:7.456421456341294},&quot;targetSize&quot;:{&quot;x&quot;:138.4558676584074,&quot;y&quot;:2}},&quot;parent&quot;:{&quot;type&quot;:&quot;CHILD&quot;,&quot;parentId&quot;:&quot;d20c61e8-01d3-42a0-be62-e77d6fc4bef4&quot;,&quot;order&quot;:&quot;5&quot;},&quot;opacity&quot;:0.99},&quot;781b7469-ac30-4418-8ce1-a2a813e18587&quot;:{&quot;type&quot;:&quot;FIGURE_OBJECT&quot;,&quot;id&quot;:&quot;781b7469-ac30-4418-8ce1-a2a813e18587&quot;,&quot;name&quot;:&quot;Well plate (side view, container, large, wide)&quot;,&quot;relativeTransform&quot;:{&quot;translate&quot;:{&quot;x&quot;:-193.43700840045446,&quot;y&quot;:8.62482879380141},&quot;rotate&quot;:0,&quot;skewX&quot;:0,&quot;scale&quot;:{&quot;x&quot;:0.36549442650139974,&quot;y&quot;:0.36549442650139957}},&quot;opacity&quot;:1,&quot;image&quot;:{&quot;url&quot;:&quot;https://icons.biorender.com/biorender/5e343b44cf9d2e00289a88b0/20200131143629/image/well-plate-side-view-container-large-wide.png&quot;,&quot;fallbackUrl&quot;:&quot;https://res.cloudinary.com/dlcjuc3ej/image/upload/v1580481389/dozkknqo7undjr768hpc.svg#/keystone/api/icons/5e343b44cf9d2e00289a88b0/20200131143629/image/well-plate-side-view-container-large-wide.svg&quot;,&quot;size&quot;:{&quot;x&quot;:514,&quot;y&quot;:349},&quot;isPremium&quot;:false},&quot;source&quot;:{&quot;id&quot;:&quot;5e343b44cf9d2e00289a88b0&quot;,&quot;type&quot;:&quot;ASSETS&quot;},&quot;pathStyles&quot;:[{&quot;type&quot;:&quot;FILL&quot;,&quot;fillStyle&quot;:&quot;rgb(0,0,0)&quot;}],&quot;isLocked&quot;:false,&quot;parent&quot;:{&quot;type&quot;:&quot;CHILD&quot;,&quot;parentId&quot;:&quot;b4cac128-aad0-419c-9778-0a706af21a48&quot;,&quot;order&quot;:&quot;5&quot;}},&quot;b27d6018-cfe5-4ff1-b480-f2002b2b67cd&quot;:{&quot;type&quot;:&quot;FIGURE_OBJECT&quot;,&quot;id&quot;:&quot;b27d6018-cfe5-4ff1-b480-f2002b2b67cd&quot;,&quot;relativeTransform&quot;:{&quot;translate&quot;:{&quot;x&quot;:-193.43820246965564,&quot;y&quot;:32.70236852872097},&quot;rotate&quot;:0},&quot;opacity&quot;:0.21,&quot;path&quot;:{&quot;type&quot;:&quot;RECT&quot;,&quot;size&quot;:{&quot;x&quot;:157.33621324819023,&quot;y&quot;:60.906736402053454},&quot;cornerRounding&quot;:{&quot;type&quot;:&quot;ARC_LENGTH&quot;,&quot;global&quot;:0}},&quot;pathStyles&quot;:[{&quot;type&quot;:&quot;FILL&quot;,&quot;fillStyle&quot;:&quot;rgb(149, 170, 211)&quot;},{&quot;type&quot;:&quot;STROKE&quot;,&quot;strokeStyle&quot;:&quot;rgb(106, 121, 150)&quot;,&quot;lineWidth&quot;:0.9393206761085969,&quot;lineJoin&quot;:&quot;round&quot;}],&quot;isLocked&quot;:false,&quot;parent&quot;:{&quot;type&quot;:&quot;CHILD&quot;,&quot;parentId&quot;:&quot;b4cac128-aad0-419c-9778-0a706af21a48&quot;,&quot;order&quot;:&quot;15&quot;},&quot;layout&quot;:{&quot;sizeRatio&quot;:{&quot;x&quot;:0.88,&quot;y&quot;:0.88},&quot;keepAspectRatio&quot;:false}},&quot;0b2c276b-2bd5-49ec-b7c7-cbb6ed41fc15&quot;:{&quot;id&quot;:&quot;0b2c276b-2bd5-49ec-b7c7-cbb6ed41fc15&quot;,&quot;type&quot;:&quot;FIGURE_OBJECT&quot;,&quot;relativeTransform&quot;:{&quot;translate&quot;:{&quot;x&quot;:0,&quot;y&quot;:0},&quot;rotate&quot;:0},&quot;text&quot;:{&quot;textData&quot;:{&quot;lineSpacing&quot;:&quot;normal&quot;,&quot;alignment&quot;:&quot;center&quot;,&quot;verticalAlign&quot;:&quot;TOP&quot;,&quot;lines&quot;:[{&quot;runs&quot;:[],&quot;text&quot;:&quot;&quot;,&quot;baseStyle&quot;:{&quot;fontFamily&quot;:&quot;Roboto&quot;,&quot;fontSize&quot;:6.326660629622915,&quot;color&quot;:&quot;black&quot;,&quot;fontWeight&quot;:&quot;normal&quot;,&quot;fontStyle&quot;:&quot;normal&quot;,&quot;decoration&quot;:&quot;none&quot;}}]},&quot;format&quot;:&quot;BETTER_TEXT&quot;,&quot;size&quot;:{&quot;x&quot;:138.4558676584074,&quot;y&quot;:7.456421456341294},&quot;targetSize&quot;:{&quot;x&quot;:138.4558676584074,&quot;y&quot;:2}},&quot;parent&quot;:{&quot;type&quot;:&quot;CHILD&quot;,&quot;parentId&quot;:&quot;b27d6018-cfe5-4ff1-b480-f2002b2b67cd&quot;,&quot;order&quot;:&quot;5&quot;}},&quot;9bc333d7-eb88-4448-a056-30567603da11&quot;:{&quot;id&quot;:&quot;9bc333d7-eb88-4448-a056-30567603da11&quot;,&quot;name&quot;:&quot;Fibroblast (activated 2)&quot;,&quot;displayName&quot;:&quot;&quot;,&quot;type&quot;:&quot;FIGURE_OBJECT&quot;,&quot;relativeTransform&quot;:{&quot;translate&quot;:{&quot;x&quot;:-211.6796342639442,&quot;y&quot;:180.0075007272452},&quot;rotate&quot;:0,&quot;skewX&quot;:0,&quot;scale&quot;:{&quot;x&quot;:0.33892824801551336,&quot;y&quot;:0.33892824801551336}},&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99b5163c-713a-40bf-a236-eb2b71a1ff2e&quot;,&quot;order&quot;:&quot;15&quot;}},&quot;89514477-d1e7-4f1a-8edc-1d0f8f477696&quot;:{&quot;id&quot;:&quot;89514477-d1e7-4f1a-8edc-1d0f8f477696&quot;,&quot;name&quot;:&quot;Fibroblast (activated 1)&quot;,&quot;displayName&quot;:&quot;&quot;,&quot;type&quot;:&quot;FIGURE_OBJECT&quot;,&quot;relativeTransform&quot;:{&quot;translate&quot;:{&quot;x&quot;:-113.71064400132025,&quot;y&quot;:209.251055560474},&quot;rotate&quot;:0,&quot;skewX&quot;:0,&quot;scale&quot;:{&quot;x&quot;:0.33892824801551336,&quot;y&quot;:0.33892824801551336}},&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99b5163c-713a-40bf-a236-eb2b71a1ff2e&quot;,&quot;order&quot;:&quot;2&quot;},&quot;opacity&quot;:0.7},&quot;cb1c0523-6109-4b52-bb08-f0bc74e16e9b&quot;:{&quot;id&quot;:&quot;cb1c0523-6109-4b52-bb08-f0bc74e16e9b&quot;,&quot;name&quot;:&quot;Fibroblast (activated 2)&quot;,&quot;displayName&quot;:&quot;&quot;,&quot;type&quot;:&quot;FIGURE_OBJECT&quot;,&quot;relativeTransform&quot;:{&quot;translate&quot;:{&quot;x&quot;:-104.19495259895365,&quot;y&quot;:195.912888382042},&quot;rotate&quot;:0,&quot;skewX&quot;:0,&quot;scale&quot;:{&quot;x&quot;:0.33892824801551336,&quot;y&quot;:0.33892824801551336}},&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99b5163c-713a-40bf-a236-eb2b71a1ff2e&quot;,&quot;order&quot;:&quot;25&quot;}},&quot;6d8bda49-85da-45d7-8baf-a0107e51bf01&quot;:{&quot;id&quot;:&quot;6d8bda49-85da-45d7-8baf-a0107e51bf01&quot;,&quot;name&quot;:&quot;Fibroblast (activated 2)&quot;,&quot;displayName&quot;:&quot;&quot;,&quot;type&quot;:&quot;FIGURE_OBJECT&quot;,&quot;relativeTransform&quot;:{&quot;translate&quot;:{&quot;x&quot;:-208.29021319369582,&quot;y&quot;:205.03958940997802},&quot;rotate&quot;:0,&quot;skewX&quot;:0,&quot;scale&quot;:{&quot;x&quot;:0.33892824801551336,&quot;y&quot;:0.33892824801551336}},&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99b5163c-713a-40bf-a236-eb2b71a1ff2e&quot;,&quot;order&quot;:&quot;3&quot;}},&quot;3d305395-e8e6-4a57-b5ea-51e3e438408c&quot;:{&quot;id&quot;:&quot;3d305395-e8e6-4a57-b5ea-51e3e438408c&quot;,&quot;name&quot;:&quot;Fibroblast (activated 2)&quot;,&quot;displayName&quot;:&quot;&quot;,&quot;type&quot;:&quot;FIGURE_OBJECT&quot;,&quot;relativeTransform&quot;:{&quot;translate&quot;:{&quot;x&quot;:-159.01717120113028,&quot;y&quot;:195.91288655246984},&quot;rotate&quot;:0,&quot;skewX&quot;:0,&quot;scale&quot;:{&quot;x&quot;:0.33892824801551336,&quot;y&quot;:0.33892824801551336}},&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99b5163c-713a-40bf-a236-eb2b71a1ff2e&quot;,&quot;order&quot;:&quot;5&quot;}},&quot;ce475eb9-3b8a-44da-8ecd-b4224dad845b&quot;:{&quot;id&quot;:&quot;ce475eb9-3b8a-44da-8ecd-b4224dad845b&quot;,&quot;name&quot;:&quot;Fibroblast (activated 2)&quot;,&quot;displayName&quot;:&quot;&quot;,&quot;type&quot;:&quot;FIGURE_OBJECT&quot;,&quot;relativeTransform&quot;:{&quot;translate&quot;:{&quot;x&quot;:-117.67456693052563,&quot;y&quot;:183.2029758201128},&quot;rotate&quot;:6.283185307179586,&quot;skewX&quot;:0,&quot;scale&quot;:{&quot;x&quot;:-0.33892824801551336,&quot;y&quot;:0.33892824801551336}},&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99b5163c-713a-40bf-a236-eb2b71a1ff2e&quot;,&quot;order&quot;:&quot;55&quot;},&quot;opacity&quot;:0.85},&quot;914948b8-4d10-408e-a788-9521fc97f508&quot;:{&quot;id&quot;:&quot;914948b8-4d10-408e-a788-9521fc97f508&quot;,&quot;name&quot;:&quot;Fibroblast (activated 1)&quot;,&quot;displayName&quot;:&quot;&quot;,&quot;type&quot;:&quot;FIGURE_OBJECT&quot;,&quot;relativeTransform&quot;:{&quot;translate&quot;:{&quot;x&quot;:-160.84040483729913,&quot;y&quot;:213.01224158299343},&quot;rotate&quot;:0,&quot;skewX&quot;:0,&quot;scale&quot;:{&quot;x&quot;:0.33892824801551336,&quot;y&quot;:0.33892824801551336}},&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99b5163c-713a-40bf-a236-eb2b71a1ff2e&quot;,&quot;order&quot;:&quot;6&quot;}},&quot;4b7eab9a-5fad-4337-8a84-a302c48f137d&quot;:{&quot;id&quot;:&quot;4b7eab9a-5fad-4337-8a84-a302c48f137d&quot;,&quot;name&quot;:&quot;Fibroblast (activated 1)&quot;,&quot;displayName&quot;:&quot;&quot;,&quot;type&quot;:&quot;FIGURE_OBJECT&quot;,&quot;relativeTransform&quot;:{&quot;translate&quot;:{&quot;x&quot;:-164.54997634140108,&quot;y&quot;:175.23068350594446},&quot;rotate&quot;:0,&quot;skewX&quot;:0,&quot;scale&quot;:{&quot;x&quot;:0.33892824801551336,&quot;y&quot;:0.33892824801551336}},&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99b5163c-713a-40bf-a236-eb2b71a1ff2e&quot;,&quot;order&quot;:&quot;7&quot;}},&quot;ac4263b8-a2cb-43f9-81c3-bc00dce6e4da&quot;:{&quot;id&quot;:&quot;ac4263b8-a2cb-43f9-81c3-bc00dce6e4da&quot;,&quot;name&quot;:&quot;Fibroblast (activated 1)&quot;,&quot;displayName&quot;:&quot;&quot;,&quot;type&quot;:&quot;FIGURE_OBJECT&quot;,&quot;relativeTransform&quot;:{&quot;translate&quot;:{&quot;x&quot;:-191.43368002159548,&quot;y&quot;:187.98043161734688},&quot;rotate&quot;:0,&quot;skewX&quot;:0,&quot;scale&quot;:{&quot;x&quot;:0.33892824801551336,&quot;y&quot;:0.33892824801551336}},&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99b5163c-713a-40bf-a236-eb2b71a1ff2e&quot;,&quot;order&quot;:&quot;1&quot;},&quot;opacity&quot;:0.7},&quot;d8beabbe-2ba8-4d15-ae3a-2d657cfb5151&quot;:{&quot;id&quot;:&quot;d8beabbe-2ba8-4d15-ae3a-2d657cfb5151&quot;,&quot;name&quot;:&quot;Fibroblast (activated 1)&quot;,&quot;displayName&quot;:&quot;&quot;,&quot;type&quot;:&quot;FIGURE_OBJECT&quot;,&quot;relativeTransform&quot;:{&quot;translate&quot;:{&quot;x&quot;:-108.17817475455251,&quot;y&quot;:170.74470160557829},&quot;rotate&quot;:3.141592653589793,&quot;skewX&quot;:0,&quot;scale&quot;:{&quot;x&quot;:0.33892824801551336,&quot;y&quot;:0.33892824801551336}},&quot;image&quot;:{&quot;url&quot;:&quot;https://icons.biorender.com/biorender/61798bd14b488100281fae1b/fibroblast-activated-1.png&quot;,&quot;fallbackUrl&quot;:&quot;https://res.cloudinary.com/dlcjuc3ej/image/upload/v1635355575/yrtxvelus4obgk3no7fc.svg#/keystone/api/icons/61798bd14b488100281fae1b/fibroblast-activated-1.svg#/keystone/api/icons/61798bd14b488100281fae1b/fibroblast-activated-1.svg#/keystone/api/icons/61798bd14b488100281fae1b/fibroblast-activated-1.svg&quot;,&quot;isPremium&quot;:false,&quot;size&quot;:{&quot;x&quot;:150,&quot;y&quot;:37.5}},&quot;source&quot;:{&quot;id&quot;:&quot;617986459d7cbb0029c1bd15&quot;,&quot;type&quot;:&quot;ASSETS&quot;},&quot;isPremium&quot;:false,&quot;parent&quot;:{&quot;type&quot;:&quot;CHILD&quot;,&quot;parentId&quot;:&quot;99b5163c-713a-40bf-a236-eb2b71a1ff2e&quot;,&quot;order&quot;:&quot;75&quot;}},&quot;32f4f823-2535-4bac-8398-f65ba6f78543&quot;:{&quot;type&quot;:&quot;FIGURE_OBJECT&quot;,&quot;id&quot;:&quot;32f4f823-2535-4bac-8398-f65ba6f78543&quot;,&quot;relativeTransform&quot;:{&quot;translate&quot;:{&quot;x&quot;:-158.48645998084697,&quot;y&quot;:189.71361072069226},&quot;rotate&quot;:-3.528576554963731e-17,&quot;skewX&quot;:-5.868890566063259e-17,&quot;scale&quot;:{&quot;x&quot;:1,&quot;y&quot;:1}},&quot;opacity&quot;:1,&quot;path&quot;:{&quot;type&quot;:&quot;RECT&quot;,&quot;size&quot;:{&quot;x&quot;:28.96623737169153,&quot;y&quot;:-60.35177941393354},&quot;cornerRounding&quot;:{&quot;type&quot;:&quot;ARC_LENGTH&quot;,&quot;global&quot;:0}},&quot;pathStyles&quot;:[{&quot;type&quot;:&quot;FILL&quot;,&quot;fillStyle&quot;:&quot;rgba(231, 162, 193, 1)&quot;},{&quot;type&quot;:&quot;STROKE&quot;,&quot;strokeStyle&quot;:&quot;rgba(232, 164, 194, 1)&quot;,&quot;lineWidth&quot;:1.0447063761705087,&quot;lineJoin&quot;:&quot;round&quot;}],&quot;isLocked&quot;:false,&quot;parent&quot;:{&quot;type&quot;:&quot;CHILD&quot;,&quot;parentId&quot;:&quot;99b5163c-713a-40bf-a236-eb2b71a1ff2e&quot;,&quot;order&quot;:&quot;8&quot;}},&quot;99b5163c-713a-40bf-a236-eb2b71a1ff2e&quot;:{&quot;type&quot;:&quot;FIGURE_OBJECT&quot;,&quot;id&quot;:&quot;99b5163c-713a-40bf-a236-eb2b71a1ff2e&quot;,&quot;parent&quot;:{&quot;type&quot;:&quot;CHILD&quot;,&quot;parentId&quot;:&quot;4d932361-10b9-499a-8b84-9a9234ed1a1c&quot;,&quot;order&quot;:&quot;999952&quot;},&quot;relativeTransform&quot;:{&quot;translate&quot;:{&quot;x&quot;:200.76752083333338,&quot;y&quot;:-273.07078703535706},&quot;rotate&quot;:0,&quot;skewX&quot;:0,&quot;scale&quot;:{&quot;x&quot;:1,&quot;y&quot;:1}}}}}"/>
    <we:property name="has-user-completed-add" value="true"/>
    <we:property name="6616c0ba1360d252d8940066_1712767427456" value="{&quot;id&quot;:&quot;86899cf9-6a0b-42b5-b58f-de9fc73d9da6&quot;,&quot;objects&quot;:{&quot;86899cf9-6a0b-42b5-b58f-de9fc73d9da6&quot;:{&quot;id&quot;:&quot;86899cf9-6a0b-42b5-b58f-de9fc73d9da6&quot;,&quot;type&quot;:&quot;FIGURE_OBJECT&quot;,&quot;document&quot;:{&quot;type&quot;:&quot;DOCUMENT_GROUP&quot;,&quot;canvasType&quot;:&quot;FIGURE&quot;,&quot;units&quot;:&quot;in&quot;}},&quot;09be7a47-ca64-4dbe-a9e4-a75fcdc3973f&quot;:{&quot;id&quot;:&quot;09be7a47-ca64-4dbe-a9e4-a75fcdc3973f&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6899cf9-6a0b-42b5-b58f-de9fc73d9da6&quot;,&quot;type&quot;:&quot;FRAME&quot;,&quot;order&quot;:&quot;5&quot;}},&quot;ed5b32b3-8fba-4efc-b978-68594c61a45e&quot;:{&quot;id&quot;:&quot;ed5b32b3-8fba-4efc-b978-68594c61a45e&quot;,&quot;type&quot;:&quot;FIGURE_OBJECT&quot;,&quot;document&quot;:{&quot;type&quot;:&quot;FIGURE&quot;,&quot;canvasType&quot;:&quot;FIGURE&quot;,&quot;units&quot;:&quot;in&quot;},&quot;parent&quot;:{&quot;parentId&quot;:&quot;86899cf9-6a0b-42b5-b58f-de9fc73d9da6&quot;,&quot;type&quot;:&quot;DOCUMENT&quot;,&quot;order&quot;:&quot;5&quot;}},&quot;bce25427-100d-4662-81e5-2a8e8a1db858&quot;:{&quot;id&quot;:&quot;bce25427-100d-4662-81e5-2a8e8a1db85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ed5b32b3-8fba-4efc-b978-68594c61a45e&quot;,&quot;order&quot;:&quot;5&quot;}},&quot;5646772d-ba07-4b0c-b6ec-01f897efaf09&quot;:{&quot;id&quot;:&quot;5646772d-ba07-4b0c-b6ec-01f897efaf09&quot;,&quot;type&quot;:&quot;FIGURE_OBJECT&quot;,&quot;guide&quot;:{&quot;type&quot;:&quot;GRID&quot;,&quot;distance&quot;:0.5,&quot;units&quot;:&quot;in&quot;},&quot;parent&quot;:{&quot;parentId&quot;:&quot;86899cf9-6a0b-42b5-b58f-de9fc73d9da6&quot;,&quot;type&quot;:&quot;GUIDE&quot;,&quot;order&quot;:&quot;5&quot;}},&quot;b6507c4c-9072-4de0-be4b-193a3710804f&quot;:{&quot;id&quot;:&quot;b6507c4c-9072-4de0-be4b-193a3710804f&quot;,&quot;name&quot;:&quot;Fibroblast (activated 2)&quot;,&quot;displayName&quot;:&quot;&quot;,&quot;type&quot;:&quot;FIGURE_OBJECT&quot;,&quot;relativeTransform&quot;:{&quot;translate&quot;:{&quot;x&quot;:13.774980679118244,&quot;y&quot;:-120.51478329931062},&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quot;}},&quot;ca24dead-e3f4-4a7f-a980-9d832c99f6a3&quot;:{&quot;id&quot;:&quot;ca24dead-e3f4-4a7f-a980-9d832c99f6a3&quot;,&quot;name&quot;:&quot;Fibroblast (activated 2)&quot;,&quot;displayName&quot;:&quot;&quot;,&quot;type&quot;:&quot;FIGURE_OBJECT&quot;,&quot;relativeTransform&quot;:{&quot;translate&quot;:{&quot;x&quot;:-18.783719415180997,&quot;y&quot;:-49.19249025105481},&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5&quot;}},&quot;899d2e0a-71cf-4c98-ac87-f890dab1d7bb&quot;:{&quot;id&quot;:&quot;899d2e0a-71cf-4c98-ac87-f890dab1d7bb&quot;,&quot;name&quot;:&quot;Fibroblast (activated 2)&quot;,&quot;displayName&quot;:&quot;&quot;,&quot;type&quot;:&quot;FIGURE_OBJECT&quot;,&quot;relativeTransform&quot;:{&quot;translate&quot;:{&quot;x&quot;:111.0474991181907,&quot;y&quot;:-18.80786136333606},&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7&quot;}},&quot;b4c1ffdc-00b9-4b6b-aa6d-66bc493b62e8&quot;:{&quot;id&quot;:&quot;b4c1ffdc-00b9-4b6b-aa6d-66bc493b62e8&quot;,&quot;name&quot;:&quot;Fibroblast (activated 2)&quot;,&quot;displayName&quot;:&quot;&quot;,&quot;type&quot;:&quot;FIGURE_OBJECT&quot;,&quot;relativeTransform&quot;:{&quot;translate&quot;:{&quot;x&quot;:-27.52931862585592,&quot;y&quot;:26.517284994910653},&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8&quot;}},&quot;d3d62515-4feb-42b1-8fbf-944fe2e2a76f&quot;:{&quot;id&quot;:&quot;d3d62515-4feb-42b1-8fbf-944fe2e2a76f&quot;,&quot;name&quot;:&quot;Fibroblast (activated 2)&quot;,&quot;displayName&quot;:&quot;&quot;,&quot;type&quot;:&quot;FIGURE_OBJECT&quot;,&quot;relativeTransform&quot;:{&quot;translate&quot;:{&quot;x&quot;:145.65470484538585,&quot;y&quot;:-91.114196175381},&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9&quot;}},&quot;8340e4d2-ff21-46ff-bdc1-b60d55c6e4d9&quot;:{&quot;id&quot;:&quot;8340e4d2-ff21-46ff-bdc1-b60d55c6e4d9&quot;,&quot;name&quot;:&quot;Fibroblast (activated 2)&quot;,&quot;displayName&quot;:&quot;&quot;,&quot;type&quot;:&quot;FIGURE_OBJECT&quot;,&quot;relativeTransform&quot;:{&quot;translate&quot;:{&quot;x&quot;:-120.44193105173434,&quot;y&quot;:-91.11412291059102},&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95&quot;}},&quot;c03e1505-e428-43ff-a840-85d86c1735ed&quot;:{&quot;id&quot;:&quot;c03e1505-e428-43ff-a840-85d86c1735ed&quot;,&quot;name&quot;:&quot;Fibroblast (activated 2)&quot;,&quot;displayName&quot;:&quot;&quot;,&quot;type&quot;:&quot;FIGURE_OBJECT&quot;,&quot;relativeTransform&quot;:{&quot;translate&quot;:{&quot;x&quot;:120.8850376045138,&quot;y&quot;:60.39148671730567},&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97&quot;}},&quot;ac5c4e79-e7ad-4bca-987a-de6afd8e0578&quot;:{&quot;id&quot;:&quot;ac5c4e79-e7ad-4bca-987a-de6afd8e0578&quot;,&quot;name&quot;:&quot;Fibroblast (activated 2)&quot;,&quot;displayName&quot;:&quot;&quot;,&quot;type&quot;:&quot;FIGURE_OBJECT&quot;,&quot;relativeTransform&quot;:{&quot;translate&quot;:{&quot;x&quot;:-157.6346266143866,&quot;y&quot;:-5.95317327607566},&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98&quot;}}}}"/>
    <we:property name="6616c0ba1360d252d8940066_1712767532012" value="{&quot;id&quot;:&quot;86899cf9-6a0b-42b5-b58f-de9fc73d9da6&quot;,&quot;objects&quot;:{&quot;86899cf9-6a0b-42b5-b58f-de9fc73d9da6&quot;:{&quot;id&quot;:&quot;86899cf9-6a0b-42b5-b58f-de9fc73d9da6&quot;,&quot;type&quot;:&quot;FIGURE_OBJECT&quot;,&quot;document&quot;:{&quot;type&quot;:&quot;DOCUMENT_GROUP&quot;,&quot;canvasType&quot;:&quot;FIGURE&quot;,&quot;units&quot;:&quot;in&quot;}},&quot;09be7a47-ca64-4dbe-a9e4-a75fcdc3973f&quot;:{&quot;id&quot;:&quot;09be7a47-ca64-4dbe-a9e4-a75fcdc3973f&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6899cf9-6a0b-42b5-b58f-de9fc73d9da6&quot;,&quot;type&quot;:&quot;FRAME&quot;,&quot;order&quot;:&quot;5&quot;}},&quot;ed5b32b3-8fba-4efc-b978-68594c61a45e&quot;:{&quot;id&quot;:&quot;ed5b32b3-8fba-4efc-b978-68594c61a45e&quot;,&quot;type&quot;:&quot;FIGURE_OBJECT&quot;,&quot;document&quot;:{&quot;type&quot;:&quot;FIGURE&quot;,&quot;canvasType&quot;:&quot;FIGURE&quot;,&quot;units&quot;:&quot;in&quot;},&quot;parent&quot;:{&quot;parentId&quot;:&quot;86899cf9-6a0b-42b5-b58f-de9fc73d9da6&quot;,&quot;type&quot;:&quot;DOCUMENT&quot;,&quot;order&quot;:&quot;5&quot;}},&quot;bce25427-100d-4662-81e5-2a8e8a1db858&quot;:{&quot;id&quot;:&quot;bce25427-100d-4662-81e5-2a8e8a1db85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ed5b32b3-8fba-4efc-b978-68594c61a45e&quot;,&quot;order&quot;:&quot;5&quot;}},&quot;5646772d-ba07-4b0c-b6ec-01f897efaf09&quot;:{&quot;id&quot;:&quot;5646772d-ba07-4b0c-b6ec-01f897efaf09&quot;,&quot;type&quot;:&quot;FIGURE_OBJECT&quot;,&quot;guide&quot;:{&quot;type&quot;:&quot;GRID&quot;,&quot;distance&quot;:0.5,&quot;units&quot;:&quot;in&quot;},&quot;parent&quot;:{&quot;parentId&quot;:&quot;86899cf9-6a0b-42b5-b58f-de9fc73d9da6&quot;,&quot;type&quot;:&quot;GUIDE&quot;,&quot;order&quot;:&quot;5&quot;}},&quot;b6507c4c-9072-4de0-be4b-193a3710804f&quot;:{&quot;id&quot;:&quot;b6507c4c-9072-4de0-be4b-193a3710804f&quot;,&quot;name&quot;:&quot;Fibroblast (activated 2)&quot;,&quot;displayName&quot;:&quot;&quot;,&quot;type&quot;:&quot;FIGURE_OBJECT&quot;,&quot;relativeTransform&quot;:{&quot;translate&quot;:{&quot;x&quot;:13.774980679118244,&quot;y&quot;:-120.51478329931062},&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quot;}},&quot;ca24dead-e3f4-4a7f-a980-9d832c99f6a3&quot;:{&quot;id&quot;:&quot;ca24dead-e3f4-4a7f-a980-9d832c99f6a3&quot;,&quot;name&quot;:&quot;Fibroblast (activated 2)&quot;,&quot;displayName&quot;:&quot;&quot;,&quot;type&quot;:&quot;FIGURE_OBJECT&quot;,&quot;relativeTransform&quot;:{&quot;translate&quot;:{&quot;x&quot;:-18.783719415180997,&quot;y&quot;:-49.19249025105481},&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5&quot;}},&quot;899d2e0a-71cf-4c98-ac87-f890dab1d7bb&quot;:{&quot;id&quot;:&quot;899d2e0a-71cf-4c98-ac87-f890dab1d7bb&quot;,&quot;name&quot;:&quot;Fibroblast (activated 2)&quot;,&quot;displayName&quot;:&quot;&quot;,&quot;type&quot;:&quot;FIGURE_OBJECT&quot;,&quot;relativeTransform&quot;:{&quot;translate&quot;:{&quot;x&quot;:111.0474991181907,&quot;y&quot;:-18.80786136333606},&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7&quot;}},&quot;b4c1ffdc-00b9-4b6b-aa6d-66bc493b62e8&quot;:{&quot;id&quot;:&quot;b4c1ffdc-00b9-4b6b-aa6d-66bc493b62e8&quot;,&quot;name&quot;:&quot;Fibroblast (activated 2)&quot;,&quot;displayName&quot;:&quot;&quot;,&quot;type&quot;:&quot;FIGURE_OBJECT&quot;,&quot;relativeTransform&quot;:{&quot;translate&quot;:{&quot;x&quot;:-27.52931862585592,&quot;y&quot;:26.517284994910653},&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8&quot;}},&quot;d3d62515-4feb-42b1-8fbf-944fe2e2a76f&quot;:{&quot;id&quot;:&quot;d3d62515-4feb-42b1-8fbf-944fe2e2a76f&quot;,&quot;name&quot;:&quot;Fibroblast (activated 2)&quot;,&quot;displayName&quot;:&quot;&quot;,&quot;type&quot;:&quot;FIGURE_OBJECT&quot;,&quot;relativeTransform&quot;:{&quot;translate&quot;:{&quot;x&quot;:145.65470484538585,&quot;y&quot;:-91.114196175381},&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9&quot;}},&quot;8340e4d2-ff21-46ff-bdc1-b60d55c6e4d9&quot;:{&quot;id&quot;:&quot;8340e4d2-ff21-46ff-bdc1-b60d55c6e4d9&quot;,&quot;name&quot;:&quot;Fibroblast (activated 2)&quot;,&quot;displayName&quot;:&quot;&quot;,&quot;type&quot;:&quot;FIGURE_OBJECT&quot;,&quot;relativeTransform&quot;:{&quot;translate&quot;:{&quot;x&quot;:-120.44193105173434,&quot;y&quot;:-91.11412291059102},&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95&quot;}},&quot;c03e1505-e428-43ff-a840-85d86c1735ed&quot;:{&quot;id&quot;:&quot;c03e1505-e428-43ff-a840-85d86c1735ed&quot;,&quot;name&quot;:&quot;Fibroblast (activated 2)&quot;,&quot;displayName&quot;:&quot;&quot;,&quot;type&quot;:&quot;FIGURE_OBJECT&quot;,&quot;relativeTransform&quot;:{&quot;translate&quot;:{&quot;x&quot;:120.8850376045138,&quot;y&quot;:60.39148671730567},&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97&quot;}},&quot;ac5c4e79-e7ad-4bca-987a-de6afd8e0578&quot;:{&quot;id&quot;:&quot;ac5c4e79-e7ad-4bca-987a-de6afd8e0578&quot;,&quot;name&quot;:&quot;Fibroblast (activated 2)&quot;,&quot;displayName&quot;:&quot;&quot;,&quot;type&quot;:&quot;FIGURE_OBJECT&quot;,&quot;relativeTransform&quot;:{&quot;translate&quot;:{&quot;x&quot;:-157.6346266143866,&quot;y&quot;:-5.95317327607566},&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98&quot;}}}}"/>
    <we:property name="6616c0ba1360d252d8940066_1712767565420" value="{&quot;id&quot;:&quot;86899cf9-6a0b-42b5-b58f-de9fc73d9da6&quot;,&quot;objects&quot;:{&quot;86899cf9-6a0b-42b5-b58f-de9fc73d9da6&quot;:{&quot;id&quot;:&quot;86899cf9-6a0b-42b5-b58f-de9fc73d9da6&quot;,&quot;type&quot;:&quot;FIGURE_OBJECT&quot;,&quot;document&quot;:{&quot;type&quot;:&quot;DOCUMENT_GROUP&quot;,&quot;canvasType&quot;:&quot;FIGURE&quot;,&quot;units&quot;:&quot;in&quot;}},&quot;09be7a47-ca64-4dbe-a9e4-a75fcdc3973f&quot;:{&quot;id&quot;:&quot;09be7a47-ca64-4dbe-a9e4-a75fcdc3973f&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86899cf9-6a0b-42b5-b58f-de9fc73d9da6&quot;,&quot;type&quot;:&quot;FRAME&quot;,&quot;order&quot;:&quot;5&quot;}},&quot;ed5b32b3-8fba-4efc-b978-68594c61a45e&quot;:{&quot;id&quot;:&quot;ed5b32b3-8fba-4efc-b978-68594c61a45e&quot;,&quot;type&quot;:&quot;FIGURE_OBJECT&quot;,&quot;document&quot;:{&quot;type&quot;:&quot;FIGURE&quot;,&quot;canvasType&quot;:&quot;FIGURE&quot;,&quot;units&quot;:&quot;in&quot;},&quot;parent&quot;:{&quot;parentId&quot;:&quot;86899cf9-6a0b-42b5-b58f-de9fc73d9da6&quot;,&quot;type&quot;:&quot;DOCUMENT&quot;,&quot;order&quot;:&quot;5&quot;}},&quot;bce25427-100d-4662-81e5-2a8e8a1db858&quot;:{&quot;id&quot;:&quot;bce25427-100d-4662-81e5-2a8e8a1db858&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ed5b32b3-8fba-4efc-b978-68594c61a45e&quot;,&quot;order&quot;:&quot;5&quot;}},&quot;5646772d-ba07-4b0c-b6ec-01f897efaf09&quot;:{&quot;id&quot;:&quot;5646772d-ba07-4b0c-b6ec-01f897efaf09&quot;,&quot;type&quot;:&quot;FIGURE_OBJECT&quot;,&quot;guide&quot;:{&quot;type&quot;:&quot;GRID&quot;,&quot;distance&quot;:0.5,&quot;units&quot;:&quot;in&quot;},&quot;parent&quot;:{&quot;parentId&quot;:&quot;86899cf9-6a0b-42b5-b58f-de9fc73d9da6&quot;,&quot;type&quot;:&quot;GUIDE&quot;,&quot;order&quot;:&quot;5&quot;}},&quot;b6507c4c-9072-4de0-be4b-193a3710804f&quot;:{&quot;id&quot;:&quot;b6507c4c-9072-4de0-be4b-193a3710804f&quot;,&quot;name&quot;:&quot;Fibroblast (activated 2)&quot;,&quot;displayName&quot;:&quot;&quot;,&quot;type&quot;:&quot;FIGURE_OBJECT&quot;,&quot;relativeTransform&quot;:{&quot;translate&quot;:{&quot;x&quot;:13.774980679118244,&quot;y&quot;:-120.51478329931062},&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quot;}},&quot;ca24dead-e3f4-4a7f-a980-9d832c99f6a3&quot;:{&quot;id&quot;:&quot;ca24dead-e3f4-4a7f-a980-9d832c99f6a3&quot;,&quot;name&quot;:&quot;Fibroblast (activated 2)&quot;,&quot;displayName&quot;:&quot;&quot;,&quot;type&quot;:&quot;FIGURE_OBJECT&quot;,&quot;relativeTransform&quot;:{&quot;translate&quot;:{&quot;x&quot;:-18.783719415180997,&quot;y&quot;:-49.19249025105481},&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5&quot;}},&quot;899d2e0a-71cf-4c98-ac87-f890dab1d7bb&quot;:{&quot;id&quot;:&quot;899d2e0a-71cf-4c98-ac87-f890dab1d7bb&quot;,&quot;name&quot;:&quot;Fibroblast (activated 2)&quot;,&quot;displayName&quot;:&quot;&quot;,&quot;type&quot;:&quot;FIGURE_OBJECT&quot;,&quot;relativeTransform&quot;:{&quot;translate&quot;:{&quot;x&quot;:111.0474991181907,&quot;y&quot;:-18.80786136333606},&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7&quot;}},&quot;b4c1ffdc-00b9-4b6b-aa6d-66bc493b62e8&quot;:{&quot;id&quot;:&quot;b4c1ffdc-00b9-4b6b-aa6d-66bc493b62e8&quot;,&quot;name&quot;:&quot;Fibroblast (activated 2)&quot;,&quot;displayName&quot;:&quot;&quot;,&quot;type&quot;:&quot;FIGURE_OBJECT&quot;,&quot;relativeTransform&quot;:{&quot;translate&quot;:{&quot;x&quot;:-27.52931862585592,&quot;y&quot;:26.517284994910653},&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8&quot;}},&quot;d3d62515-4feb-42b1-8fbf-944fe2e2a76f&quot;:{&quot;id&quot;:&quot;d3d62515-4feb-42b1-8fbf-944fe2e2a76f&quot;,&quot;name&quot;:&quot;Fibroblast (activated 2)&quot;,&quot;displayName&quot;:&quot;&quot;,&quot;type&quot;:&quot;FIGURE_OBJECT&quot;,&quot;relativeTransform&quot;:{&quot;translate&quot;:{&quot;x&quot;:145.65470484538585,&quot;y&quot;:-91.114196175381},&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9&quot;}},&quot;8340e4d2-ff21-46ff-bdc1-b60d55c6e4d9&quot;:{&quot;id&quot;:&quot;8340e4d2-ff21-46ff-bdc1-b60d55c6e4d9&quot;,&quot;name&quot;:&quot;Fibroblast (activated 2)&quot;,&quot;displayName&quot;:&quot;&quot;,&quot;type&quot;:&quot;FIGURE_OBJECT&quot;,&quot;relativeTransform&quot;:{&quot;translate&quot;:{&quot;x&quot;:-120.44193105173434,&quot;y&quot;:-91.11412291059102},&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95&quot;}},&quot;c03e1505-e428-43ff-a840-85d86c1735ed&quot;:{&quot;id&quot;:&quot;c03e1505-e428-43ff-a840-85d86c1735ed&quot;,&quot;name&quot;:&quot;Fibroblast (activated 2)&quot;,&quot;displayName&quot;:&quot;&quot;,&quot;type&quot;:&quot;FIGURE_OBJECT&quot;,&quot;relativeTransform&quot;:{&quot;translate&quot;:{&quot;x&quot;:120.8850376045138,&quot;y&quot;:60.39148671730567},&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97&quot;}},&quot;ac5c4e79-e7ad-4bca-987a-de6afd8e0578&quot;:{&quot;id&quot;:&quot;ac5c4e79-e7ad-4bca-987a-de6afd8e0578&quot;,&quot;name&quot;:&quot;Fibroblast (activated 2)&quot;,&quot;displayName&quot;:&quot;&quot;,&quot;type&quot;:&quot;FIGURE_OBJECT&quot;,&quot;relativeTransform&quot;:{&quot;translate&quot;:{&quot;x&quot;:-157.6346266143866,&quot;y&quot;:-5.95317327607566},&quot;rotate&quot;:0,&quot;skewX&quot;:0,&quot;scale&quot;:{&quot;x&quot;:1.0072777148377028,&quot;y&quot;:1.0072777148377028}},&quot;image&quot;:{&quot;url&quot;:&quot;https://icons.biorender.com/biorender/61798c6a4b488100281fae4f/fibroblast-activated-2.png&quot;,&quot;fallbackUrl&quot;:&quot;https://res.cloudinary.com/dlcjuc3ej/image/upload/v1635355747/c2ip1gsks21b8thdlonx.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keystone/api/icons/61798c6a4b488100281fae4f/fibroblast-activated-2.svg&quot;,&quot;isPremium&quot;:false,&quot;size&quot;:{&quot;x&quot;:150,&quot;y&quot;:84.54545454545453}},&quot;source&quot;:{&quot;id&quot;:&quot;617987344b488100281fad31&quot;,&quot;type&quot;:&quot;ASSETS&quot;},&quot;isPremium&quot;:false,&quot;parent&quot;:{&quot;type&quot;:&quot;CHILD&quot;,&quot;parentId&quot;:&quot;ed5b32b3-8fba-4efc-b978-68594c61a45e&quot;,&quot;order&quot;:&quot;998&quot;}}}}"/>
    <we:property name="6616c88b1360d252d89c364d_1712769804733" value="{&quot;id&quot;:&quot;f84babd5-3165-4c06-b9ba-3d030261a2e1&quot;,&quot;objects&quot;:{&quot;f84babd5-3165-4c06-b9ba-3d030261a2e1&quot;:{&quot;id&quot;:&quot;f84babd5-3165-4c06-b9ba-3d030261a2e1&quot;,&quot;type&quot;:&quot;FIGURE_OBJECT&quot;,&quot;document&quot;:{&quot;type&quot;:&quot;DOCUMENT_GROUP&quot;,&quot;canvasType&quot;:&quot;FIGURE&quot;,&quot;units&quot;:&quot;in&quot;}},&quot;0323c8ed-0ba8-4e74-8f3a-7413e2fa7844&quot;:{&quot;id&quot;:&quot;0323c8ed-0ba8-4e74-8f3a-7413e2fa7844&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f84babd5-3165-4c06-b9ba-3d030261a2e1&quot;,&quot;type&quot;:&quot;FRAME&quot;,&quot;order&quot;:&quot;5&quot;}},&quot;1ee46ba1-b11e-4b58-878b-4c1cee38abbb&quot;:{&quot;id&quot;:&quot;1ee46ba1-b11e-4b58-878b-4c1cee38abbb&quot;,&quot;type&quot;:&quot;FIGURE_OBJECT&quot;,&quot;document&quot;:{&quot;type&quot;:&quot;FIGURE&quot;,&quot;canvasType&quot;:&quot;FIGURE&quot;,&quot;units&quot;:&quot;in&quot;},&quot;parent&quot;:{&quot;parentId&quot;:&quot;f84babd5-3165-4c06-b9ba-3d030261a2e1&quot;,&quot;type&quot;:&quot;DOCUMENT&quot;,&quot;order&quot;:&quot;5&quot;}},&quot;1d48faca-7788-4776-b982-3d0ebb9ec244&quot;:{&quot;id&quot;:&quot;1d48faca-7788-4776-b982-3d0ebb9ec244&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ee46ba1-b11e-4b58-878b-4c1cee38abbb&quot;,&quot;order&quot;:&quot;5&quot;}},&quot;b5685265-afea-4f94-893f-c2bd70ed5595&quot;:{&quot;id&quot;:&quot;b5685265-afea-4f94-893f-c2bd70ed5595&quot;,&quot;type&quot;:&quot;FIGURE_OBJECT&quot;,&quot;guide&quot;:{&quot;type&quot;:&quot;GRID&quot;,&quot;distance&quot;:0.5,&quot;units&quot;:&quot;in&quot;},&quot;parent&quot;:{&quot;parentId&quot;:&quot;f84babd5-3165-4c06-b9ba-3d030261a2e1&quot;,&quot;type&quot;:&quot;GUIDE&quot;,&quot;order&quot;:&quot;5&quot;}},&quot;335c463e-1822-421f-9ae6-1e40cd706a53&quot;:{&quot;id&quot;:&quot;335c463e-1822-421f-9ae6-1e40cd706a53&quot;,&quot;name&quot;:&quot;Generic protein (with groove 4)&quot;,&quot;displayName&quot;:&quot;&quot;,&quot;type&quot;:&quot;FIGURE_OBJECT&quot;,&quot;relativeTransform&quot;:{&quot;translate&quot;:{&quot;x&quot;:229.10713599475997,&quot;y&quot;:-149.12539894414263},&quot;rotate&quot;:0,&quot;skewX&quot;:0,&quot;scale&quot;:{&quot;x&quot;:1.6496860723883073,&quot;y&quot;:1.6496860723883073}},&quot;image&quot;:{&quot;url&quot;:&quot;https://icons.biorender.com/biorender/5fe0d8f23bc6e50027a6f6f4/20201221173115/image/generic-protein-with-groove-4.png&quot;,&quot;fallbackUrl&quot;:&quot;https://res.cloudinary.com/dlcjuc3ej/image/upload/v1608571875/sicmwg1pz96im1szeazn.svg#/keystone/api/icons/5fe0d8f23bc6e50027a6f6f4/20201221173115/image/generic-protein-with-groove-4.svg&quot;,&quot;isPremium&quot;:false,&quot;size&quot;:{&quot;x&quot;:100,&quot;y&quot;:100.27322404371586}},&quot;source&quot;:{&quot;id&quot;:&quot;5fe0d8f23bc6e50027a6f6f4&quot;,&quot;type&quot;:&quot;ASSETS&quot;},&quot;isPremium&quot;:false,&quot;parent&quot;:{&quot;type&quot;:&quot;CHILD&quot;,&quot;parentId&quot;:&quot;1ee46ba1-b11e-4b58-878b-4c1cee38abbb&quot;,&quot;order&quot;:&quot;5&quot;}},&quot;ec664b45-6dde-4d10-b8c1-19684921c44a&quot;:{&quot;relativeTransform&quot;:{&quot;translate&quot;:{&quot;x&quot;:-66.05287609218473,&quot;y&quot;:220.4404446887147},&quot;rotate&quot;:0},&quot;type&quot;:&quot;FIGURE_OBJECT&quot;,&quot;id&quot;:&quot;ec664b45-6dde-4d10-b8c1-19684921c44a&quot;,&quot;parent&quot;:{&quot;type&quot;:&quot;CHILD&quot;,&quot;parentId&quot;:&quot;1ee46ba1-b11e-4b58-878b-4c1cee38abbb&quot;,&quot;order&quot;:&quot;7&quot;},&quot;name&quot;:&quot;High content imager (CellInsight CX7, with computer screen)&quot;,&quot;displayName&quot;:&quot;High content imager (CellInsight CX7, with computer screen)&quot;,&quot;source&quot;:{&quot;id&quot;:&quot;627bccb11f93359fbbc5489e&quot;,&quot;type&quot;:&quot;ASSETS&quot;},&quot;isPremium&quot;:true},&quot;ed177433-ba29-4340-a8ca-1e6d774f8670&quot;:{&quot;id&quot;:&quot;ed177433-ba29-4340-a8ca-1e6d774f8670&quot;,&quot;name&quot;:&quot;Computer screen&quot;,&quot;displayName&quot;:&quot;&quot;,&quot;type&quot;:&quot;FIGURE_OBJECT&quot;,&quot;relativeTransform&quot;:{&quot;translate&quot;:{&quot;x&quot;:-66.64995853176009,&quot;y&quot;:-58.86617212707327},&quot;rotate&quot;:0,&quot;skewX&quot;:0,&quot;scale&quot;:{&quot;x&quot;:1,&quot;y&quot;:1}},&quot;image&quot;:{&quot;url&quot;:&quot;https://icons.biorender.com/biorender/5b3ccd292b2a330014798001/20180704133618/image/computer-screen.png&quot;,&quot;fallbackUrl&quot;:&quot;https://res.cloudinary.com/dlcjuc3ej/image/upload/v1530711378/yhcfqigyysi2b65enuwc.svg#/keystone/api/icons/5b3ccd292b2a330014798001/20180704133618/image/computer-screen.svg&quot;,&quot;isPremium&quot;:false,&quot;size&quot;:{&quot;x&quot;:250,&quot;y&quot;:203.125}},&quot;source&quot;:{&quot;id&quot;:&quot;5b3ccd292b2a330014798001&quot;,&quot;type&quot;:&quot;ASSETS&quot;},&quot;isPremium&quot;:false,&quot;parent&quot;:{&quot;type&quot;:&quot;CHILD&quot;,&quot;parentId&quot;:&quot;ec664b45-6dde-4d10-b8c1-19684921c44a&quot;,&quot;order&quot;:&quot;5&quot;}},&quot;050657dc-f51d-4ef4-bbd2-432353a15fb9&quot;:{&quot;id&quot;:&quot;050657dc-f51d-4ef4-bbd2-432353a15fb9&quot;,&quot;name&quot;:&quot;High content imager (CellInsight CX7)&quot;,&quot;displayName&quot;:&quot;&quot;,&quot;type&quot;:&quot;FIGURE_OBJECT&quot;,&quot;relativeTransform&quot;:{&quot;translate&quot;:{&quot;x&quot;:-214.5,&quot;y&quot;:-114},&quot;scale&quot;:{&quot;x&quot;:1,&quot;y&quot;:1},&quot;rotate&quot;:0,&quot;skewX&quot;:0},&quot;image&quot;:{&quot;url&quot;:&quot;https://icons.biorender.com/biorender/627ac62a7cfe7c00287a24e2/20220510201035/image/cell-analyzer-cellinsight-cx7.png&quot;,&quot;fallbackUrl&quot;:&quot;https://res.cloudinary.com/dlcjuc3ej/image/upload/v1652213435/ovpo0btvgiiy4hvfgqlz.svg#/keystone/api/icons/627ac62a7cfe7c00287a24e2/20220510201035/image/cell-analyzer-cellinsight-cx7.svg&quot;,&quot;isPremium&quot;:false,&quot;size&quot;:{&quot;x&quot;:300,&quot;y&quot;:215.14285714285714}},&quot;source&quot;:{&quot;id&quot;:&quot;627ac62a7cfe7c00287a24e2&quot;,&quot;type&quot;:&quot;ASSETS&quot;},&quot;isPremium&quot;:false,&quot;parent&quot;:{&quot;type&quot;:&quot;CHILD&quot;,&quot;parentId&quot;:&quot;ec664b45-6dde-4d10-b8c1-19684921c44a&quot;,&quot;order&quot;:&quot;2&quot;}},&quot;5115591a-1f88-4b3b-860b-1b875f5aaa6d&quot;:{&quot;id&quot;:&quot;5115591a-1f88-4b3b-860b-1b875f5aaa6d&quot;,&quot;type&quot;:&quot;FIGURE_OBJECT&quot;,&quot;relativeTransform&quot;:{&quot;translate&quot;:{&quot;x&quot;:-138.58356156366796,&quot;y&quot;:131.00300314205748},&quot;rotate&quot;:0,&quot;skewX&quot;:0,&quot;scale&quot;:{&quot;x&quot;:1,&quot;y&quot;:1}},&quot;text&quot;:{&quot;textData&quot;:{&quot;lineSpacing&quot;:&quot;normal&quot;,&quot;alignment&quot;:&quot;center&quot;,&quot;verticalAlign&quot;:&quot;TOP&quot;,&quot;lines&quot;:[{&quot;runs&quot;:[{&quot;style&quot;:{&quot;fontFamily&quot;:&quot;Helvetica&quot;,&quot;fontSize&quot;:83.55555203822074,&quot;color&quot;:&quot;black&quot;,&quot;fontWeight&quot;:&quot;bold&quot;,&quot;fontStyle&quot;:&quot;normal&quot;,&quot;decoration&quot;:&quot;none&quot;},&quot;range&quot;:[0,1]}],&quot;text&quot;:&quot;AI&quot;,&quot;baseStyle&quot;:{&quot;fontFamily&quot;:&quot;Roboto&quot;,&quot;fontSize&quot;:83.55555203822074,&quot;color&quot;:&quot;black&quot;,&quot;fontWeight&quot;:&quot;normal&quot;,&quot;fontStyle&quot;:&quot;normal&quot;,&quot;decoration&quot;:&quot;none&quot;,&quot;script&quot;:&quot;none&quot;}}],&quot;_lastCaretLocation&quot;:{&quot;lineIndex&quot;:0,&quot;runIndex&quot;:0,&quot;charIndex&quot;:0}},&quot;format&quot;:&quot;BETTER_TEXT&quot;,&quot;size&quot;:{&quot;x&quot;:111.34064204804402,&quot;y&quot;:77.41176144717511},&quot;targetSize&quot;:{&quot;x&quot;:111.34064204804402,&quot;y&quot;:77.41176144717511}},&quot;parent&quot;:{&quot;type&quot;:&quot;CHILD&quot;,&quot;parentId&quot;:&quot;1ee46ba1-b11e-4b58-878b-4c1cee38abbb&quot;,&quot;order&quot;:&quot;8&quot;}},&quot;51cca61f-9857-45f5-8cf8-c11655ea6b1d&quot;:{&quot;relativeTransform&quot;:{&quot;translate&quot;:{&quot;x&quot;:437.33694117016864,&quot;y&quot;:150.9558834170954},&quot;rotate&quot;:0,&quot;skewX&quot;:0,&quot;scale&quot;:{&quot;x&quot;:1,&quot;y&quot;:1}},&quot;type&quot;:&quot;FIGURE_OBJECT&quot;,&quot;id&quot;:&quot;51cca61f-9857-45f5-8cf8-c11655ea6b1d&quot;,&quot;parent&quot;:{&quot;type&quot;:&quot;CHILD&quot;,&quot;parentId&quot;:&quot;1ee46ba1-b11e-4b58-878b-4c1cee38abbb&quot;,&quot;order&quot;:&quot;9&quot;},&quot;name&quot;:&quot;Robot (Thermo F7)&quot;,&quot;displayName&quot;:&quot;Robot (Thermo F7)&quot;,&quot;source&quot;:{&quot;id&quot;:&quot;6500813328a9775b8286e919&quot;,&quot;type&quot;:&quot;ASSETS&quot;},&quot;isPremium&quot;:true},&quot;d0be816c-c53c-4415-b765-ee5e989754d5&quot;:{&quot;id&quot;:&quot;d0be816c-c53c-4415-b765-ee5e989754d5&quot;,&quot;name&quot;:&quot;Robot (Thermo F7, segment-1)&quot;,&quot;displayName&quot;:&quot;&quot;,&quot;type&quot;:&quot;FIGURE_OBJECT&quot;,&quot;relativeTransform&quot;:{&quot;translate&quot;:{&quot;x&quot;:-577.5058265896562,&quot;y&quot;:-356.17397156764355},&quot;rotate&quot;:0,&quot;skewX&quot;:0,&quot;scale&quot;:{&quot;x&quot;:0.7071428571428573,&quot;y&quot;:0.7071428571428573}},&quot;image&quot;:{&quot;url&quot;:&quot;https://icons.biorender.com/biorender/65007be032b65c0c4a1bdfa9/20230912145607/image/robot-thermo-f7-segment-1.png&quot;,&quot;fallbackUrl&quot;:&quot;https://res.cloudinary.com/dlcjuc3ej/image/upload/v1694530567/tw0vf17ypywlmeahhuws.svg#/keystone/api/icons/65007be032b65c0c4a1bdfa9/20230912145607/image/robot-thermo-f7-segment-1.svg&quot;,&quot;isPremium&quot;:false,&quot;size&quot;:{&quot;x&quot;:133,&quot;y&quot;:186.66666666666666}},&quot;source&quot;:{&quot;id&quot;:&quot;65007be032b65c0c4a1bdfa9&quot;,&quot;type&quot;:&quot;ASSETS&quot;},&quot;isPremium&quot;:false,&quot;parent&quot;:{&quot;type&quot;:&quot;CHILD&quot;,&quot;parentId&quot;:&quot;51cca61f-9857-45f5-8cf8-c11655ea6b1d&quot;,&quot;order&quot;:&quot;2&quot;}},&quot;c55b3f51-efaa-43b8-a866-6817fe00c8af&quot;:{&quot;id&quot;:&quot;c55b3f51-efaa-43b8-a866-6817fe00c8af&quot;,&quot;name&quot;:&quot;Robot (Thermo F7, base)&quot;,&quot;displayName&quot;:&quot;&quot;,&quot;type&quot;:&quot;FIGURE_OBJECT&quot;,&quot;relativeTransform&quot;:{&quot;translate&quot;:{&quot;x&quot;:-586.7205633695025,&quot;y&quot;:-265.22288485549666},&quot;rotate&quot;:0,&quot;skewX&quot;:0,&quot;scale&quot;:{&quot;x&quot;:0.7099431818181818,&quot;y&quot;:0.7099431818181818}},&quot;image&quot;:{&quot;url&quot;:&quot;https://icons.biorender.com/biorender/65007b7c32b65c2f861bdfa8/20230912145433/image/robot-thermo-f7-base.png&quot;,&quot;fallbackUrl&quot;:&quot;https://res.cloudinary.com/dlcjuc3ej/image/upload/v1694530473/oaxixcxbgeyevud0yt09.svg#/keystone/api/icons/65007b7c32b65c2f861bdfa8/20230912145433/image/robot-thermo-f7-base.svg&quot;,&quot;isPremium&quot;:false,&quot;size&quot;:{&quot;x&quot;:132,&quot;y&quot;:207.0588235294118}},&quot;source&quot;:{&quot;id&quot;:&quot;65007b7c32b65c2f861bdfa8&quot;,&quot;type&quot;:&quot;ASSETS&quot;},&quot;isPremium&quot;:false,&quot;parent&quot;:{&quot;type&quot;:&quot;CHILD&quot;,&quot;parentId&quot;:&quot;51cca61f-9857-45f5-8cf8-c11655ea6b1d&quot;,&quot;order&quot;:&quot;5&quot;}},&quot;149038db-2ef8-4187-a9cf-584029119b4c&quot;:{&quot;id&quot;:&quot;149038db-2ef8-4187-a9cf-584029119b4c&quot;,&quot;name&quot;:&quot;Robot (Thermo F7, segment-2)&quot;,&quot;displayName&quot;:&quot;&quot;,&quot;type&quot;:&quot;FIGURE_OBJECT&quot;,&quot;relativeTransform&quot;:{&quot;translate&quot;:{&quot;x&quot;:-601.6898829552562,&quot;y&quot;:-411.89630321676884},&quot;rotate&quot;:0,&quot;skewX&quot;:0,&quot;scale&quot;:{&quot;x&quot;:0.7086247086247085,&quot;y&quot;:0.7086247086247086}},&quot;image&quot;:{&quot;url&quot;:&quot;https://icons.biorender.com/biorender/65007c1132b65c9dec1bdfaa/20230912145657/image/robot-thermo-f7-segment-2.png&quot;,&quot;fallbackUrl&quot;:&quot;https://res.cloudinary.com/dlcjuc3ej/image/upload/v1694530617/ic5xhzwqg1bhrn7a18az.svg#/keystone/api/icons/65007c1132b65c9dec1bdfaa/20230912145657/image/robot-thermo-f7-segment-2.svg&quot;,&quot;isPremium&quot;:false,&quot;size&quot;:{&quot;x&quot;:220,&quot;y&quot;:107.25000000000001}},&quot;source&quot;:{&quot;id&quot;:&quot;65007c1132b65c9dec1bdfaa&quot;,&quot;type&quot;:&quot;ASSETS&quot;},&quot;isPremium&quot;:false,&quot;parent&quot;:{&quot;type&quot;:&quot;CHILD&quot;,&quot;parentId&quot;:&quot;51cca61f-9857-45f5-8cf8-c11655ea6b1d&quot;,&quot;order&quot;:&quot;7&quot;}},&quot;0248a482-07ee-43d7-b5b4-a1eea35b64e2&quot;:{&quot;id&quot;:&quot;0248a482-07ee-43d7-b5b4-a1eea35b64e2&quot;,&quot;name&quot;:&quot;Robot (Thermo F7, gripper)&quot;,&quot;displayName&quot;:&quot;&quot;,&quot;type&quot;:&quot;FIGURE_OBJECT&quot;,&quot;relativeTransform&quot;:{&quot;translate&quot;:{&quot;x&quot;:-721.3323354051312,&quot;y&quot;:-407.3696300390519},&quot;rotate&quot;:0,&quot;skewX&quot;:0,&quot;scale&quot;:{&quot;x&quot;:0.7142857142857147,&quot;y&quot;:0.7142857142857143}},&quot;image&quot;:{&quot;url&quot;:&quot;https://icons.biorender.com/biorender/65007a867fa8c4a3b9070735/20230912145336/image/robot-thermo-f7-gripper.png&quot;,&quot;fallbackUrl&quot;:&quot;https://res.cloudinary.com/dlcjuc3ej/image/upload/v1694530416/cwswhzwrp1rugba1bn8i.svg#/keystone/api/icons/65007a867fa8c4a3b9070735/20230912145336/image/robot-thermo-f7-gripper.svg&quot;,&quot;isPremium&quot;:false,&quot;size&quot;:{&quot;x&quot;:190,&quot;y&quot;:53.199999999999996}},&quot;source&quot;:{&quot;id&quot;:&quot;65007a867fa8c4a3b9070735&quot;,&quot;type&quot;:&quot;ASSETS&quot;},&quot;isPremium&quot;:false,&quot;parent&quot;:{&quot;type&quot;:&quot;CHILD&quot;,&quot;parentId&quot;:&quot;51cca61f-9857-45f5-8cf8-c11655ea6b1d&quot;,&quot;order&quot;:&quot;1&quot;}},&quot;ae65c7f6-f4f4-4283-b673-4ee840803a4b&quot;:{&quot;id&quot;:&quot;ae65c7f6-f4f4-4283-b673-4ee840803a4b&quot;,&quot;name&quot;:&quot;Well plate (top view, 12 wells)&quot;,&quot;displayName&quot;:&quot;&quot;,&quot;type&quot;:&quot;FIGURE_OBJECT&quot;,&quot;relativeTransform&quot;:{&quot;translate&quot;:{&quot;x&quot;:157.5351608790411,&quot;y&quot;:81.254948798714},&quot;scale&quot;:{&quot;x&quot;:1,&quot;y&quot;:1},&quot;rotate&quot;:0,&quot;skewX&quot;:0},&quot;image&quot;:{&quot;url&quot;:&quot;https://icons.biorender.com/biorender/5fc80a1e67ae7c0028ccb90a/well-plate-top-view-12-wells-1.png&quot;,&quot;fallbackUrl&quot;:&quot;https://res.cloudinary.com/dlcjuc3ej/image/upload/v1606945302/ofhyvhyekgmaehnlskde.svg#/keystone/api/icons/5fc80a1e67ae7c0028ccb90a/well-plate-top-view-12-wells-1.svg#/keystone/api/icons/5fc80a1e67ae7c0028ccb90a/well-plate-top-view-12-wells-1.svg#/keystone/api/icons/5fc80a1e67ae7c0028ccb90a/well-plate-top-view-12-wells-1.svg#/keystone/api/icons/5fc80a1e67ae7c0028ccb90a/well-plate-top-view-12-wells-1.svg#/keystone/api/icons/5fc80a1e67ae7c0028ccb90a/well-plate-top-view-12-wells-1.svg&quot;,&quot;isPremium&quot;:false,&quot;size&quot;:{&quot;x&quot;:150,&quot;y&quot;:115.14084507042253}},&quot;source&quot;:{&quot;id&quot;:&quot;5fc809d067ae7c0028ccb8e7&quot;,&quot;type&quot;:&quot;ASSETS&quot;},&quot;isPremium&quot;:false,&quot;parent&quot;:{&quot;type&quot;:&quot;CHILD&quot;,&quot;parentId&quot;:&quot;1ee46ba1-b11e-4b58-878b-4c1cee38abbb&quot;,&quot;order&quot;:&quot;95&quot;}},&quot;4f931d29-d84f-4ecc-b141-68418998bb6f&quot;:{&quot;id&quot;:&quot;4f931d29-d84f-4ecc-b141-68418998bb6f&quot;,&quot;name&quot;:&quot;Well plate (top view, 12 wells)&quot;,&quot;displayName&quot;:&quot;&quot;,&quot;type&quot;:&quot;FIGURE_OBJECT&quot;,&quot;relativeTransform&quot;:{&quot;translate&quot;:{&quot;x&quot;:327.53527154573703,&quot;y&quot;:205.566488393797},&quot;rotate&quot;:0,&quot;skewX&quot;:0,&quot;scale&quot;:{&quot;x&quot;:1,&quot;y&quot;:1}},&quot;image&quot;:{&quot;url&quot;:&quot;https://icons.biorender.com/biorender/5fc809d067ae7c0028ccb8e7/20201202214142/image/well-plate-top-view-12-wells-1.png&quot;,&quot;fallbackUrl&quot;:&quot;https://res.cloudinary.com/dlcjuc3ej/image/upload/v1606945302/g9sny54wvltqpxd0h3yb.svg#/keystone/api/icons/5fc809d067ae7c0028ccb8e7/20201202214142/image/well-plate-top-view-12-wells-1.svg&quot;,&quot;isPremium&quot;:false,&quot;size&quot;:{&quot;x&quot;:150,&quot;y&quot;:115.14084507042253}},&quot;source&quot;:{&quot;id&quot;:&quot;5fc809d067ae7c0028ccb8e7&quot;,&quot;type&quot;:&quot;ASSETS&quot;},&quot;isPremium&quot;:false,&quot;parent&quot;:{&quot;type&quot;:&quot;CHILD&quot;,&quot;parentId&quot;:&quot;1ee46ba1-b11e-4b58-878b-4c1cee38abbb&quot;,&quot;order&quot;:&quot;97&quot;}},&quot;6a6907ef-fd48-4849-b101-338e4ad711c1&quot;:{&quot;id&quot;:&quot;6a6907ef-fd48-4849-b101-338e4ad711c1&quot;,&quot;name&quot;:&quot;Well plate (top view, 12 wells)&quot;,&quot;displayName&quot;:&quot;&quot;,&quot;type&quot;:&quot;FIGURE_OBJECT&quot;,&quot;relativeTransform&quot;:{&quot;translate&quot;:{&quot;x&quot;:157.53493704693994,&quot;y&quot;:205.56578966786842},&quot;rotate&quot;:0,&quot;skewX&quot;:0,&quot;scale&quot;:{&quot;x&quot;:1,&quot;y&quot;:1}},&quot;image&quot;:{&quot;url&quot;:&quot;https://icons.biorender.com/biorender/5fc809d067ae7c0028ccb8e7/20201202214142/image/well-plate-top-view-12-wells-1.png&quot;,&quot;fallbackUrl&quot;:&quot;https://res.cloudinary.com/dlcjuc3ej/image/upload/v1606945302/g9sny54wvltqpxd0h3yb.svg#/keystone/api/icons/5fc809d067ae7c0028ccb8e7/20201202214142/image/well-plate-top-view-12-wells-1.svg&quot;,&quot;isPremium&quot;:false,&quot;size&quot;:{&quot;x&quot;:150,&quot;y&quot;:115.14084507042253}},&quot;source&quot;:{&quot;id&quot;:&quot;5fc809d067ae7c0028ccb8e7&quot;,&quot;type&quot;:&quot;ASSETS&quot;},&quot;isPremium&quot;:false,&quot;parent&quot;:{&quot;type&quot;:&quot;CHILD&quot;,&quot;parentId&quot;:&quot;1ee46ba1-b11e-4b58-878b-4c1cee38abbb&quot;,&quot;order&quot;:&quot;98&quot;}},&quot;0f64daa8-1a73-4845-8f18-b4ffea141f06&quot;:{&quot;id&quot;:&quot;0f64daa8-1a73-4845-8f18-b4ffea141f06&quot;,&quot;name&quot;:&quot;Well plate (top view, 12 wells)&quot;,&quot;displayName&quot;:&quot;&quot;,&quot;type&quot;:&quot;FIGURE_OBJECT&quot;,&quot;relativeTransform&quot;:{&quot;translate&quot;:{&quot;x&quot;:327.534673244499,&quot;y&quot;:81.25502624068434},&quot;rotate&quot;:0,&quot;skewX&quot;:0,&quot;scale&quot;:{&quot;x&quot;:1,&quot;y&quot;:1}},&quot;image&quot;:{&quot;url&quot;:&quot;https://icons.biorender.com/biorender/5fc809d067ae7c0028ccb8e7/20201202214142/image/well-plate-top-view-12-wells-1.png&quot;,&quot;fallbackUrl&quot;:&quot;https://res.cloudinary.com/dlcjuc3ej/image/upload/v1606945302/g9sny54wvltqpxd0h3yb.svg#/keystone/api/icons/5fc809d067ae7c0028ccb8e7/20201202214142/image/well-plate-top-view-12-wells-1.svg&quot;,&quot;isPremium&quot;:false,&quot;size&quot;:{&quot;x&quot;:150,&quot;y&quot;:115.14084507042253}},&quot;source&quot;:{&quot;id&quot;:&quot;5fc809d067ae7c0028ccb8e7&quot;,&quot;type&quot;:&quot;ASSETS&quot;},&quot;isPremium&quot;:false,&quot;parent&quot;:{&quot;type&quot;:&quot;CHILD&quot;,&quot;parentId&quot;:&quot;1ee46ba1-b11e-4b58-878b-4c1cee38abbb&quot;,&quot;order&quot;:&quot;99&quot;}}}}"/>
    <we:property name="6616c88b1360d252d89c364d_1712769873955" value="{&quot;id&quot;:&quot;f84babd5-3165-4c06-b9ba-3d030261a2e1&quot;,&quot;objects&quot;:{&quot;f84babd5-3165-4c06-b9ba-3d030261a2e1&quot;:{&quot;id&quot;:&quot;f84babd5-3165-4c06-b9ba-3d030261a2e1&quot;,&quot;type&quot;:&quot;FIGURE_OBJECT&quot;,&quot;document&quot;:{&quot;type&quot;:&quot;DOCUMENT_GROUP&quot;,&quot;canvasType&quot;:&quot;FIGURE&quot;,&quot;units&quot;:&quot;in&quot;}},&quot;0323c8ed-0ba8-4e74-8f3a-7413e2fa7844&quot;:{&quot;id&quot;:&quot;0323c8ed-0ba8-4e74-8f3a-7413e2fa7844&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parentId&quot;:&quot;f84babd5-3165-4c06-b9ba-3d030261a2e1&quot;,&quot;type&quot;:&quot;FRAME&quot;,&quot;order&quot;:&quot;5&quot;}},&quot;1ee46ba1-b11e-4b58-878b-4c1cee38abbb&quot;:{&quot;id&quot;:&quot;1ee46ba1-b11e-4b58-878b-4c1cee38abbb&quot;,&quot;type&quot;:&quot;FIGURE_OBJECT&quot;,&quot;document&quot;:{&quot;type&quot;:&quot;FIGURE&quot;,&quot;canvasType&quot;:&quot;FIGURE&quot;,&quot;units&quot;:&quot;in&quot;},&quot;parent&quot;:{&quot;parentId&quot;:&quot;f84babd5-3165-4c06-b9ba-3d030261a2e1&quot;,&quot;type&quot;:&quot;DOCUMENT&quot;,&quot;order&quot;:&quot;5&quot;}},&quot;1d48faca-7788-4776-b982-3d0ebb9ec244&quot;:{&quot;id&quot;:&quot;1d48faca-7788-4776-b982-3d0ebb9ec244&quot;,&quot;type&quot;:&quot;FIGURE_OBJECT&quot;,&quot;relativeTransform&quot;:{&quot;translate&quot;:{&quot;x&quot;:0,&quot;y&quot;:0},&quot;rotate&quot;:0,&quot;skewX&quot;:0,&quot;scale&quot;:{&quot;x&quot;:1,&quot;y&quot;:1}},&quot;path&quot;:{&quot;type&quot;:&quot;RECT&quot;,&quot;size&quot;:{&quot;x&quot;:960,&quot;y&quot;:672}},&quot;pathStyles&quot;:[{&quot;type&quot;:&quot;FILL&quot;,&quot;fillStyle&quot;:&quot;rgba(0,0,0,0)&quot;}],&quot;parent&quot;:{&quot;type&quot;:&quot;FRAME&quot;,&quot;parentId&quot;:&quot;1ee46ba1-b11e-4b58-878b-4c1cee38abbb&quot;,&quot;order&quot;:&quot;5&quot;}},&quot;b5685265-afea-4f94-893f-c2bd70ed5595&quot;:{&quot;id&quot;:&quot;b5685265-afea-4f94-893f-c2bd70ed5595&quot;,&quot;type&quot;:&quot;FIGURE_OBJECT&quot;,&quot;guide&quot;:{&quot;type&quot;:&quot;GRID&quot;,&quot;distance&quot;:0.5,&quot;units&quot;:&quot;in&quot;},&quot;parent&quot;:{&quot;parentId&quot;:&quot;f84babd5-3165-4c06-b9ba-3d030261a2e1&quot;,&quot;type&quot;:&quot;GUIDE&quot;,&quot;order&quot;:&quot;5&quot;}},&quot;335c463e-1822-421f-9ae6-1e40cd706a53&quot;:{&quot;id&quot;:&quot;335c463e-1822-421f-9ae6-1e40cd706a53&quot;,&quot;name&quot;:&quot;Generic protein (with groove 4)&quot;,&quot;displayName&quot;:&quot;&quot;,&quot;type&quot;:&quot;FIGURE_OBJECT&quot;,&quot;relativeTransform&quot;:{&quot;translate&quot;:{&quot;x&quot;:229.10713599475997,&quot;y&quot;:-149.12539894414263},&quot;rotate&quot;:0,&quot;skewX&quot;:0,&quot;scale&quot;:{&quot;x&quot;:1.6496860723883073,&quot;y&quot;:1.6496860723883073}},&quot;image&quot;:{&quot;url&quot;:&quot;https://icons.biorender.com/biorender/5fe0d8f23bc6e50027a6f6f4/20201221173115/image/generic-protein-with-groove-4.png&quot;,&quot;fallbackUrl&quot;:&quot;https://res.cloudinary.com/dlcjuc3ej/image/upload/v1608571875/sicmwg1pz96im1szeazn.svg#/keystone/api/icons/5fe0d8f23bc6e50027a6f6f4/20201221173115/image/generic-protein-with-groove-4.svg&quot;,&quot;isPremium&quot;:false,&quot;size&quot;:{&quot;x&quot;:100,&quot;y&quot;:100.27322404371586}},&quot;source&quot;:{&quot;id&quot;:&quot;5fe0d8f23bc6e50027a6f6f4&quot;,&quot;type&quot;:&quot;ASSETS&quot;},&quot;isPremium&quot;:false,&quot;parent&quot;:{&quot;type&quot;:&quot;CHILD&quot;,&quot;parentId&quot;:&quot;1ee46ba1-b11e-4b58-878b-4c1cee38abbb&quot;,&quot;order&quot;:&quot;5&quot;}},&quot;ec664b45-6dde-4d10-b8c1-19684921c44a&quot;:{&quot;relativeTransform&quot;:{&quot;translate&quot;:{&quot;x&quot;:-66.05287609218473,&quot;y&quot;:220.4404446887147},&quot;rotate&quot;:0},&quot;type&quot;:&quot;FIGURE_OBJECT&quot;,&quot;id&quot;:&quot;ec664b45-6dde-4d10-b8c1-19684921c44a&quot;,&quot;parent&quot;:{&quot;type&quot;:&quot;CHILD&quot;,&quot;parentId&quot;:&quot;1ee46ba1-b11e-4b58-878b-4c1cee38abbb&quot;,&quot;order&quot;:&quot;7&quot;},&quot;name&quot;:&quot;High content imager (CellInsight CX7, with computer screen)&quot;,&quot;displayName&quot;:&quot;High content imager (CellInsight CX7, with computer screen)&quot;,&quot;source&quot;:{&quot;id&quot;:&quot;627bccb11f93359fbbc5489e&quot;,&quot;type&quot;:&quot;ASSETS&quot;},&quot;isPremium&quot;:true},&quot;ed177433-ba29-4340-a8ca-1e6d774f8670&quot;:{&quot;id&quot;:&quot;ed177433-ba29-4340-a8ca-1e6d774f8670&quot;,&quot;name&quot;:&quot;Computer screen&quot;,&quot;displayName&quot;:&quot;&quot;,&quot;type&quot;:&quot;FIGURE_OBJECT&quot;,&quot;relativeTransform&quot;:{&quot;translate&quot;:{&quot;x&quot;:-66.64995853176009,&quot;y&quot;:-58.86617212707327},&quot;rotate&quot;:0,&quot;skewX&quot;:0,&quot;scale&quot;:{&quot;x&quot;:1,&quot;y&quot;:1}},&quot;image&quot;:{&quot;url&quot;:&quot;https://icons.biorender.com/biorender/5b3ccd292b2a330014798001/20180704133618/image/computer-screen.png&quot;,&quot;fallbackUrl&quot;:&quot;https://res.cloudinary.com/dlcjuc3ej/image/upload/v1530711378/yhcfqigyysi2b65enuwc.svg#/keystone/api/icons/5b3ccd292b2a330014798001/20180704133618/image/computer-screen.svg&quot;,&quot;isPremium&quot;:false,&quot;size&quot;:{&quot;x&quot;:250,&quot;y&quot;:203.125}},&quot;source&quot;:{&quot;id&quot;:&quot;5b3ccd292b2a330014798001&quot;,&quot;type&quot;:&quot;ASSETS&quot;},&quot;isPremium&quot;:false,&quot;parent&quot;:{&quot;type&quot;:&quot;CHILD&quot;,&quot;parentId&quot;:&quot;ec664b45-6dde-4d10-b8c1-19684921c44a&quot;,&quot;order&quot;:&quot;5&quot;}},&quot;050657dc-f51d-4ef4-bbd2-432353a15fb9&quot;:{&quot;id&quot;:&quot;050657dc-f51d-4ef4-bbd2-432353a15fb9&quot;,&quot;name&quot;:&quot;High content imager (CellInsight CX7)&quot;,&quot;displayName&quot;:&quot;&quot;,&quot;type&quot;:&quot;FIGURE_OBJECT&quot;,&quot;relativeTransform&quot;:{&quot;translate&quot;:{&quot;x&quot;:-214.5,&quot;y&quot;:-114},&quot;scale&quot;:{&quot;x&quot;:1,&quot;y&quot;:1},&quot;rotate&quot;:0,&quot;skewX&quot;:0},&quot;image&quot;:{&quot;url&quot;:&quot;https://icons.biorender.com/biorender/627ac62a7cfe7c00287a24e2/20220510201035/image/cell-analyzer-cellinsight-cx7.png&quot;,&quot;fallbackUrl&quot;:&quot;https://res.cloudinary.com/dlcjuc3ej/image/upload/v1652213435/ovpo0btvgiiy4hvfgqlz.svg#/keystone/api/icons/627ac62a7cfe7c00287a24e2/20220510201035/image/cell-analyzer-cellinsight-cx7.svg&quot;,&quot;isPremium&quot;:false,&quot;size&quot;:{&quot;x&quot;:300,&quot;y&quot;:215.14285714285714}},&quot;source&quot;:{&quot;id&quot;:&quot;627ac62a7cfe7c00287a24e2&quot;,&quot;type&quot;:&quot;ASSETS&quot;},&quot;isPremium&quot;:false,&quot;parent&quot;:{&quot;type&quot;:&quot;CHILD&quot;,&quot;parentId&quot;:&quot;ec664b45-6dde-4d10-b8c1-19684921c44a&quot;,&quot;order&quot;:&quot;2&quot;}},&quot;5115591a-1f88-4b3b-860b-1b875f5aaa6d&quot;:{&quot;id&quot;:&quot;5115591a-1f88-4b3b-860b-1b875f5aaa6d&quot;,&quot;type&quot;:&quot;FIGURE_OBJECT&quot;,&quot;relativeTransform&quot;:{&quot;translate&quot;:{&quot;x&quot;:-138.58356156366796,&quot;y&quot;:131.00300314205748},&quot;rotate&quot;:0,&quot;skewX&quot;:0,&quot;scale&quot;:{&quot;x&quot;:1,&quot;y&quot;:1}},&quot;text&quot;:{&quot;textData&quot;:{&quot;lineSpacing&quot;:&quot;normal&quot;,&quot;alignment&quot;:&quot;center&quot;,&quot;verticalAlign&quot;:&quot;TOP&quot;,&quot;lines&quot;:[{&quot;runs&quot;:[{&quot;style&quot;:{&quot;fontFamily&quot;:&quot;Helvetica&quot;,&quot;fontSize&quot;:83.55555203822074,&quot;color&quot;:&quot;black&quot;,&quot;fontWeight&quot;:&quot;bold&quot;,&quot;fontStyle&quot;:&quot;normal&quot;,&quot;decoration&quot;:&quot;none&quot;},&quot;range&quot;:[0,1]}],&quot;text&quot;:&quot;AI&quot;,&quot;baseStyle&quot;:{&quot;fontFamily&quot;:&quot;Roboto&quot;,&quot;fontSize&quot;:83.55555203822074,&quot;color&quot;:&quot;black&quot;,&quot;fontWeight&quot;:&quot;normal&quot;,&quot;fontStyle&quot;:&quot;normal&quot;,&quot;decoration&quot;:&quot;none&quot;,&quot;script&quot;:&quot;none&quot;}}],&quot;_lastCaretLocation&quot;:{&quot;lineIndex&quot;:0,&quot;runIndex&quot;:0,&quot;charIndex&quot;:0}},&quot;format&quot;:&quot;BETTER_TEXT&quot;,&quot;size&quot;:{&quot;x&quot;:111.34064204804402,&quot;y&quot;:77.41176144717511},&quot;targetSize&quot;:{&quot;x&quot;:111.34064204804402,&quot;y&quot;:77.41176144717511}},&quot;parent&quot;:{&quot;type&quot;:&quot;CHILD&quot;,&quot;parentId&quot;:&quot;1ee46ba1-b11e-4b58-878b-4c1cee38abbb&quot;,&quot;order&quot;:&quot;8&quot;}},&quot;51cca61f-9857-45f5-8cf8-c11655ea6b1d&quot;:{&quot;relativeTransform&quot;:{&quot;translate&quot;:{&quot;x&quot;:437.33694117016864,&quot;y&quot;:150.9558834170954},&quot;rotate&quot;:0,&quot;skewX&quot;:0,&quot;scale&quot;:{&quot;x&quot;:1,&quot;y&quot;:1}},&quot;type&quot;:&quot;FIGURE_OBJECT&quot;,&quot;id&quot;:&quot;51cca61f-9857-45f5-8cf8-c11655ea6b1d&quot;,&quot;parent&quot;:{&quot;type&quot;:&quot;CHILD&quot;,&quot;parentId&quot;:&quot;1ee46ba1-b11e-4b58-878b-4c1cee38abbb&quot;,&quot;order&quot;:&quot;9&quot;},&quot;name&quot;:&quot;Robot (Thermo F7)&quot;,&quot;displayName&quot;:&quot;Robot (Thermo F7)&quot;,&quot;source&quot;:{&quot;id&quot;:&quot;6500813328a9775b8286e919&quot;,&quot;type&quot;:&quot;ASSETS&quot;},&quot;isPremium&quot;:true},&quot;d0be816c-c53c-4415-b765-ee5e989754d5&quot;:{&quot;id&quot;:&quot;d0be816c-c53c-4415-b765-ee5e989754d5&quot;,&quot;name&quot;:&quot;Robot (Thermo F7, segment-1)&quot;,&quot;displayName&quot;:&quot;&quot;,&quot;type&quot;:&quot;FIGURE_OBJECT&quot;,&quot;relativeTransform&quot;:{&quot;translate&quot;:{&quot;x&quot;:-577.5058265896562,&quot;y&quot;:-356.17397156764355},&quot;rotate&quot;:0,&quot;skewX&quot;:0,&quot;scale&quot;:{&quot;x&quot;:0.7071428571428573,&quot;y&quot;:0.7071428571428573}},&quot;image&quot;:{&quot;url&quot;:&quot;https://icons.biorender.com/biorender/65007be032b65c0c4a1bdfa9/20230912145607/image/robot-thermo-f7-segment-1.png&quot;,&quot;fallbackUrl&quot;:&quot;https://res.cloudinary.com/dlcjuc3ej/image/upload/v1694530567/tw0vf17ypywlmeahhuws.svg#/keystone/api/icons/65007be032b65c0c4a1bdfa9/20230912145607/image/robot-thermo-f7-segment-1.svg&quot;,&quot;isPremium&quot;:false,&quot;size&quot;:{&quot;x&quot;:133,&quot;y&quot;:186.66666666666666}},&quot;source&quot;:{&quot;id&quot;:&quot;65007be032b65c0c4a1bdfa9&quot;,&quot;type&quot;:&quot;ASSETS&quot;},&quot;isPremium&quot;:false,&quot;parent&quot;:{&quot;type&quot;:&quot;CHILD&quot;,&quot;parentId&quot;:&quot;51cca61f-9857-45f5-8cf8-c11655ea6b1d&quot;,&quot;order&quot;:&quot;2&quot;}},&quot;c55b3f51-efaa-43b8-a866-6817fe00c8af&quot;:{&quot;id&quot;:&quot;c55b3f51-efaa-43b8-a866-6817fe00c8af&quot;,&quot;name&quot;:&quot;Robot (Thermo F7, base)&quot;,&quot;displayName&quot;:&quot;&quot;,&quot;type&quot;:&quot;FIGURE_OBJECT&quot;,&quot;relativeTransform&quot;:{&quot;translate&quot;:{&quot;x&quot;:-586.7205633695025,&quot;y&quot;:-265.22288485549666},&quot;rotate&quot;:0,&quot;skewX&quot;:0,&quot;scale&quot;:{&quot;x&quot;:0.7099431818181818,&quot;y&quot;:0.7099431818181818}},&quot;image&quot;:{&quot;url&quot;:&quot;https://icons.biorender.com/biorender/65007b7c32b65c2f861bdfa8/20230912145433/image/robot-thermo-f7-base.png&quot;,&quot;fallbackUrl&quot;:&quot;https://res.cloudinary.com/dlcjuc3ej/image/upload/v1694530473/oaxixcxbgeyevud0yt09.svg#/keystone/api/icons/65007b7c32b65c2f861bdfa8/20230912145433/image/robot-thermo-f7-base.svg&quot;,&quot;isPremium&quot;:false,&quot;size&quot;:{&quot;x&quot;:132,&quot;y&quot;:207.0588235294118}},&quot;source&quot;:{&quot;id&quot;:&quot;65007b7c32b65c2f861bdfa8&quot;,&quot;type&quot;:&quot;ASSETS&quot;},&quot;isPremium&quot;:false,&quot;parent&quot;:{&quot;type&quot;:&quot;CHILD&quot;,&quot;parentId&quot;:&quot;51cca61f-9857-45f5-8cf8-c11655ea6b1d&quot;,&quot;order&quot;:&quot;5&quot;}},&quot;149038db-2ef8-4187-a9cf-584029119b4c&quot;:{&quot;id&quot;:&quot;149038db-2ef8-4187-a9cf-584029119b4c&quot;,&quot;name&quot;:&quot;Robot (Thermo F7, segment-2)&quot;,&quot;displayName&quot;:&quot;&quot;,&quot;type&quot;:&quot;FIGURE_OBJECT&quot;,&quot;relativeTransform&quot;:{&quot;translate&quot;:{&quot;x&quot;:-601.6898829552562,&quot;y&quot;:-411.89630321676884},&quot;rotate&quot;:0,&quot;skewX&quot;:0,&quot;scale&quot;:{&quot;x&quot;:0.7086247086247085,&quot;y&quot;:0.7086247086247086}},&quot;image&quot;:{&quot;url&quot;:&quot;https://icons.biorender.com/biorender/65007c1132b65c9dec1bdfaa/20230912145657/image/robot-thermo-f7-segment-2.png&quot;,&quot;fallbackUrl&quot;:&quot;https://res.cloudinary.com/dlcjuc3ej/image/upload/v1694530617/ic5xhzwqg1bhrn7a18az.svg#/keystone/api/icons/65007c1132b65c9dec1bdfaa/20230912145657/image/robot-thermo-f7-segment-2.svg&quot;,&quot;isPremium&quot;:false,&quot;size&quot;:{&quot;x&quot;:220,&quot;y&quot;:107.25000000000001}},&quot;source&quot;:{&quot;id&quot;:&quot;65007c1132b65c9dec1bdfaa&quot;,&quot;type&quot;:&quot;ASSETS&quot;},&quot;isPremium&quot;:false,&quot;parent&quot;:{&quot;type&quot;:&quot;CHILD&quot;,&quot;parentId&quot;:&quot;51cca61f-9857-45f5-8cf8-c11655ea6b1d&quot;,&quot;order&quot;:&quot;7&quot;}},&quot;0248a482-07ee-43d7-b5b4-a1eea35b64e2&quot;:{&quot;id&quot;:&quot;0248a482-07ee-43d7-b5b4-a1eea35b64e2&quot;,&quot;name&quot;:&quot;Robot (Thermo F7, gripper)&quot;,&quot;displayName&quot;:&quot;&quot;,&quot;type&quot;:&quot;FIGURE_OBJECT&quot;,&quot;relativeTransform&quot;:{&quot;translate&quot;:{&quot;x&quot;:-721.3323354051312,&quot;y&quot;:-407.3696300390519},&quot;rotate&quot;:0,&quot;skewX&quot;:0,&quot;scale&quot;:{&quot;x&quot;:0.7142857142857147,&quot;y&quot;:0.7142857142857143}},&quot;image&quot;:{&quot;url&quot;:&quot;https://icons.biorender.com/biorender/65007a867fa8c4a3b9070735/20230912145336/image/robot-thermo-f7-gripper.png&quot;,&quot;fallbackUrl&quot;:&quot;https://res.cloudinary.com/dlcjuc3ej/image/upload/v1694530416/cwswhzwrp1rugba1bn8i.svg#/keystone/api/icons/65007a867fa8c4a3b9070735/20230912145336/image/robot-thermo-f7-gripper.svg&quot;,&quot;isPremium&quot;:false,&quot;size&quot;:{&quot;x&quot;:190,&quot;y&quot;:53.199999999999996}},&quot;source&quot;:{&quot;id&quot;:&quot;65007a867fa8c4a3b9070735&quot;,&quot;type&quot;:&quot;ASSETS&quot;},&quot;isPremium&quot;:false,&quot;parent&quot;:{&quot;type&quot;:&quot;CHILD&quot;,&quot;parentId&quot;:&quot;51cca61f-9857-45f5-8cf8-c11655ea6b1d&quot;,&quot;order&quot;:&quot;1&quot;}},&quot;ae65c7f6-f4f4-4283-b673-4ee840803a4b&quot;:{&quot;id&quot;:&quot;ae65c7f6-f4f4-4283-b673-4ee840803a4b&quot;,&quot;name&quot;:&quot;Well plate (top view, 12 wells)&quot;,&quot;displayName&quot;:&quot;&quot;,&quot;type&quot;:&quot;FIGURE_OBJECT&quot;,&quot;relativeTransform&quot;:{&quot;translate&quot;:{&quot;x&quot;:157.5351608790411,&quot;y&quot;:81.254948798714},&quot;scale&quot;:{&quot;x&quot;:1,&quot;y&quot;:1},&quot;rotate&quot;:0,&quot;skewX&quot;:0},&quot;image&quot;:{&quot;url&quot;:&quot;https://icons.biorender.com/biorender/5fc80a1e67ae7c0028ccb90a/well-plate-top-view-12-wells-1.png&quot;,&quot;fallbackUrl&quot;:&quot;https://res.cloudinary.com/dlcjuc3ej/image/upload/v1606945302/ofhyvhyekgmaehnlskde.svg#/keystone/api/icons/5fc80a1e67ae7c0028ccb90a/well-plate-top-view-12-wells-1.svg#/keystone/api/icons/5fc80a1e67ae7c0028ccb90a/well-plate-top-view-12-wells-1.svg#/keystone/api/icons/5fc80a1e67ae7c0028ccb90a/well-plate-top-view-12-wells-1.svg#/keystone/api/icons/5fc80a1e67ae7c0028ccb90a/well-plate-top-view-12-wells-1.svg#/keystone/api/icons/5fc80a1e67ae7c0028ccb90a/well-plate-top-view-12-wells-1.svg&quot;,&quot;isPremium&quot;:false,&quot;size&quot;:{&quot;x&quot;:150,&quot;y&quot;:115.14084507042253}},&quot;source&quot;:{&quot;id&quot;:&quot;5fc809d067ae7c0028ccb8e7&quot;,&quot;type&quot;:&quot;ASSETS&quot;},&quot;isPremium&quot;:false,&quot;parent&quot;:{&quot;type&quot;:&quot;CHILD&quot;,&quot;parentId&quot;:&quot;1ee46ba1-b11e-4b58-878b-4c1cee38abbb&quot;,&quot;order&quot;:&quot;95&quot;}},&quot;4f931d29-d84f-4ecc-b141-68418998bb6f&quot;:{&quot;id&quot;:&quot;4f931d29-d84f-4ecc-b141-68418998bb6f&quot;,&quot;name&quot;:&quot;Well plate (top view, 12 wells)&quot;,&quot;displayName&quot;:&quot;&quot;,&quot;type&quot;:&quot;FIGURE_OBJECT&quot;,&quot;relativeTransform&quot;:{&quot;translate&quot;:{&quot;x&quot;:327.53527154573703,&quot;y&quot;:205.566488393797},&quot;rotate&quot;:0,&quot;skewX&quot;:0,&quot;scale&quot;:{&quot;x&quot;:1,&quot;y&quot;:1}},&quot;image&quot;:{&quot;url&quot;:&quot;https://icons.biorender.com/biorender/5fc80a1e67ae7c0028ccb90a/well-plate-top-view-12-wells-1.png&quot;,&quot;fallbackUrl&quot;:&quot;https://res.cloudinary.com/dlcjuc3ej/image/upload/v1606945302/ofhyvhyekgmaehnlskde.svg#/keystone/api/icons/5fc80a1e67ae7c0028ccb90a/well-plate-top-view-12-wells-1.svg#/keystone/api/icons/5fc80a1e67ae7c0028ccb90a/well-plate-top-view-12-wells-1.svg#/keystone/api/icons/5fc80a1e67ae7c0028ccb90a/well-plate-top-view-12-wells-1.svg#/keystone/api/icons/5fc80a1e67ae7c0028ccb90a/well-plate-top-view-12-wells-1.svg#/keystone/api/icons/5fc80a1e67ae7c0028ccb90a/well-plate-top-view-12-wells-1.svg&quot;,&quot;isPremium&quot;:false,&quot;size&quot;:{&quot;x&quot;:150,&quot;y&quot;:115.14084507042253}},&quot;source&quot;:{&quot;id&quot;:&quot;5fc809d067ae7c0028ccb8e7&quot;,&quot;type&quot;:&quot;ASSETS&quot;},&quot;isPremium&quot;:false,&quot;parent&quot;:{&quot;type&quot;:&quot;CHILD&quot;,&quot;parentId&quot;:&quot;1ee46ba1-b11e-4b58-878b-4c1cee38abbb&quot;,&quot;order&quot;:&quot;97&quot;}},&quot;6a6907ef-fd48-4849-b101-338e4ad711c1&quot;:{&quot;id&quot;:&quot;6a6907ef-fd48-4849-b101-338e4ad711c1&quot;,&quot;name&quot;:&quot;Well plate (top view, 12 wells)&quot;,&quot;displayName&quot;:&quot;&quot;,&quot;type&quot;:&quot;FIGURE_OBJECT&quot;,&quot;relativeTransform&quot;:{&quot;translate&quot;:{&quot;x&quot;:157.53493704693994,&quot;y&quot;:205.56578966786842},&quot;rotate&quot;:0,&quot;skewX&quot;:0,&quot;scale&quot;:{&quot;x&quot;:1,&quot;y&quot;:1}},&quot;image&quot;:{&quot;url&quot;:&quot;https://icons.biorender.com/biorender/5fc80a1e67ae7c0028ccb90a/well-plate-top-view-12-wells-1.png&quot;,&quot;fallbackUrl&quot;:&quot;https://res.cloudinary.com/dlcjuc3ej/image/upload/v1606945302/ofhyvhyekgmaehnlskde.svg#/keystone/api/icons/5fc80a1e67ae7c0028ccb90a/well-plate-top-view-12-wells-1.svg#/keystone/api/icons/5fc80a1e67ae7c0028ccb90a/well-plate-top-view-12-wells-1.svg#/keystone/api/icons/5fc80a1e67ae7c0028ccb90a/well-plate-top-view-12-wells-1.svg#/keystone/api/icons/5fc80a1e67ae7c0028ccb90a/well-plate-top-view-12-wells-1.svg#/keystone/api/icons/5fc80a1e67ae7c0028ccb90a/well-plate-top-view-12-wells-1.svg&quot;,&quot;isPremium&quot;:false,&quot;size&quot;:{&quot;x&quot;:150,&quot;y&quot;:115.14084507042253}},&quot;source&quot;:{&quot;id&quot;:&quot;5fc809d067ae7c0028ccb8e7&quot;,&quot;type&quot;:&quot;ASSETS&quot;},&quot;isPremium&quot;:false,&quot;parent&quot;:{&quot;type&quot;:&quot;CHILD&quot;,&quot;parentId&quot;:&quot;1ee46ba1-b11e-4b58-878b-4c1cee38abbb&quot;,&quot;order&quot;:&quot;98&quot;}},&quot;0f64daa8-1a73-4845-8f18-b4ffea141f06&quot;:{&quot;id&quot;:&quot;0f64daa8-1a73-4845-8f18-b4ffea141f06&quot;,&quot;name&quot;:&quot;Well plate (top view, 12 wells)&quot;,&quot;displayName&quot;:&quot;&quot;,&quot;type&quot;:&quot;FIGURE_OBJECT&quot;,&quot;relativeTransform&quot;:{&quot;translate&quot;:{&quot;x&quot;:327.534673244499,&quot;y&quot;:81.25502624068434},&quot;rotate&quot;:0,&quot;skewX&quot;:0,&quot;scale&quot;:{&quot;x&quot;:1,&quot;y&quot;:1}},&quot;image&quot;:{&quot;url&quot;:&quot;https://icons.biorender.com/biorender/5fc80a1e67ae7c0028ccb90a/well-plate-top-view-12-wells-1.png&quot;,&quot;fallbackUrl&quot;:&quot;https://res.cloudinary.com/dlcjuc3ej/image/upload/v1606945302/ofhyvhyekgmaehnlskde.svg#/keystone/api/icons/5fc80a1e67ae7c0028ccb90a/well-plate-top-view-12-wells-1.svg#/keystone/api/icons/5fc80a1e67ae7c0028ccb90a/well-plate-top-view-12-wells-1.svg#/keystone/api/icons/5fc80a1e67ae7c0028ccb90a/well-plate-top-view-12-wells-1.svg#/keystone/api/icons/5fc80a1e67ae7c0028ccb90a/well-plate-top-view-12-wells-1.svg#/keystone/api/icons/5fc80a1e67ae7c0028ccb90a/well-plate-top-view-12-wells-1.svg&quot;,&quot;isPremium&quot;:false,&quot;size&quot;:{&quot;x&quot;:150,&quot;y&quot;:115.14084507042253}},&quot;source&quot;:{&quot;id&quot;:&quot;5fc809d067ae7c0028ccb8e7&quot;,&quot;type&quot;:&quot;ASSETS&quot;},&quot;isPremium&quot;:false,&quot;parent&quot;:{&quot;type&quot;:&quot;CHILD&quot;,&quot;parentId&quot;:&quot;1ee46ba1-b11e-4b58-878b-4c1cee38abbb&quot;,&quot;order&quot;:&quot;99&quot;}}}}"/>
  </we:properties>
  <we:bindings/>
  <we:snapshot xmlns:r="http://schemas.openxmlformats.org/officeDocument/2006/relationships"/>
  <we:extLst>
    <a:ext xmlns:a="http://schemas.openxmlformats.org/drawingml/2006/main" uri="{0858819E-0033-43BF-8937-05EC82904868}">
      <we:backgroundApp state="1" runtimeId="Taskpane.Url"/>
    </a:ext>
  </we:extLst>
</we:webextension>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41</Slides>
  <Notes>29</Notes>
  <HiddenSlides>0</HiddenSlide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WPI_Gray</vt:lpstr>
      <vt:lpstr>WPI-White</vt:lpstr>
      <vt:lpstr>WPI-White</vt:lpstr>
      <vt:lpstr>PowerPoint Presentation</vt:lpstr>
      <vt:lpstr>Life with Ehlers-Danlos Syndrome</vt:lpstr>
      <vt:lpstr>What are the Ehlers Danlos Syndromes?</vt:lpstr>
      <vt:lpstr>Role of Collagen in Wound Healing</vt:lpstr>
      <vt:lpstr>Clinical Need for cEDS Wound Healing</vt:lpstr>
      <vt:lpstr>EDS Wound Healing Models</vt:lpstr>
      <vt:lpstr>Final Client Statement</vt:lpstr>
      <vt:lpstr>Functions and Specifications</vt:lpstr>
      <vt:lpstr>Design Elements</vt:lpstr>
      <vt:lpstr>Final Conceptual Design</vt:lpstr>
      <vt:lpstr>Experimental Process Flowchart</vt:lpstr>
      <vt:lpstr>Cell Count Assay</vt:lpstr>
      <vt:lpstr>Monolayer Scratch Assay</vt:lpstr>
      <vt:lpstr>Fabrication of a 3D In Vitro Fibrin Gel Model</vt:lpstr>
      <vt:lpstr>Fibrin Dot Outgrowth Assay</vt:lpstr>
      <vt:lpstr>Fibrin Gel Indentation Assay</vt:lpstr>
      <vt:lpstr>Final cEDS Punch Wound Model</vt:lpstr>
      <vt:lpstr>Fulfillment of Functions and Specifications</vt:lpstr>
      <vt:lpstr>Future Steps and Recommendations</vt:lpstr>
      <vt:lpstr>Acknowledgements</vt:lpstr>
      <vt:lpstr>Thank you!  Questions?</vt:lpstr>
      <vt:lpstr>References</vt:lpstr>
      <vt:lpstr>Supplemental Information</vt:lpstr>
      <vt:lpstr>Production Cost of Model</vt:lpstr>
      <vt:lpstr>Bill of Materials</vt:lpstr>
      <vt:lpstr>Macroscale Images of Models</vt:lpstr>
      <vt:lpstr>Mask Template Slide for Imaging</vt:lpstr>
      <vt:lpstr>In-Depth Functions and Specifications</vt:lpstr>
      <vt:lpstr>Example Decision Matrix</vt:lpstr>
      <vt:lpstr>Fibrin vs. Collagen in EDS Wound Model</vt:lpstr>
      <vt:lpstr>Design Objectives</vt:lpstr>
      <vt:lpstr>Challenges and Limitations </vt:lpstr>
      <vt:lpstr>Indentation Testing on Fibrin Gels Method</vt:lpstr>
      <vt:lpstr>Indentation Calculations – Oliver-Pharr</vt:lpstr>
      <vt:lpstr>Structural Modulus Example Calculation</vt:lpstr>
      <vt:lpstr>Indentation Data Dashboard</vt:lpstr>
      <vt:lpstr>Indentation Literature</vt:lpstr>
      <vt:lpstr>Non-pathological Wound Healing Process</vt:lpstr>
      <vt:lpstr>Fabrication of a Monolayer In Vitro Scratch Model</vt:lpstr>
      <vt:lpstr>cEDS symptoms</vt:lpstr>
      <vt:lpstr>Animal/In Vivo Studies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Spencer Whitford</dc:creator>
  <cp:revision>116</cp:revision>
  <dcterms:created xsi:type="dcterms:W3CDTF">2023-10-05T14:27:18Z</dcterms:created>
  <dcterms:modified xsi:type="dcterms:W3CDTF">2024-04-24T17:08:26Z</dcterms:modified>
</cp:coreProperties>
</file>