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720">
          <p15:clr>
            <a:srgbClr val="A4A3A4"/>
          </p15:clr>
        </p15:guide>
        <p15:guide id="2" orient="horz" pos="960">
          <p15:clr>
            <a:srgbClr val="A4A3A4"/>
          </p15:clr>
        </p15:guide>
        <p15:guide id="3" orient="horz" pos="3888">
          <p15:clr>
            <a:srgbClr val="A4A3A4"/>
          </p15:clr>
        </p15:guide>
        <p15:guide id="4" pos="456">
          <p15:clr>
            <a:srgbClr val="A4A3A4"/>
          </p15:clr>
        </p15:guide>
        <p15:guide id="5" pos="7296">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 uri="http://customooxmlschemas.google.com/">
      <go:slidesCustomData xmlns:go="http://customooxmlschemas.google.com/" r:id="rId29" roundtripDataSignature="AMtx7mgW/P/TXhTQCsTrl9VfKx8qbRMAP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720" orient="horz"/>
        <p:guide pos="960" orient="horz"/>
        <p:guide pos="3888" orient="horz"/>
        <p:guide pos="456"/>
        <p:guide pos="7296"/>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customschemas.google.com/relationships/presentationmetadata" Target="meta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 name="Google Shape;76;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0" lang="en-US">
                <a:latin typeface="Calibri"/>
                <a:ea typeface="Calibri"/>
                <a:cs typeface="Calibri"/>
                <a:sym typeface="Calibri"/>
              </a:rPr>
              <a:t>This PowerPoint Template includes a series of slide masters with predefined layouts and color schemes for formatting slides</a:t>
            </a:r>
            <a:endParaRPr/>
          </a:p>
          <a:p>
            <a:pPr indent="-76200" lvl="0" marL="0" rtl="0" algn="l">
              <a:spcBef>
                <a:spcPts val="0"/>
              </a:spcBef>
              <a:spcAft>
                <a:spcPts val="0"/>
              </a:spcAft>
              <a:buClr>
                <a:schemeClr val="dk1"/>
              </a:buClr>
              <a:buSzPts val="1200"/>
              <a:buFont typeface="Arial"/>
              <a:buChar char="•"/>
            </a:pPr>
            <a:r>
              <a:rPr b="0" lang="en-US">
                <a:latin typeface="Calibri"/>
                <a:ea typeface="Calibri"/>
                <a:cs typeface="Calibri"/>
                <a:sym typeface="Calibri"/>
              </a:rPr>
              <a:t> Slide Masters are displayed when you right click on a slide and select </a:t>
            </a:r>
            <a:r>
              <a:rPr b="1" lang="en-US">
                <a:latin typeface="Calibri"/>
                <a:ea typeface="Calibri"/>
                <a:cs typeface="Calibri"/>
                <a:sym typeface="Calibri"/>
              </a:rPr>
              <a:t>Layout</a:t>
            </a:r>
            <a:r>
              <a:rPr b="0" lang="en-US">
                <a:latin typeface="Calibri"/>
                <a:ea typeface="Calibri"/>
                <a:cs typeface="Calibri"/>
                <a:sym typeface="Calibri"/>
              </a:rPr>
              <a:t> from menu</a:t>
            </a:r>
            <a:endParaRPr/>
          </a:p>
          <a:p>
            <a:pPr indent="0" lvl="0" marL="0" rtl="0" algn="l">
              <a:spcBef>
                <a:spcPts val="0"/>
              </a:spcBef>
              <a:spcAft>
                <a:spcPts val="0"/>
              </a:spcAft>
              <a:buNone/>
            </a:pPr>
            <a:r>
              <a:t/>
            </a:r>
            <a:endParaRPr/>
          </a:p>
        </p:txBody>
      </p:sp>
      <p:sp>
        <p:nvSpPr>
          <p:cNvPr id="77" name="Google Shape;77;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250ba96ea6_6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250ba96ea6_6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Filip</a:t>
            </a:r>
            <a:endParaRPr/>
          </a:p>
          <a:p>
            <a:pPr indent="0" lvl="0" marL="0" rtl="0" algn="l">
              <a:spcBef>
                <a:spcPts val="0"/>
              </a:spcBef>
              <a:spcAft>
                <a:spcPts val="0"/>
              </a:spcAft>
              <a:buClr>
                <a:schemeClr val="dk1"/>
              </a:buClr>
              <a:buFont typeface="Arial"/>
              <a:buNone/>
            </a:pPr>
            <a:r>
              <a:rPr lang="en-US"/>
              <a:t>To analyse the efficiency of our swarm behavior and different shingling patterns we collected some data from our swarm behavior simulator. As you can see in the graph on the left, all patterns benefit from an increase in the number of inchworms present in the swarm, with efficiently decreasing as the roof crowded. To determine the distribution of the actions taken by inchworms, we recorded and averaged the actions taken by the inchworms. As you can see, as the number of inchworms in the swarm increases, the amount of time that inchworms spend exploring and moving to targets increases, while the amount of time inchworms spend moving shingles decreases</a:t>
            </a:r>
            <a:endParaRPr/>
          </a:p>
        </p:txBody>
      </p:sp>
      <p:sp>
        <p:nvSpPr>
          <p:cNvPr id="183" name="Google Shape;183;g1250ba96ea6_6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12506603ade_0_3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Eli</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inchworm control stack is dual purpose. First, it can run simulations in the Gazebo physics simulator. The simulator supports magnets interfacing, which allows both robots and shingles to attach and detach from the roof. The video playing is a single robot shingling a 5x5 roof. The robot in this clip is not smart; it is replaying the set of actions needed to shingle a roof. The code to run this simulated robot is the same code that commands the real robot to move around. It took about 45 simulation minutes for this single robot to shingle the entire roof.</a:t>
            </a:r>
            <a:endParaRPr/>
          </a:p>
        </p:txBody>
      </p:sp>
      <p:sp>
        <p:nvSpPr>
          <p:cNvPr id="191" name="Google Shape;191;g12506603ade_0_3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2506603ade_0_3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Dom</a:t>
            </a:r>
            <a:endParaRPr/>
          </a:p>
        </p:txBody>
      </p:sp>
      <p:sp>
        <p:nvSpPr>
          <p:cNvPr id="200" name="Google Shape;200;g12506603ade_0_3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2506603ade_0_2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09" name="Google Shape;209;g12506603ade_0_2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g12506603ade_0_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info? Needs some sort of image, feels bare-bones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255c3ca375_6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255c3ca375_6_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1255c3ca375_6_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2506603ade_0_4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is a video of the robot walking,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6" name="Google Shape;226;g12506603ade_0_4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250ba96ea6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here we can see the robot moving a shingle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video shows a good angle on the magnet circuit and the LED that shows the magnet status </a:t>
            </a:r>
            <a:endParaRPr/>
          </a:p>
          <a:p>
            <a:pPr indent="0" lvl="0" marL="0" rtl="0" algn="l">
              <a:spcBef>
                <a:spcPts val="0"/>
              </a:spcBef>
              <a:spcAft>
                <a:spcPts val="0"/>
              </a:spcAft>
              <a:buNone/>
            </a:pPr>
            <a:r>
              <a:rPr lang="en-US"/>
              <a:t>the</a:t>
            </a:r>
            <a:r>
              <a:rPr lang="en-US"/>
              <a:t> magnet is on when the LED is on when it hovers over the shingle position it </a:t>
            </a:r>
            <a:r>
              <a:rPr lang="en-US"/>
              <a:t>turns off </a:t>
            </a: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last two movements are the atomic movements to shingle the roof </a:t>
            </a:r>
            <a:endParaRPr/>
          </a:p>
        </p:txBody>
      </p:sp>
      <p:sp>
        <p:nvSpPr>
          <p:cNvPr id="235" name="Google Shape;235;g1250ba96ea6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43" name="Google Shape;24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 name="Google Shape;244;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250ba96ea6_0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52" name="Google Shape;252;g1250ba96ea6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3" name="Google Shape;253;g1250ba96ea6_0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12506603ade_0_2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62" name="Google Shape;262;g12506603ade_0_2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3" name="Google Shape;263;g12506603ade_0_2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Filip - add stuff on algo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84" name="Google Shape;8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 name="Google Shape;85;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12506603ade_0_1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271" name="Google Shape;271;g12506603ade_0_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2" name="Google Shape;272;g12506603ade_0_1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274320" rtl="0" algn="l">
              <a:lnSpc>
                <a:spcPct val="95000"/>
              </a:lnSpc>
              <a:spcBef>
                <a:spcPts val="1200"/>
              </a:spcBef>
              <a:spcAft>
                <a:spcPts val="0"/>
              </a:spcAft>
              <a:buNone/>
            </a:pPr>
            <a:r>
              <a:rPr lang="en-US" sz="1000">
                <a:latin typeface="Verdana"/>
                <a:ea typeface="Verdana"/>
                <a:cs typeface="Verdana"/>
                <a:sym typeface="Verdana"/>
              </a:rPr>
              <a:t>Dom</a:t>
            </a:r>
            <a:endParaRPr sz="1000">
              <a:latin typeface="Verdana"/>
              <a:ea typeface="Verdana"/>
              <a:cs typeface="Verdana"/>
              <a:sym typeface="Verdana"/>
            </a:endParaRPr>
          </a:p>
          <a:p>
            <a:pPr indent="0" lvl="0" marL="274320" rtl="0" algn="l">
              <a:lnSpc>
                <a:spcPct val="95000"/>
              </a:lnSpc>
              <a:spcBef>
                <a:spcPts val="1200"/>
              </a:spcBef>
              <a:spcAft>
                <a:spcPts val="0"/>
              </a:spcAft>
              <a:buNone/>
            </a:pPr>
            <a:r>
              <a:rPr lang="en-US" sz="1000">
                <a:latin typeface="Verdana"/>
                <a:ea typeface="Verdana"/>
                <a:cs typeface="Verdana"/>
                <a:sym typeface="Verdana"/>
              </a:rPr>
              <a:t>Magnets are a </a:t>
            </a:r>
            <a:r>
              <a:rPr lang="en-US" sz="1000">
                <a:latin typeface="Verdana"/>
                <a:ea typeface="Verdana"/>
                <a:cs typeface="Verdana"/>
                <a:sym typeface="Verdana"/>
              </a:rPr>
              <a:t>versatile</a:t>
            </a:r>
            <a:r>
              <a:rPr lang="en-US" sz="1000">
                <a:latin typeface="Verdana"/>
                <a:ea typeface="Verdana"/>
                <a:cs typeface="Verdana"/>
                <a:sym typeface="Verdana"/>
              </a:rPr>
              <a:t> interface between the inchworm and the shingles</a:t>
            </a:r>
            <a:endParaRPr sz="1000">
              <a:latin typeface="Verdana"/>
              <a:ea typeface="Verdana"/>
              <a:cs typeface="Verdana"/>
              <a:sym typeface="Verdana"/>
            </a:endParaRPr>
          </a:p>
          <a:p>
            <a:pPr indent="0" lvl="0" marL="274320" rtl="0" algn="l">
              <a:lnSpc>
                <a:spcPct val="95000"/>
              </a:lnSpc>
              <a:spcBef>
                <a:spcPts val="1200"/>
              </a:spcBef>
              <a:spcAft>
                <a:spcPts val="0"/>
              </a:spcAft>
              <a:buNone/>
            </a:pPr>
            <a:r>
              <a:rPr lang="en-US" sz="1000">
                <a:latin typeface="Verdana"/>
                <a:ea typeface="Verdana"/>
                <a:cs typeface="Verdana"/>
                <a:sym typeface="Verdana"/>
              </a:rPr>
              <a:t>need to be able to be turned on and off- so an electromagnet was required, but to avoid overheating, since they need to have a magnetic charge </a:t>
            </a:r>
            <a:r>
              <a:rPr lang="en-US" sz="1000">
                <a:latin typeface="Verdana"/>
                <a:ea typeface="Verdana"/>
                <a:cs typeface="Verdana"/>
                <a:sym typeface="Verdana"/>
              </a:rPr>
              <a:t>most of the time, </a:t>
            </a:r>
            <a:endParaRPr sz="1000">
              <a:latin typeface="Verdana"/>
              <a:ea typeface="Verdana"/>
              <a:cs typeface="Verdana"/>
              <a:sym typeface="Verdana"/>
            </a:endParaRPr>
          </a:p>
          <a:p>
            <a:pPr indent="0" lvl="0" marL="274320" rtl="0" algn="l">
              <a:lnSpc>
                <a:spcPct val="95000"/>
              </a:lnSpc>
              <a:spcBef>
                <a:spcPts val="1200"/>
              </a:spcBef>
              <a:spcAft>
                <a:spcPts val="0"/>
              </a:spcAft>
              <a:buNone/>
            </a:pPr>
            <a:r>
              <a:rPr lang="en-US" sz="1000">
                <a:latin typeface="Verdana"/>
                <a:ea typeface="Verdana"/>
                <a:cs typeface="Verdana"/>
                <a:sym typeface="Verdana"/>
              </a:rPr>
              <a:t>we used permanent electromagnets that are passively on, and turn off with a current, this decreases current draw and overheating </a:t>
            </a:r>
            <a:endParaRPr sz="1000">
              <a:latin typeface="Verdana"/>
              <a:ea typeface="Verdana"/>
              <a:cs typeface="Verdana"/>
              <a:sym typeface="Verdana"/>
            </a:endParaRPr>
          </a:p>
          <a:p>
            <a:pPr indent="-223519" lvl="1" marL="594360" rtl="0" algn="l">
              <a:lnSpc>
                <a:spcPct val="95000"/>
              </a:lnSpc>
              <a:spcBef>
                <a:spcPts val="600"/>
              </a:spcBef>
              <a:spcAft>
                <a:spcPts val="0"/>
              </a:spcAft>
              <a:buClr>
                <a:srgbClr val="AB192D"/>
              </a:buClr>
              <a:buSzPts val="1000"/>
              <a:buFont typeface="Verdana"/>
              <a:buChar char="─"/>
            </a:pPr>
            <a:r>
              <a:rPr lang="en-US" sz="1000">
                <a:latin typeface="Verdana"/>
                <a:ea typeface="Verdana"/>
                <a:cs typeface="Verdana"/>
                <a:sym typeface="Verdana"/>
              </a:rPr>
              <a:t>NFC antenna allows for communication between the robot and the shingles</a:t>
            </a:r>
            <a:endParaRPr sz="1000">
              <a:latin typeface="Verdana"/>
              <a:ea typeface="Verdana"/>
              <a:cs typeface="Verdana"/>
              <a:sym typeface="Verdana"/>
            </a:endParaRPr>
          </a:p>
          <a:p>
            <a:pPr indent="-223519" lvl="1" marL="594360" rtl="0" algn="l">
              <a:lnSpc>
                <a:spcPct val="95000"/>
              </a:lnSpc>
              <a:spcBef>
                <a:spcPts val="600"/>
              </a:spcBef>
              <a:spcAft>
                <a:spcPts val="0"/>
              </a:spcAft>
              <a:buClr>
                <a:srgbClr val="AB192D"/>
              </a:buClr>
              <a:buSzPts val="1000"/>
              <a:buFont typeface="Verdana"/>
              <a:buChar char="─"/>
            </a:pPr>
            <a:r>
              <a:rPr lang="en-US" sz="1000">
                <a:latin typeface="Verdana"/>
                <a:ea typeface="Verdana"/>
                <a:cs typeface="Verdana"/>
                <a:sym typeface="Verdana"/>
              </a:rPr>
              <a:t>Limit switch confirms that the robot is holding or standing on a shingle</a:t>
            </a:r>
            <a:endParaRPr sz="10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258b8c8ff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258b8c8ff7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g1258b8c8ff7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250ba96ea6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250ba96ea6_0_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Filip</a:t>
            </a:r>
            <a:endParaRPr/>
          </a:p>
        </p:txBody>
      </p:sp>
      <p:sp>
        <p:nvSpPr>
          <p:cNvPr id="290" name="Google Shape;290;g1250ba96ea6_0_5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253b6de595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1253b6de595_2_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g1253b6de595_2_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12506603ade_0_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04" name="Google Shape;104;g12506603ade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 name="Google Shape;105;g12506603ade_0_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1100">
                <a:latin typeface="Arial"/>
                <a:ea typeface="Arial"/>
                <a:cs typeface="Arial"/>
                <a:sym typeface="Arial"/>
              </a:rPr>
              <a:t>Eli</a:t>
            </a:r>
            <a:endParaRPr sz="1100">
              <a:latin typeface="Arial"/>
              <a:ea typeface="Arial"/>
              <a:cs typeface="Arial"/>
              <a:sym typeface="Arial"/>
            </a:endParaRPr>
          </a:p>
          <a:p>
            <a:pPr indent="0" lvl="0" marL="0" rtl="0" algn="l">
              <a:spcBef>
                <a:spcPts val="0"/>
              </a:spcBef>
              <a:spcAft>
                <a:spcPts val="0"/>
              </a:spcAft>
              <a:buSzPts val="1100"/>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Construction is a critical industry for every country, as it supports almost every other industry. In 2011, 4% of the US’s GDP came from the construction industry. Since 2011, there has been steady growth, and this growth is expected to continue. Even though construction workers only make up 5% of the US workforce, construction workplace deaths accounted for 20% of all workplace deaths in 2019. Within construction, the roofing industry is especially dangerous. Injuries are almost entirely from falling, and injuries sustained are either fatal or cause long term problems.</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latin typeface="Arial"/>
              <a:ea typeface="Arial"/>
              <a:cs typeface="Arial"/>
              <a:sym typeface="Arial"/>
            </a:endParaRPr>
          </a:p>
          <a:p>
            <a:pPr indent="0" lvl="0" marL="0" rtl="0" algn="l">
              <a:spcBef>
                <a:spcPts val="0"/>
              </a:spcBef>
              <a:spcAft>
                <a:spcPts val="0"/>
              </a:spcAft>
              <a:buClr>
                <a:schemeClr val="dk1"/>
              </a:buClr>
              <a:buSzPts val="1100"/>
              <a:buFont typeface="Arial"/>
              <a:buNone/>
            </a:pPr>
            <a:r>
              <a:rPr lang="en-US" sz="1100">
                <a:latin typeface="Arial"/>
                <a:ea typeface="Arial"/>
                <a:cs typeface="Arial"/>
                <a:sym typeface="Arial"/>
              </a:rPr>
              <a:t>Even though this industry is large and puts its workers at risk, automation within the industry hasn’t seen much growth yet. Other industries have seen increases in productivity over the last few decades, but construction has not. Automated construction will help the industry grow faster, and will keep its workers safer.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12506603ade_0_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5" name="Google Shape;115;g12506603ade_0_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 name="Google Shape;116;g12506603ade_0_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info here!!!! (look at PDR)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mention that is a previous WPI MQP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250ba96ea6_2_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7" name="Google Shape;127;g1250ba96ea6_2_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 name="Google Shape;128;g1250ba96ea6_2_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More info here!!!! (look at PDR)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2506603ade_0_10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38" name="Google Shape;138;g12506603ade_0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g12506603ade_0_10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5 dof serial arm with a non-fixed base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each of the links holds the </a:t>
            </a:r>
            <a:r>
              <a:rPr lang="en-US"/>
              <a:t>electronics</a:t>
            </a:r>
            <a:r>
              <a:rPr lang="en-US"/>
              <a:t> inside including a teensy  that communicates with the control stack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base station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US" sz="1000">
                <a:latin typeface="Verdana"/>
                <a:ea typeface="Verdana"/>
                <a:cs typeface="Verdana"/>
                <a:sym typeface="Verdana"/>
              </a:rPr>
              <a:t>We used permanent electromagnets that are passively on, and turn off with a current, in order to decreases current draw and overheating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as discussed by sam we are using this robot to </a:t>
            </a:r>
            <a:r>
              <a:rPr lang="en-US"/>
              <a:t>manipulate</a:t>
            </a:r>
            <a:r>
              <a:rPr lang="en-US"/>
              <a:t> roof shingles,  the shingles we are moving have been designed in </a:t>
            </a:r>
            <a:r>
              <a:rPr lang="en-US"/>
              <a:t>conjunction</a:t>
            </a:r>
            <a:r>
              <a:rPr lang="en-US"/>
              <a:t> with a civil, architectural and environmental MQP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12506603ade_0_1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9" name="Google Shape;149;g12506603ade_0_1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g12506603ade_0_1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Inchworm Control Stack</a:t>
            </a:r>
            <a:endParaRPr/>
          </a:p>
          <a:p>
            <a:pPr indent="0" lvl="0" marL="0" rtl="0" algn="l">
              <a:spcBef>
                <a:spcPts val="0"/>
              </a:spcBef>
              <a:spcAft>
                <a:spcPts val="0"/>
              </a:spcAft>
              <a:buNone/>
            </a:pPr>
            <a:r>
              <a:rPr lang="en-US"/>
              <a:t>talk about inchworm action -&gt; move, pick, place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2506603ade_0_2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2" name="Google Shape;162;g12506603ade_0_2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g12506603ade_0_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Filip</a:t>
            </a:r>
            <a:endParaRPr/>
          </a:p>
          <a:p>
            <a:pPr indent="0" lvl="0" marL="0" rtl="0" algn="l">
              <a:spcBef>
                <a:spcPts val="0"/>
              </a:spcBef>
              <a:spcAft>
                <a:spcPts val="0"/>
              </a:spcAft>
              <a:buNone/>
            </a:pPr>
            <a:r>
              <a:rPr lang="en-US"/>
              <a:t>In order to facilitate </a:t>
            </a:r>
            <a:r>
              <a:rPr lang="en-US"/>
              <a:t>efficient</a:t>
            </a:r>
            <a:r>
              <a:rPr lang="en-US"/>
              <a:t> iteration of the swarm behaviors, we developed a high level simulator that is less computelialy expensive than the inchworm control stack and easy to </a:t>
            </a:r>
            <a:r>
              <a:rPr lang="en-US"/>
              <a:t>visualize</a:t>
            </a:r>
            <a:r>
              <a:rPr lang="en-US"/>
              <a:t>. The algorithm that runs on the swarm behavior simulator is </a:t>
            </a:r>
            <a:r>
              <a:rPr lang="en-US"/>
              <a:t>distributed</a:t>
            </a:r>
            <a:r>
              <a:rPr lang="en-US"/>
              <a:t>, so that each inchworm makes </a:t>
            </a:r>
            <a:r>
              <a:rPr lang="en-US"/>
              <a:t>its</a:t>
            </a:r>
            <a:r>
              <a:rPr lang="en-US"/>
              <a:t> own decisions </a:t>
            </a:r>
            <a:r>
              <a:rPr lang="en-US"/>
              <a:t>based</a:t>
            </a:r>
            <a:r>
              <a:rPr lang="en-US"/>
              <a:t> on it’s information</a:t>
            </a:r>
            <a:r>
              <a:rPr lang="en-US"/>
              <a:t>. Inchworms store a version of the roof map, and communicate with the shingles to learn about the environment. The simulator supports several pattern, that you can see on the right.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need to talk about the different patterns</a:t>
            </a:r>
            <a:endParaRPr/>
          </a:p>
          <a:p>
            <a:pPr indent="0" lvl="0" marL="0" rtl="0" algn="l">
              <a:spcBef>
                <a:spcPts val="0"/>
              </a:spcBef>
              <a:spcAft>
                <a:spcPts val="0"/>
              </a:spcAft>
              <a:buNone/>
            </a:pPr>
            <a:r>
              <a:rPr lang="en-US"/>
              <a:t>– each inchworm is making its own decisions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2506603ade_0_3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LEGEND</a:t>
            </a:r>
            <a:endParaRPr/>
          </a:p>
        </p:txBody>
      </p:sp>
      <p:sp>
        <p:nvSpPr>
          <p:cNvPr id="173" name="Google Shape;173;g12506603ade_0_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6" name="Shape 16"/>
        <p:cNvGrpSpPr/>
        <p:nvPr/>
      </p:nvGrpSpPr>
      <p:grpSpPr>
        <a:xfrm>
          <a:off x="0" y="0"/>
          <a:ext cx="0" cy="0"/>
          <a:chOff x="0" y="0"/>
          <a:chExt cx="0" cy="0"/>
        </a:xfrm>
      </p:grpSpPr>
      <p:pic>
        <p:nvPicPr>
          <p:cNvPr descr="greyWatermark-20.png" id="17" name="Google Shape;17;p34"/>
          <p:cNvPicPr preferRelativeResize="0"/>
          <p:nvPr/>
        </p:nvPicPr>
        <p:blipFill rotWithShape="1">
          <a:blip r:embed="rId2">
            <a:alphaModFix/>
          </a:blip>
          <a:srcRect b="0" l="0" r="0" t="0"/>
          <a:stretch/>
        </p:blipFill>
        <p:spPr>
          <a:xfrm>
            <a:off x="7949092" y="2703302"/>
            <a:ext cx="4242908" cy="4154698"/>
          </a:xfrm>
          <a:prstGeom prst="rect">
            <a:avLst/>
          </a:prstGeom>
          <a:noFill/>
          <a:ln>
            <a:noFill/>
          </a:ln>
        </p:spPr>
      </p:pic>
      <p:sp>
        <p:nvSpPr>
          <p:cNvPr id="18" name="Google Shape;18;p34"/>
          <p:cNvSpPr txBox="1"/>
          <p:nvPr>
            <p:ph type="ctrTitle"/>
          </p:nvPr>
        </p:nvSpPr>
        <p:spPr>
          <a:xfrm>
            <a:off x="609600" y="2537925"/>
            <a:ext cx="9144000" cy="15240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4000"/>
              <a:buFont typeface="Verdana"/>
              <a:buNone/>
              <a:defRPr b="1"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4"/>
          <p:cNvSpPr txBox="1"/>
          <p:nvPr>
            <p:ph idx="1" type="subTitle"/>
          </p:nvPr>
        </p:nvSpPr>
        <p:spPr>
          <a:xfrm>
            <a:off x="609600" y="4293573"/>
            <a:ext cx="9144000" cy="990600"/>
          </a:xfrm>
          <a:prstGeom prst="rect">
            <a:avLst/>
          </a:prstGeom>
          <a:noFill/>
          <a:ln>
            <a:noFill/>
          </a:ln>
        </p:spPr>
        <p:txBody>
          <a:bodyPr anchorCtr="0" anchor="t" bIns="45700" lIns="91425" spcFirstLastPara="1" rIns="91425" wrap="square" tIns="45700">
            <a:normAutofit/>
          </a:bodyPr>
          <a:lstStyle>
            <a:lvl1pPr lvl="0" algn="l">
              <a:lnSpc>
                <a:spcPct val="95000"/>
              </a:lnSpc>
              <a:spcBef>
                <a:spcPts val="1200"/>
              </a:spcBef>
              <a:spcAft>
                <a:spcPts val="0"/>
              </a:spcAft>
              <a:buSzPts val="2800"/>
              <a:buNone/>
              <a:defRPr sz="2800">
                <a:solidFill>
                  <a:schemeClr val="dk2"/>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p:txBody>
      </p:sp>
      <p:pic>
        <p:nvPicPr>
          <p:cNvPr id="20" name="Google Shape;20;p34"/>
          <p:cNvPicPr preferRelativeResize="0"/>
          <p:nvPr/>
        </p:nvPicPr>
        <p:blipFill rotWithShape="1">
          <a:blip r:embed="rId3">
            <a:alphaModFix/>
          </a:blip>
          <a:srcRect b="0" l="0" r="0" t="0"/>
          <a:stretch/>
        </p:blipFill>
        <p:spPr>
          <a:xfrm>
            <a:off x="711200" y="990601"/>
            <a:ext cx="3383438" cy="1096875"/>
          </a:xfrm>
          <a:prstGeom prst="rect">
            <a:avLst/>
          </a:prstGeom>
          <a:noFill/>
          <a:ln>
            <a:noFill/>
          </a:ln>
        </p:spPr>
      </p:pic>
    </p:spTree>
  </p:cSld>
  <p:clrMapOvr>
    <a:masterClrMapping/>
  </p:clrMapOvr>
  <p:extLst>
    <p:ext uri="{DCECCB84-F9BA-43D5-87BE-67443E8EF086}">
      <p15:sldGuideLst>
        <p15:guide id="1" pos="4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4" name="Shape 64"/>
        <p:cNvGrpSpPr/>
        <p:nvPr/>
      </p:nvGrpSpPr>
      <p:grpSpPr>
        <a:xfrm>
          <a:off x="0" y="0"/>
          <a:ext cx="0" cy="0"/>
          <a:chOff x="0" y="0"/>
          <a:chExt cx="0" cy="0"/>
        </a:xfrm>
      </p:grpSpPr>
      <p:sp>
        <p:nvSpPr>
          <p:cNvPr id="65" name="Google Shape;65;p52"/>
          <p:cNvSpPr txBox="1"/>
          <p:nvPr>
            <p:ph idx="12" type="sldNum"/>
          </p:nvPr>
        </p:nvSpPr>
        <p:spPr>
          <a:xfrm>
            <a:off x="1" y="6391657"/>
            <a:ext cx="612396" cy="365125"/>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6" name="Google Shape;66;p52"/>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53"/>
          <p:cNvSpPr txBox="1"/>
          <p:nvPr>
            <p:ph type="title"/>
          </p:nvPr>
        </p:nvSpPr>
        <p:spPr>
          <a:xfrm>
            <a:off x="609600" y="76200"/>
            <a:ext cx="11074400" cy="1066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rgbClr val="262626"/>
              </a:buClr>
              <a:buSzPts val="3200"/>
              <a:buFont typeface="Verdana"/>
              <a:buNone/>
              <a:defRPr b="1"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53"/>
          <p:cNvSpPr txBox="1"/>
          <p:nvPr>
            <p:ph idx="1" type="body"/>
          </p:nvPr>
        </p:nvSpPr>
        <p:spPr>
          <a:xfrm>
            <a:off x="4523709" y="1524001"/>
            <a:ext cx="7058691" cy="4648199"/>
          </a:xfrm>
          <a:prstGeom prst="rect">
            <a:avLst/>
          </a:prstGeom>
          <a:noFill/>
          <a:ln>
            <a:noFill/>
          </a:ln>
        </p:spPr>
        <p:txBody>
          <a:bodyPr anchorCtr="0" anchor="t" bIns="45700" lIns="91425" spcFirstLastPara="1" rIns="91425" wrap="square" tIns="45700">
            <a:normAutofit/>
          </a:bodyPr>
          <a:lstStyle>
            <a:lvl1pPr indent="-381000" lvl="0" marL="457200" algn="l">
              <a:lnSpc>
                <a:spcPct val="95000"/>
              </a:lnSpc>
              <a:spcBef>
                <a:spcPts val="1200"/>
              </a:spcBef>
              <a:spcAft>
                <a:spcPts val="0"/>
              </a:spcAft>
              <a:buSzPts val="2400"/>
              <a:buChar char="•"/>
              <a:defRPr sz="2400"/>
            </a:lvl1pPr>
            <a:lvl2pPr indent="-368300" lvl="1" marL="914400" algn="l">
              <a:lnSpc>
                <a:spcPct val="95000"/>
              </a:lnSpc>
              <a:spcBef>
                <a:spcPts val="600"/>
              </a:spcBef>
              <a:spcAft>
                <a:spcPts val="0"/>
              </a:spcAft>
              <a:buSzPts val="2200"/>
              <a:buChar char="─"/>
              <a:defRPr sz="2200"/>
            </a:lvl2pPr>
            <a:lvl3pPr indent="-355600" lvl="2" marL="1371600" algn="l">
              <a:lnSpc>
                <a:spcPct val="95000"/>
              </a:lnSpc>
              <a:spcBef>
                <a:spcPts val="600"/>
              </a:spcBef>
              <a:spcAft>
                <a:spcPts val="0"/>
              </a:spcAft>
              <a:buSzPts val="2000"/>
              <a:buChar char="▪"/>
              <a:defRPr sz="2000"/>
            </a:lvl3pPr>
            <a:lvl4pPr indent="-342900" lvl="3" marL="1828800" algn="l">
              <a:lnSpc>
                <a:spcPct val="95000"/>
              </a:lnSpc>
              <a:spcBef>
                <a:spcPts val="600"/>
              </a:spcBef>
              <a:spcAft>
                <a:spcPts val="0"/>
              </a:spcAft>
              <a:buSzPts val="1800"/>
              <a:buChar char="o"/>
              <a:defRPr sz="1800"/>
            </a:lvl4pPr>
            <a:lvl5pPr indent="-342900" lvl="4" marL="2286000" algn="l">
              <a:lnSpc>
                <a:spcPct val="95000"/>
              </a:lnSpc>
              <a:spcBef>
                <a:spcPts val="600"/>
              </a:spcBef>
              <a:spcAft>
                <a:spcPts val="0"/>
              </a:spcAft>
              <a:buSzPts val="1800"/>
              <a:buChar char="•"/>
              <a:defRPr sz="1800"/>
            </a:lvl5pPr>
            <a:lvl6pPr indent="-355600" lvl="5" marL="2743200" algn="l">
              <a:spcBef>
                <a:spcPts val="400"/>
              </a:spcBef>
              <a:spcAft>
                <a:spcPts val="0"/>
              </a:spcAft>
              <a:buSzPts val="2000"/>
              <a:buChar char="•"/>
              <a:defRPr sz="2000"/>
            </a:lvl6pPr>
            <a:lvl7pPr indent="-355600" lvl="6" marL="3200400" algn="l">
              <a:spcBef>
                <a:spcPts val="400"/>
              </a:spcBef>
              <a:spcAft>
                <a:spcPts val="0"/>
              </a:spcAft>
              <a:buSzPts val="2000"/>
              <a:buChar char="•"/>
              <a:defRPr sz="2000"/>
            </a:lvl7pPr>
            <a:lvl8pPr indent="-355600" lvl="7" marL="3657600" algn="l">
              <a:spcBef>
                <a:spcPts val="400"/>
              </a:spcBef>
              <a:spcAft>
                <a:spcPts val="0"/>
              </a:spcAft>
              <a:buSzPts val="2000"/>
              <a:buChar char="•"/>
              <a:defRPr sz="2000"/>
            </a:lvl8pPr>
            <a:lvl9pPr indent="-355600" lvl="8" marL="4114800" algn="l">
              <a:spcBef>
                <a:spcPts val="400"/>
              </a:spcBef>
              <a:spcAft>
                <a:spcPts val="0"/>
              </a:spcAft>
              <a:buSzPts val="2000"/>
              <a:buChar char="•"/>
              <a:defRPr sz="2000"/>
            </a:lvl9pPr>
          </a:lstStyle>
          <a:p/>
        </p:txBody>
      </p:sp>
      <p:sp>
        <p:nvSpPr>
          <p:cNvPr id="70" name="Google Shape;70;p53"/>
          <p:cNvSpPr txBox="1"/>
          <p:nvPr>
            <p:ph idx="2" type="body"/>
          </p:nvPr>
        </p:nvSpPr>
        <p:spPr>
          <a:xfrm>
            <a:off x="591890" y="1524000"/>
            <a:ext cx="3564876" cy="4648200"/>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2000"/>
              <a:buNone/>
              <a:defRPr sz="2000">
                <a:solidFill>
                  <a:schemeClr val="dk2"/>
                </a:solidFill>
              </a:defRPr>
            </a:lvl1pPr>
            <a:lvl2pPr indent="-228600" lvl="1" marL="914400" algn="l">
              <a:lnSpc>
                <a:spcPct val="95000"/>
              </a:lnSpc>
              <a:spcBef>
                <a:spcPts val="600"/>
              </a:spcBef>
              <a:spcAft>
                <a:spcPts val="0"/>
              </a:spcAft>
              <a:buSzPts val="1200"/>
              <a:buNone/>
              <a:defRPr sz="1200"/>
            </a:lvl2pPr>
            <a:lvl3pPr indent="-228600" lvl="2" marL="1371600" algn="l">
              <a:lnSpc>
                <a:spcPct val="95000"/>
              </a:lnSpc>
              <a:spcBef>
                <a:spcPts val="600"/>
              </a:spcBef>
              <a:spcAft>
                <a:spcPts val="0"/>
              </a:spcAft>
              <a:buSzPts val="1000"/>
              <a:buNone/>
              <a:defRPr sz="1000"/>
            </a:lvl3pPr>
            <a:lvl4pPr indent="-228600" lvl="3" marL="1828800" algn="l">
              <a:lnSpc>
                <a:spcPct val="95000"/>
              </a:lnSpc>
              <a:spcBef>
                <a:spcPts val="600"/>
              </a:spcBef>
              <a:spcAft>
                <a:spcPts val="0"/>
              </a:spcAft>
              <a:buSzPts val="900"/>
              <a:buNone/>
              <a:defRPr sz="900"/>
            </a:lvl4pPr>
            <a:lvl5pPr indent="-228600" lvl="4" marL="2286000" algn="l">
              <a:lnSpc>
                <a:spcPct val="95000"/>
              </a:lnSpc>
              <a:spcBef>
                <a:spcPts val="600"/>
              </a:spcBef>
              <a:spcAft>
                <a:spcPts val="0"/>
              </a:spcAft>
              <a:buSzPts val="900"/>
              <a:buNone/>
              <a:defRPr sz="900"/>
            </a:lvl5pPr>
            <a:lvl6pPr indent="-228600" lvl="5" marL="2743200" algn="l">
              <a:spcBef>
                <a:spcPts val="180"/>
              </a:spcBef>
              <a:spcAft>
                <a:spcPts val="0"/>
              </a:spcAft>
              <a:buSzPts val="900"/>
              <a:buNone/>
              <a:defRPr sz="900"/>
            </a:lvl6pPr>
            <a:lvl7pPr indent="-228600" lvl="6" marL="3200400" algn="l">
              <a:spcBef>
                <a:spcPts val="180"/>
              </a:spcBef>
              <a:spcAft>
                <a:spcPts val="0"/>
              </a:spcAft>
              <a:buSzPts val="900"/>
              <a:buNone/>
              <a:defRPr sz="900"/>
            </a:lvl7pPr>
            <a:lvl8pPr indent="-228600" lvl="7" marL="3657600" algn="l">
              <a:spcBef>
                <a:spcPts val="180"/>
              </a:spcBef>
              <a:spcAft>
                <a:spcPts val="0"/>
              </a:spcAft>
              <a:buSzPts val="900"/>
              <a:buNone/>
              <a:defRPr sz="900"/>
            </a:lvl8pPr>
            <a:lvl9pPr indent="-228600" lvl="8" marL="4114800" algn="l">
              <a:spcBef>
                <a:spcPts val="180"/>
              </a:spcBef>
              <a:spcAft>
                <a:spcPts val="0"/>
              </a:spcAft>
              <a:buSzPts val="900"/>
              <a:buNone/>
              <a:defRPr sz="900"/>
            </a:lvl9pPr>
          </a:lstStyle>
          <a:p/>
        </p:txBody>
      </p:sp>
      <p:sp>
        <p:nvSpPr>
          <p:cNvPr id="71" name="Google Shape;71;p53"/>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72" name="Google Shape;72;p53"/>
          <p:cNvCxnSpPr/>
          <p:nvPr/>
        </p:nvCxnSpPr>
        <p:spPr>
          <a:xfrm rot="5400000">
            <a:off x="2447147" y="3581135"/>
            <a:ext cx="3810000" cy="2117"/>
          </a:xfrm>
          <a:prstGeom prst="straightConnector1">
            <a:avLst/>
          </a:prstGeom>
          <a:noFill/>
          <a:ln cap="flat" cmpd="sng" w="15875">
            <a:solidFill>
              <a:srgbClr val="B5B5B5"/>
            </a:solidFill>
            <a:prstDash val="solid"/>
            <a:round/>
            <a:headEnd len="sm" w="sm" type="none"/>
            <a:tailEnd len="sm" w="sm" type="none"/>
          </a:ln>
        </p:spPr>
      </p:cxnSp>
      <p:sp>
        <p:nvSpPr>
          <p:cNvPr id="73" name="Google Shape;73;p53"/>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2" showMasterSp="0">
  <p:cSld name="Title2">
    <p:bg>
      <p:bgPr>
        <a:solidFill>
          <a:srgbClr val="AB192D"/>
        </a:solidFill>
      </p:bgPr>
    </p:bg>
    <p:spTree>
      <p:nvGrpSpPr>
        <p:cNvPr id="21" name="Shape 21"/>
        <p:cNvGrpSpPr/>
        <p:nvPr/>
      </p:nvGrpSpPr>
      <p:grpSpPr>
        <a:xfrm>
          <a:off x="0" y="0"/>
          <a:ext cx="0" cy="0"/>
          <a:chOff x="0" y="0"/>
          <a:chExt cx="0" cy="0"/>
        </a:xfrm>
      </p:grpSpPr>
      <p:pic>
        <p:nvPicPr>
          <p:cNvPr id="22" name="Google Shape;22;p35"/>
          <p:cNvPicPr preferRelativeResize="0"/>
          <p:nvPr/>
        </p:nvPicPr>
        <p:blipFill rotWithShape="1">
          <a:blip r:embed="rId2">
            <a:alphaModFix/>
          </a:blip>
          <a:srcRect b="0" l="0" r="0" t="0"/>
          <a:stretch/>
        </p:blipFill>
        <p:spPr>
          <a:xfrm>
            <a:off x="711200" y="990601"/>
            <a:ext cx="3383438" cy="1105313"/>
          </a:xfrm>
          <a:prstGeom prst="rect">
            <a:avLst/>
          </a:prstGeom>
          <a:noFill/>
          <a:ln>
            <a:noFill/>
          </a:ln>
        </p:spPr>
      </p:pic>
      <p:pic>
        <p:nvPicPr>
          <p:cNvPr id="23" name="Google Shape;23;p35"/>
          <p:cNvPicPr preferRelativeResize="0"/>
          <p:nvPr/>
        </p:nvPicPr>
        <p:blipFill rotWithShape="1">
          <a:blip r:embed="rId3">
            <a:alphaModFix/>
          </a:blip>
          <a:srcRect b="0" l="0" r="0" t="0"/>
          <a:stretch/>
        </p:blipFill>
        <p:spPr>
          <a:xfrm>
            <a:off x="7931182" y="2693986"/>
            <a:ext cx="4260818" cy="4172236"/>
          </a:xfrm>
          <a:prstGeom prst="rect">
            <a:avLst/>
          </a:prstGeom>
          <a:noFill/>
          <a:ln>
            <a:noFill/>
          </a:ln>
        </p:spPr>
      </p:pic>
      <p:sp>
        <p:nvSpPr>
          <p:cNvPr id="24" name="Google Shape;24;p35"/>
          <p:cNvSpPr txBox="1"/>
          <p:nvPr>
            <p:ph type="ctrTitle"/>
          </p:nvPr>
        </p:nvSpPr>
        <p:spPr>
          <a:xfrm>
            <a:off x="609600" y="2537925"/>
            <a:ext cx="9144000" cy="1524001"/>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lt1"/>
              </a:buClr>
              <a:buSzPts val="4000"/>
              <a:buFont typeface="Verdana"/>
              <a:buNone/>
              <a:defRPr b="1" sz="40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5"/>
          <p:cNvSpPr txBox="1"/>
          <p:nvPr>
            <p:ph idx="1" type="subTitle"/>
          </p:nvPr>
        </p:nvSpPr>
        <p:spPr>
          <a:xfrm>
            <a:off x="609600" y="4293573"/>
            <a:ext cx="9144000" cy="990600"/>
          </a:xfrm>
          <a:prstGeom prst="rect">
            <a:avLst/>
          </a:prstGeom>
          <a:noFill/>
          <a:ln>
            <a:noFill/>
          </a:ln>
        </p:spPr>
        <p:txBody>
          <a:bodyPr anchorCtr="0" anchor="t" bIns="45700" lIns="91425" spcFirstLastPara="1" rIns="91425" wrap="square" tIns="45700">
            <a:normAutofit/>
          </a:bodyPr>
          <a:lstStyle>
            <a:lvl1pPr lvl="0" algn="l">
              <a:lnSpc>
                <a:spcPct val="95000"/>
              </a:lnSpc>
              <a:spcBef>
                <a:spcPts val="1200"/>
              </a:spcBef>
              <a:spcAft>
                <a:spcPts val="0"/>
              </a:spcAft>
              <a:buSzPts val="2800"/>
              <a:buNone/>
              <a:defRPr sz="2800">
                <a:solidFill>
                  <a:schemeClr val="lt1"/>
                </a:solidFill>
              </a:defRPr>
            </a:lvl1pPr>
            <a:lvl2pPr lvl="1" algn="ctr">
              <a:lnSpc>
                <a:spcPct val="95000"/>
              </a:lnSpc>
              <a:spcBef>
                <a:spcPts val="600"/>
              </a:spcBef>
              <a:spcAft>
                <a:spcPts val="0"/>
              </a:spcAft>
              <a:buSzPts val="2000"/>
              <a:buNone/>
              <a:defRPr>
                <a:solidFill>
                  <a:srgbClr val="888888"/>
                </a:solidFill>
              </a:defRPr>
            </a:lvl2pPr>
            <a:lvl3pPr lvl="2" algn="ctr">
              <a:lnSpc>
                <a:spcPct val="95000"/>
              </a:lnSpc>
              <a:spcBef>
                <a:spcPts val="600"/>
              </a:spcBef>
              <a:spcAft>
                <a:spcPts val="0"/>
              </a:spcAft>
              <a:buSzPts val="1800"/>
              <a:buNone/>
              <a:defRPr>
                <a:solidFill>
                  <a:srgbClr val="888888"/>
                </a:solidFill>
              </a:defRPr>
            </a:lvl3pPr>
            <a:lvl4pPr lvl="3" algn="ctr">
              <a:lnSpc>
                <a:spcPct val="95000"/>
              </a:lnSpc>
              <a:spcBef>
                <a:spcPts val="600"/>
              </a:spcBef>
              <a:spcAft>
                <a:spcPts val="0"/>
              </a:spcAft>
              <a:buSzPts val="1600"/>
              <a:buNone/>
              <a:defRPr>
                <a:solidFill>
                  <a:srgbClr val="888888"/>
                </a:solidFill>
              </a:defRPr>
            </a:lvl4pPr>
            <a:lvl5pPr lvl="4" algn="ctr">
              <a:lnSpc>
                <a:spcPct val="95000"/>
              </a:lnSpc>
              <a:spcBef>
                <a:spcPts val="600"/>
              </a:spcBef>
              <a:spcAft>
                <a:spcPts val="0"/>
              </a:spcAft>
              <a:buSzPts val="1600"/>
              <a:buNone/>
              <a:defRPr>
                <a:solidFill>
                  <a:srgbClr val="888888"/>
                </a:solidFill>
              </a:defRPr>
            </a:lvl5pPr>
            <a:lvl6pPr lvl="5" algn="ctr">
              <a:spcBef>
                <a:spcPts val="320"/>
              </a:spcBef>
              <a:spcAft>
                <a:spcPts val="0"/>
              </a:spcAft>
              <a:buSzPts val="1600"/>
              <a:buNone/>
              <a:defRPr>
                <a:solidFill>
                  <a:srgbClr val="888888"/>
                </a:solidFill>
              </a:defRPr>
            </a:lvl6pPr>
            <a:lvl7pPr lvl="6" algn="ctr">
              <a:spcBef>
                <a:spcPts val="320"/>
              </a:spcBef>
              <a:spcAft>
                <a:spcPts val="0"/>
              </a:spcAft>
              <a:buSzPts val="1600"/>
              <a:buNone/>
              <a:defRPr>
                <a:solidFill>
                  <a:srgbClr val="888888"/>
                </a:solidFill>
              </a:defRPr>
            </a:lvl7pPr>
            <a:lvl8pPr lvl="7" algn="ctr">
              <a:spcBef>
                <a:spcPts val="320"/>
              </a:spcBef>
              <a:spcAft>
                <a:spcPts val="0"/>
              </a:spcAft>
              <a:buSzPts val="1600"/>
              <a:buNone/>
              <a:defRPr>
                <a:solidFill>
                  <a:srgbClr val="888888"/>
                </a:solidFill>
              </a:defRPr>
            </a:lvl8pPr>
            <a:lvl9pPr lvl="8" algn="ctr">
              <a:spcBef>
                <a:spcPts val="320"/>
              </a:spcBef>
              <a:spcAft>
                <a:spcPts val="0"/>
              </a:spcAft>
              <a:buSzPts val="16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Red" showMasterSp="0">
  <p:cSld name="BlankRed">
    <p:bg>
      <p:bgPr>
        <a:solidFill>
          <a:schemeClr val="lt2"/>
        </a:solidFill>
      </p:bgPr>
    </p:bg>
    <p:spTree>
      <p:nvGrpSpPr>
        <p:cNvPr id="26" name="Shape 26"/>
        <p:cNvGrpSpPr/>
        <p:nvPr/>
      </p:nvGrpSpPr>
      <p:grpSpPr>
        <a:xfrm>
          <a:off x="0" y="0"/>
          <a:ext cx="0" cy="0"/>
          <a:chOff x="0" y="0"/>
          <a:chExt cx="0" cy="0"/>
        </a:xfrm>
      </p:grpSpPr>
      <p:pic>
        <p:nvPicPr>
          <p:cNvPr id="27" name="Google Shape;27;p36"/>
          <p:cNvPicPr preferRelativeResize="0"/>
          <p:nvPr/>
        </p:nvPicPr>
        <p:blipFill rotWithShape="1">
          <a:blip r:embed="rId2">
            <a:alphaModFix/>
          </a:blip>
          <a:srcRect b="0" l="0" r="0" t="0"/>
          <a:stretch/>
        </p:blipFill>
        <p:spPr>
          <a:xfrm>
            <a:off x="3866131" y="1066834"/>
            <a:ext cx="4459738" cy="442803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28" name="Shape 28"/>
        <p:cNvGrpSpPr/>
        <p:nvPr/>
      </p:nvGrpSpPr>
      <p:grpSpPr>
        <a:xfrm>
          <a:off x="0" y="0"/>
          <a:ext cx="0" cy="0"/>
          <a:chOff x="0" y="0"/>
          <a:chExt cx="0" cy="0"/>
        </a:xfrm>
      </p:grpSpPr>
      <p:sp>
        <p:nvSpPr>
          <p:cNvPr id="29" name="Google Shape;29;p37"/>
          <p:cNvSpPr/>
          <p:nvPr/>
        </p:nvSpPr>
        <p:spPr>
          <a:xfrm>
            <a:off x="0" y="0"/>
            <a:ext cx="12192000" cy="1143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Verdana"/>
              <a:ea typeface="Verdana"/>
              <a:cs typeface="Verdana"/>
              <a:sym typeface="Verdana"/>
            </a:endParaRPr>
          </a:p>
        </p:txBody>
      </p:sp>
      <p:sp>
        <p:nvSpPr>
          <p:cNvPr id="30" name="Google Shape;30;p37"/>
          <p:cNvSpPr txBox="1"/>
          <p:nvPr>
            <p:ph type="title"/>
          </p:nvPr>
        </p:nvSpPr>
        <p:spPr>
          <a:xfrm>
            <a:off x="625475" y="1447800"/>
            <a:ext cx="9144000" cy="16764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4000"/>
              <a:buFont typeface="Verdana"/>
              <a:buNone/>
              <a:defRPr b="1" sz="4000">
                <a:solidFill>
                  <a:srgbClr val="262626"/>
                </a:solidFill>
                <a:latin typeface="Verdana"/>
                <a:ea typeface="Verdana"/>
                <a:cs typeface="Verdana"/>
                <a:sym typeface="Verdana"/>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7"/>
          <p:cNvSpPr txBox="1"/>
          <p:nvPr>
            <p:ph idx="1" type="body"/>
          </p:nvPr>
        </p:nvSpPr>
        <p:spPr>
          <a:xfrm>
            <a:off x="625475" y="3124200"/>
            <a:ext cx="9144000" cy="914400"/>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2800"/>
              <a:buNone/>
              <a:defRPr sz="2800">
                <a:solidFill>
                  <a:schemeClr val="dk2"/>
                </a:solidFill>
              </a:defRPr>
            </a:lvl1pPr>
            <a:lvl2pPr indent="-228600" lvl="1" marL="914400" algn="l">
              <a:lnSpc>
                <a:spcPct val="95000"/>
              </a:lnSpc>
              <a:spcBef>
                <a:spcPts val="600"/>
              </a:spcBef>
              <a:spcAft>
                <a:spcPts val="0"/>
              </a:spcAft>
              <a:buSzPts val="1800"/>
              <a:buNone/>
              <a:defRPr sz="1800">
                <a:solidFill>
                  <a:srgbClr val="888888"/>
                </a:solidFill>
              </a:defRPr>
            </a:lvl2pPr>
            <a:lvl3pPr indent="-228600" lvl="2" marL="1371600" algn="l">
              <a:lnSpc>
                <a:spcPct val="95000"/>
              </a:lnSpc>
              <a:spcBef>
                <a:spcPts val="600"/>
              </a:spcBef>
              <a:spcAft>
                <a:spcPts val="0"/>
              </a:spcAft>
              <a:buSzPts val="1600"/>
              <a:buNone/>
              <a:defRPr sz="1600">
                <a:solidFill>
                  <a:srgbClr val="888888"/>
                </a:solidFill>
              </a:defRPr>
            </a:lvl3pPr>
            <a:lvl4pPr indent="-228600" lvl="3" marL="1828800" algn="l">
              <a:lnSpc>
                <a:spcPct val="95000"/>
              </a:lnSpc>
              <a:spcBef>
                <a:spcPts val="600"/>
              </a:spcBef>
              <a:spcAft>
                <a:spcPts val="0"/>
              </a:spcAft>
              <a:buSzPts val="1400"/>
              <a:buNone/>
              <a:defRPr sz="1400">
                <a:solidFill>
                  <a:srgbClr val="888888"/>
                </a:solidFill>
              </a:defRPr>
            </a:lvl4pPr>
            <a:lvl5pPr indent="-228600" lvl="4" marL="2286000" algn="l">
              <a:lnSpc>
                <a:spcPct val="95000"/>
              </a:lnSpc>
              <a:spcBef>
                <a:spcPts val="600"/>
              </a:spcBef>
              <a:spcAft>
                <a:spcPts val="0"/>
              </a:spcAft>
              <a:buSzPts val="1400"/>
              <a:buNone/>
              <a:defRPr sz="1400">
                <a:solidFill>
                  <a:srgbClr val="888888"/>
                </a:solidFill>
              </a:defRPr>
            </a:lvl5pPr>
            <a:lvl6pPr indent="-228600" lvl="5" marL="2743200" algn="l">
              <a:spcBef>
                <a:spcPts val="280"/>
              </a:spcBef>
              <a:spcAft>
                <a:spcPts val="0"/>
              </a:spcAft>
              <a:buSzPts val="1400"/>
              <a:buNone/>
              <a:defRPr sz="1400">
                <a:solidFill>
                  <a:srgbClr val="888888"/>
                </a:solidFill>
              </a:defRPr>
            </a:lvl6pPr>
            <a:lvl7pPr indent="-228600" lvl="6" marL="3200400" algn="l">
              <a:spcBef>
                <a:spcPts val="280"/>
              </a:spcBef>
              <a:spcAft>
                <a:spcPts val="0"/>
              </a:spcAft>
              <a:buSzPts val="1400"/>
              <a:buNone/>
              <a:defRPr sz="1400">
                <a:solidFill>
                  <a:srgbClr val="888888"/>
                </a:solidFill>
              </a:defRPr>
            </a:lvl7pPr>
            <a:lvl8pPr indent="-228600" lvl="7" marL="3657600" algn="l">
              <a:spcBef>
                <a:spcPts val="280"/>
              </a:spcBef>
              <a:spcAft>
                <a:spcPts val="0"/>
              </a:spcAft>
              <a:buSzPts val="1400"/>
              <a:buNone/>
              <a:defRPr sz="1400">
                <a:solidFill>
                  <a:srgbClr val="888888"/>
                </a:solidFill>
              </a:defRPr>
            </a:lvl8pPr>
            <a:lvl9pPr indent="-228600" lvl="8" marL="4114800" algn="l">
              <a:spcBef>
                <a:spcPts val="280"/>
              </a:spcBef>
              <a:spcAft>
                <a:spcPts val="0"/>
              </a:spcAft>
              <a:buSzPts val="1400"/>
              <a:buNone/>
              <a:defRPr sz="1400">
                <a:solidFill>
                  <a:srgbClr val="888888"/>
                </a:solidFill>
              </a:defRPr>
            </a:lvl9pPr>
          </a:lstStyle>
          <a:p/>
        </p:txBody>
      </p:sp>
      <p:sp>
        <p:nvSpPr>
          <p:cNvPr id="32" name="Google Shape;32;p37"/>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33" name="Google Shape;33;p37"/>
          <p:cNvSpPr txBox="1"/>
          <p:nvPr>
            <p:ph idx="11" type="ftr"/>
          </p:nvPr>
        </p:nvSpPr>
        <p:spPr>
          <a:xfrm>
            <a:off x="625475"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0" sz="16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greyWatermark-20.png" id="34" name="Google Shape;34;p37"/>
          <p:cNvPicPr preferRelativeResize="0"/>
          <p:nvPr/>
        </p:nvPicPr>
        <p:blipFill rotWithShape="1">
          <a:blip r:embed="rId2">
            <a:alphaModFix/>
          </a:blip>
          <a:srcRect b="0" l="0" r="0" t="0"/>
          <a:stretch/>
        </p:blipFill>
        <p:spPr>
          <a:xfrm>
            <a:off x="7949092" y="2703302"/>
            <a:ext cx="4242908" cy="4154698"/>
          </a:xfrm>
          <a:prstGeom prst="rect">
            <a:avLst/>
          </a:prstGeom>
          <a:noFill/>
          <a:ln>
            <a:noFill/>
          </a:ln>
        </p:spPr>
      </p:pic>
    </p:spTree>
  </p:cSld>
  <p:clrMapOvr>
    <a:masterClrMapping/>
  </p:clrMapOvr>
  <p:extLst>
    <p:ext uri="{DCECCB84-F9BA-43D5-87BE-67443E8EF086}">
      <p15:sldGuideLst>
        <p15:guide id="1" pos="45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35" name="Shape 35"/>
        <p:cNvGrpSpPr/>
        <p:nvPr/>
      </p:nvGrpSpPr>
      <p:grpSpPr>
        <a:xfrm>
          <a:off x="0" y="0"/>
          <a:ext cx="0" cy="0"/>
          <a:chOff x="0" y="0"/>
          <a:chExt cx="0" cy="0"/>
        </a:xfrm>
      </p:grpSpPr>
      <p:sp>
        <p:nvSpPr>
          <p:cNvPr id="36" name="Google Shape;36;p38"/>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38"/>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lvl1pPr indent="-342900" lvl="0" marL="457200" algn="l">
              <a:lnSpc>
                <a:spcPct val="95000"/>
              </a:lnSpc>
              <a:spcBef>
                <a:spcPts val="1200"/>
              </a:spcBef>
              <a:spcAft>
                <a:spcPts val="0"/>
              </a:spcAft>
              <a:buSzPts val="1800"/>
              <a:buChar char="•"/>
              <a:defRPr/>
            </a:lvl1pPr>
            <a:lvl2pPr indent="-342900" lvl="1" marL="914400" algn="l">
              <a:lnSpc>
                <a:spcPct val="95000"/>
              </a:lnSpc>
              <a:spcBef>
                <a:spcPts val="600"/>
              </a:spcBef>
              <a:spcAft>
                <a:spcPts val="0"/>
              </a:spcAft>
              <a:buSzPts val="1800"/>
              <a:buChar char="─"/>
              <a:defRPr/>
            </a:lvl2pPr>
            <a:lvl3pPr indent="-342900" lvl="2" marL="1371600" algn="l">
              <a:lnSpc>
                <a:spcPct val="95000"/>
              </a:lnSpc>
              <a:spcBef>
                <a:spcPts val="600"/>
              </a:spcBef>
              <a:spcAft>
                <a:spcPts val="0"/>
              </a:spcAft>
              <a:buSzPts val="1800"/>
              <a:buChar char="▪"/>
              <a:defRPr/>
            </a:lvl3pPr>
            <a:lvl4pPr indent="-342900" lvl="3" marL="1828800" algn="l">
              <a:lnSpc>
                <a:spcPct val="95000"/>
              </a:lnSpc>
              <a:spcBef>
                <a:spcPts val="600"/>
              </a:spcBef>
              <a:spcAft>
                <a:spcPts val="0"/>
              </a:spcAft>
              <a:buSzPts val="1800"/>
              <a:buChar char="o"/>
              <a:defRPr/>
            </a:lvl4pPr>
            <a:lvl5pPr indent="-342900" lvl="4" marL="2286000" algn="l">
              <a:lnSpc>
                <a:spcPct val="95000"/>
              </a:lnSpc>
              <a:spcBef>
                <a:spcPts val="600"/>
              </a:spcBef>
              <a:spcAft>
                <a:spcPts val="0"/>
              </a:spcAft>
              <a:buSzPts val="1800"/>
              <a:buChar char="•"/>
              <a:defRPr/>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
        <p:nvSpPr>
          <p:cNvPr id="38" name="Google Shape;38;p38"/>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8"/>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0" name="Shape 40"/>
        <p:cNvGrpSpPr/>
        <p:nvPr/>
      </p:nvGrpSpPr>
      <p:grpSpPr>
        <a:xfrm>
          <a:off x="0" y="0"/>
          <a:ext cx="0" cy="0"/>
          <a:chOff x="0" y="0"/>
          <a:chExt cx="0" cy="0"/>
        </a:xfrm>
      </p:grpSpPr>
      <p:sp>
        <p:nvSpPr>
          <p:cNvPr id="41" name="Google Shape;41;p39"/>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9"/>
          <p:cNvSpPr txBox="1"/>
          <p:nvPr>
            <p:ph idx="1" type="body"/>
          </p:nvPr>
        </p:nvSpPr>
        <p:spPr>
          <a:xfrm>
            <a:off x="1016000" y="1676400"/>
            <a:ext cx="4876800" cy="4495800"/>
          </a:xfrm>
          <a:prstGeom prst="rect">
            <a:avLst/>
          </a:prstGeom>
          <a:noFill/>
          <a:ln>
            <a:noFill/>
          </a:ln>
        </p:spPr>
        <p:txBody>
          <a:bodyPr anchorCtr="0" anchor="t" bIns="45700" lIns="91425" spcFirstLastPara="1" rIns="91425" wrap="square" tIns="45700">
            <a:normAutofit/>
          </a:bodyPr>
          <a:lstStyle>
            <a:lvl1pPr indent="-381000" lvl="0" marL="457200" algn="l">
              <a:lnSpc>
                <a:spcPct val="95000"/>
              </a:lnSpc>
              <a:spcBef>
                <a:spcPts val="1200"/>
              </a:spcBef>
              <a:spcAft>
                <a:spcPts val="0"/>
              </a:spcAft>
              <a:buSzPts val="2400"/>
              <a:buChar char="•"/>
              <a:defRPr sz="2400"/>
            </a:lvl1pPr>
            <a:lvl2pPr indent="-355600" lvl="1" marL="914400" algn="l">
              <a:lnSpc>
                <a:spcPct val="95000"/>
              </a:lnSpc>
              <a:spcBef>
                <a:spcPts val="600"/>
              </a:spcBef>
              <a:spcAft>
                <a:spcPts val="0"/>
              </a:spcAft>
              <a:buSzPts val="2000"/>
              <a:buChar char="─"/>
              <a:defRPr sz="2000"/>
            </a:lvl2pPr>
            <a:lvl3pPr indent="-342900" lvl="2" marL="1371600" algn="l">
              <a:lnSpc>
                <a:spcPct val="95000"/>
              </a:lnSpc>
              <a:spcBef>
                <a:spcPts val="600"/>
              </a:spcBef>
              <a:spcAft>
                <a:spcPts val="0"/>
              </a:spcAft>
              <a:buSzPts val="1800"/>
              <a:buChar char="▪"/>
              <a:defRPr sz="1800"/>
            </a:lvl3pPr>
            <a:lvl4pPr indent="-330200" lvl="3" marL="1828800" algn="l">
              <a:lnSpc>
                <a:spcPct val="95000"/>
              </a:lnSpc>
              <a:spcBef>
                <a:spcPts val="600"/>
              </a:spcBef>
              <a:spcAft>
                <a:spcPts val="0"/>
              </a:spcAft>
              <a:buSzPts val="1600"/>
              <a:buChar char="o"/>
              <a:defRPr sz="1600"/>
            </a:lvl4pPr>
            <a:lvl5pPr indent="-330200" lvl="4" marL="2286000" algn="l">
              <a:lnSpc>
                <a:spcPct val="95000"/>
              </a:lnSpc>
              <a:spcBef>
                <a:spcPts val="600"/>
              </a:spcBef>
              <a:spcAft>
                <a:spcPts val="0"/>
              </a:spcAft>
              <a:buSzPts val="1600"/>
              <a:buChar char="•"/>
              <a:defRPr sz="16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43" name="Google Shape;43;p39"/>
          <p:cNvSpPr txBox="1"/>
          <p:nvPr>
            <p:ph idx="2" type="body"/>
          </p:nvPr>
        </p:nvSpPr>
        <p:spPr>
          <a:xfrm>
            <a:off x="6197600" y="1676400"/>
            <a:ext cx="4876800" cy="4495800"/>
          </a:xfrm>
          <a:prstGeom prst="rect">
            <a:avLst/>
          </a:prstGeom>
          <a:noFill/>
          <a:ln>
            <a:noFill/>
          </a:ln>
        </p:spPr>
        <p:txBody>
          <a:bodyPr anchorCtr="0" anchor="t" bIns="45700" lIns="91425" spcFirstLastPara="1" rIns="91425" wrap="square" tIns="45700">
            <a:normAutofit/>
          </a:bodyPr>
          <a:lstStyle>
            <a:lvl1pPr indent="-381000" lvl="0" marL="457200" algn="l">
              <a:lnSpc>
                <a:spcPct val="95000"/>
              </a:lnSpc>
              <a:spcBef>
                <a:spcPts val="1200"/>
              </a:spcBef>
              <a:spcAft>
                <a:spcPts val="0"/>
              </a:spcAft>
              <a:buSzPts val="2400"/>
              <a:buChar char="•"/>
              <a:defRPr sz="2400"/>
            </a:lvl1pPr>
            <a:lvl2pPr indent="-355600" lvl="1" marL="914400" algn="l">
              <a:lnSpc>
                <a:spcPct val="95000"/>
              </a:lnSpc>
              <a:spcBef>
                <a:spcPts val="600"/>
              </a:spcBef>
              <a:spcAft>
                <a:spcPts val="0"/>
              </a:spcAft>
              <a:buSzPts val="2000"/>
              <a:buChar char="─"/>
              <a:defRPr sz="2000"/>
            </a:lvl2pPr>
            <a:lvl3pPr indent="-342900" lvl="2" marL="1371600" algn="l">
              <a:lnSpc>
                <a:spcPct val="95000"/>
              </a:lnSpc>
              <a:spcBef>
                <a:spcPts val="600"/>
              </a:spcBef>
              <a:spcAft>
                <a:spcPts val="0"/>
              </a:spcAft>
              <a:buSzPts val="1800"/>
              <a:buChar char="▪"/>
              <a:defRPr sz="1800"/>
            </a:lvl3pPr>
            <a:lvl4pPr indent="-330200" lvl="3" marL="1828800" algn="l">
              <a:lnSpc>
                <a:spcPct val="95000"/>
              </a:lnSpc>
              <a:spcBef>
                <a:spcPts val="600"/>
              </a:spcBef>
              <a:spcAft>
                <a:spcPts val="0"/>
              </a:spcAft>
              <a:buSzPts val="1600"/>
              <a:buChar char="o"/>
              <a:defRPr sz="1600"/>
            </a:lvl4pPr>
            <a:lvl5pPr indent="-330200" lvl="4" marL="2286000" algn="l">
              <a:lnSpc>
                <a:spcPct val="95000"/>
              </a:lnSpc>
              <a:spcBef>
                <a:spcPts val="600"/>
              </a:spcBef>
              <a:spcAft>
                <a:spcPts val="0"/>
              </a:spcAft>
              <a:buSzPts val="1600"/>
              <a:buChar char="•"/>
              <a:defRPr sz="1600"/>
            </a:lvl5pPr>
            <a:lvl6pPr indent="-342900" lvl="5" marL="2743200" algn="l">
              <a:spcBef>
                <a:spcPts val="360"/>
              </a:spcBef>
              <a:spcAft>
                <a:spcPts val="0"/>
              </a:spcAft>
              <a:buSzPts val="1800"/>
              <a:buChar char="•"/>
              <a:defRPr sz="1800"/>
            </a:lvl6pPr>
            <a:lvl7pPr indent="-342900" lvl="6" marL="3200400" algn="l">
              <a:spcBef>
                <a:spcPts val="360"/>
              </a:spcBef>
              <a:spcAft>
                <a:spcPts val="0"/>
              </a:spcAft>
              <a:buSzPts val="1800"/>
              <a:buChar char="•"/>
              <a:defRPr sz="1800"/>
            </a:lvl7pPr>
            <a:lvl8pPr indent="-342900" lvl="7" marL="3657600" algn="l">
              <a:spcBef>
                <a:spcPts val="360"/>
              </a:spcBef>
              <a:spcAft>
                <a:spcPts val="0"/>
              </a:spcAft>
              <a:buSzPts val="1800"/>
              <a:buChar char="•"/>
              <a:defRPr sz="1800"/>
            </a:lvl8pPr>
            <a:lvl9pPr indent="-342900" lvl="8" marL="4114800" algn="l">
              <a:spcBef>
                <a:spcPts val="360"/>
              </a:spcBef>
              <a:spcAft>
                <a:spcPts val="0"/>
              </a:spcAft>
              <a:buSzPts val="1800"/>
              <a:buChar char="•"/>
              <a:defRPr sz="1800"/>
            </a:lvl9pPr>
          </a:lstStyle>
          <a:p/>
        </p:txBody>
      </p:sp>
      <p:sp>
        <p:nvSpPr>
          <p:cNvPr id="44" name="Google Shape;44;p39"/>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5" name="Google Shape;45;p39"/>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 name="Shape 46"/>
        <p:cNvGrpSpPr/>
        <p:nvPr/>
      </p:nvGrpSpPr>
      <p:grpSpPr>
        <a:xfrm>
          <a:off x="0" y="0"/>
          <a:ext cx="0" cy="0"/>
          <a:chOff x="0" y="0"/>
          <a:chExt cx="0" cy="0"/>
        </a:xfrm>
      </p:grpSpPr>
      <p:sp>
        <p:nvSpPr>
          <p:cNvPr id="47" name="Google Shape;47;p40"/>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40"/>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49" name="Google Shape;49;p40"/>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Caption">
  <p:cSld name="PhotoCaption">
    <p:spTree>
      <p:nvGrpSpPr>
        <p:cNvPr id="50" name="Shape 50"/>
        <p:cNvGrpSpPr/>
        <p:nvPr/>
      </p:nvGrpSpPr>
      <p:grpSpPr>
        <a:xfrm>
          <a:off x="0" y="0"/>
          <a:ext cx="0" cy="0"/>
          <a:chOff x="0" y="0"/>
          <a:chExt cx="0" cy="0"/>
        </a:xfrm>
      </p:grpSpPr>
      <p:sp>
        <p:nvSpPr>
          <p:cNvPr id="51" name="Google Shape;51;p41"/>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p41"/>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41"/>
          <p:cNvSpPr/>
          <p:nvPr>
            <p:ph idx="2" type="pic"/>
          </p:nvPr>
        </p:nvSpPr>
        <p:spPr>
          <a:xfrm>
            <a:off x="609600" y="1524000"/>
            <a:ext cx="7823200" cy="4648200"/>
          </a:xfrm>
          <a:prstGeom prst="rect">
            <a:avLst/>
          </a:prstGeom>
          <a:noFill/>
          <a:ln>
            <a:noFill/>
          </a:ln>
        </p:spPr>
      </p:sp>
      <p:sp>
        <p:nvSpPr>
          <p:cNvPr id="55" name="Google Shape;55;p41"/>
          <p:cNvSpPr txBox="1"/>
          <p:nvPr>
            <p:ph idx="1" type="body"/>
          </p:nvPr>
        </p:nvSpPr>
        <p:spPr>
          <a:xfrm>
            <a:off x="8737600" y="1524000"/>
            <a:ext cx="2844800" cy="4648200"/>
          </a:xfrm>
          <a:prstGeom prst="rect">
            <a:avLst/>
          </a:prstGeom>
          <a:noFill/>
          <a:ln>
            <a:noFill/>
          </a:ln>
        </p:spPr>
        <p:txBody>
          <a:bodyPr anchorCtr="0" anchor="t" bIns="45700" lIns="91425" spcFirstLastPara="1" rIns="91425" wrap="square" tIns="45700">
            <a:normAutofit/>
          </a:bodyPr>
          <a:lstStyle>
            <a:lvl1pPr indent="-228600" lvl="0" marL="457200" algn="l">
              <a:lnSpc>
                <a:spcPct val="95000"/>
              </a:lnSpc>
              <a:spcBef>
                <a:spcPts val="1200"/>
              </a:spcBef>
              <a:spcAft>
                <a:spcPts val="0"/>
              </a:spcAft>
              <a:buSzPts val="2000"/>
              <a:buFont typeface="Verdana"/>
              <a:buNone/>
              <a:defRPr sz="2000"/>
            </a:lvl1pPr>
            <a:lvl2pPr indent="-342900" lvl="1" marL="914400" algn="l">
              <a:lnSpc>
                <a:spcPct val="95000"/>
              </a:lnSpc>
              <a:spcBef>
                <a:spcPts val="600"/>
              </a:spcBef>
              <a:spcAft>
                <a:spcPts val="0"/>
              </a:spcAft>
              <a:buSzPts val="1800"/>
              <a:buChar char="─"/>
              <a:defRPr sz="1800"/>
            </a:lvl2pPr>
            <a:lvl3pPr indent="-330200" lvl="2" marL="1371600" algn="l">
              <a:lnSpc>
                <a:spcPct val="95000"/>
              </a:lnSpc>
              <a:spcBef>
                <a:spcPts val="600"/>
              </a:spcBef>
              <a:spcAft>
                <a:spcPts val="0"/>
              </a:spcAft>
              <a:buSzPts val="1600"/>
              <a:buChar char="▪"/>
              <a:defRPr sz="1600"/>
            </a:lvl3pPr>
            <a:lvl4pPr indent="-317500" lvl="3" marL="1828800" algn="l">
              <a:lnSpc>
                <a:spcPct val="95000"/>
              </a:lnSpc>
              <a:spcBef>
                <a:spcPts val="600"/>
              </a:spcBef>
              <a:spcAft>
                <a:spcPts val="0"/>
              </a:spcAft>
              <a:buSzPts val="1400"/>
              <a:buChar char="o"/>
              <a:defRPr sz="1400"/>
            </a:lvl4pPr>
            <a:lvl5pPr indent="-317500" lvl="4" marL="2286000" algn="l">
              <a:lnSpc>
                <a:spcPct val="95000"/>
              </a:lnSpc>
              <a:spcBef>
                <a:spcPts val="600"/>
              </a:spcBef>
              <a:spcAft>
                <a:spcPts val="0"/>
              </a:spcAft>
              <a:buSzPts val="1400"/>
              <a:buChar char="•"/>
              <a:defRPr sz="1400"/>
            </a:lvl5pPr>
            <a:lvl6pPr indent="-342900" lvl="5" marL="2743200" algn="l">
              <a:spcBef>
                <a:spcPts val="360"/>
              </a:spcBef>
              <a:spcAft>
                <a:spcPts val="0"/>
              </a:spcAft>
              <a:buSzPts val="1800"/>
              <a:buChar char="•"/>
              <a:defRPr/>
            </a:lvl6pPr>
            <a:lvl7pPr indent="-342900" lvl="6" marL="3200400" algn="l">
              <a:spcBef>
                <a:spcPts val="360"/>
              </a:spcBef>
              <a:spcAft>
                <a:spcPts val="0"/>
              </a:spcAft>
              <a:buSzPts val="1800"/>
              <a:buChar char="•"/>
              <a:defRPr/>
            </a:lvl7pPr>
            <a:lvl8pPr indent="-342900" lvl="7" marL="3657600" algn="l">
              <a:spcBef>
                <a:spcPts val="360"/>
              </a:spcBef>
              <a:spcAft>
                <a:spcPts val="0"/>
              </a:spcAft>
              <a:buSzPts val="1800"/>
              <a:buChar char="•"/>
              <a:defRPr/>
            </a:lvl8pPr>
            <a:lvl9pPr indent="-342900" lvl="8" marL="4114800" algn="l">
              <a:spcBef>
                <a:spcPts val="360"/>
              </a:spcBef>
              <a:spcAft>
                <a:spcPts val="0"/>
              </a:spcAft>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6" name="Shape 56"/>
        <p:cNvGrpSpPr/>
        <p:nvPr/>
      </p:nvGrpSpPr>
      <p:grpSpPr>
        <a:xfrm>
          <a:off x="0" y="0"/>
          <a:ext cx="0" cy="0"/>
          <a:chOff x="0" y="0"/>
          <a:chExt cx="0" cy="0"/>
        </a:xfrm>
      </p:grpSpPr>
      <p:sp>
        <p:nvSpPr>
          <p:cNvPr id="57" name="Google Shape;57;p51"/>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rgbClr val="262626"/>
              </a:buClr>
              <a:buSzPts val="3200"/>
              <a:buFont typeface="Verdana"/>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51"/>
          <p:cNvSpPr txBox="1"/>
          <p:nvPr>
            <p:ph idx="1" type="body"/>
          </p:nvPr>
        </p:nvSpPr>
        <p:spPr>
          <a:xfrm>
            <a:off x="1016000" y="1496736"/>
            <a:ext cx="4876800" cy="639762"/>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1200"/>
              </a:spcBef>
              <a:spcAft>
                <a:spcPts val="0"/>
              </a:spcAft>
              <a:buSzPts val="2000"/>
              <a:buNone/>
              <a:defRPr b="1" sz="2000">
                <a:solidFill>
                  <a:schemeClr val="dk2"/>
                </a:solidFill>
                <a:latin typeface="Verdana"/>
                <a:ea typeface="Verdana"/>
                <a:cs typeface="Verdana"/>
                <a:sym typeface="Verdana"/>
              </a:defRPr>
            </a:lvl1pPr>
            <a:lvl2pPr indent="-228600" lvl="1" marL="914400" algn="l">
              <a:lnSpc>
                <a:spcPct val="95000"/>
              </a:lnSpc>
              <a:spcBef>
                <a:spcPts val="600"/>
              </a:spcBef>
              <a:spcAft>
                <a:spcPts val="0"/>
              </a:spcAft>
              <a:buSzPts val="2000"/>
              <a:buNone/>
              <a:defRPr b="1" sz="2000"/>
            </a:lvl2pPr>
            <a:lvl3pPr indent="-228600" lvl="2" marL="1371600" algn="l">
              <a:lnSpc>
                <a:spcPct val="95000"/>
              </a:lnSpc>
              <a:spcBef>
                <a:spcPts val="600"/>
              </a:spcBef>
              <a:spcAft>
                <a:spcPts val="0"/>
              </a:spcAft>
              <a:buSzPts val="1800"/>
              <a:buNone/>
              <a:defRPr b="1" sz="1800"/>
            </a:lvl3pPr>
            <a:lvl4pPr indent="-228600" lvl="3" marL="1828800" algn="l">
              <a:lnSpc>
                <a:spcPct val="95000"/>
              </a:lnSpc>
              <a:spcBef>
                <a:spcPts val="600"/>
              </a:spcBef>
              <a:spcAft>
                <a:spcPts val="0"/>
              </a:spcAft>
              <a:buSzPts val="1600"/>
              <a:buNone/>
              <a:defRPr b="1" sz="1600"/>
            </a:lvl4pPr>
            <a:lvl5pPr indent="-228600" lvl="4" marL="2286000" algn="l">
              <a:lnSpc>
                <a:spcPct val="95000"/>
              </a:lnSpc>
              <a:spcBef>
                <a:spcPts val="60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59" name="Google Shape;59;p51"/>
          <p:cNvSpPr txBox="1"/>
          <p:nvPr>
            <p:ph idx="2" type="body"/>
          </p:nvPr>
        </p:nvSpPr>
        <p:spPr>
          <a:xfrm>
            <a:off x="1016000" y="2216400"/>
            <a:ext cx="4876800" cy="3955800"/>
          </a:xfrm>
          <a:prstGeom prst="rect">
            <a:avLst/>
          </a:prstGeom>
          <a:noFill/>
          <a:ln>
            <a:noFill/>
          </a:ln>
        </p:spPr>
        <p:txBody>
          <a:bodyPr anchorCtr="0" anchor="t" bIns="45700" lIns="91425" spcFirstLastPara="1" rIns="91425" wrap="square" tIns="45700">
            <a:normAutofit/>
          </a:bodyPr>
          <a:lstStyle>
            <a:lvl1pPr indent="-355600" lvl="0" marL="457200" algn="l">
              <a:lnSpc>
                <a:spcPct val="95000"/>
              </a:lnSpc>
              <a:spcBef>
                <a:spcPts val="1200"/>
              </a:spcBef>
              <a:spcAft>
                <a:spcPts val="0"/>
              </a:spcAft>
              <a:buSzPts val="2000"/>
              <a:buChar char="•"/>
              <a:defRPr sz="2000"/>
            </a:lvl1pPr>
            <a:lvl2pPr indent="-342900" lvl="1" marL="914400" algn="l">
              <a:lnSpc>
                <a:spcPct val="95000"/>
              </a:lnSpc>
              <a:spcBef>
                <a:spcPts val="600"/>
              </a:spcBef>
              <a:spcAft>
                <a:spcPts val="0"/>
              </a:spcAft>
              <a:buSzPts val="1800"/>
              <a:buChar char="─"/>
              <a:defRPr sz="1800"/>
            </a:lvl2pPr>
            <a:lvl3pPr indent="-330200" lvl="2" marL="1371600" algn="l">
              <a:lnSpc>
                <a:spcPct val="95000"/>
              </a:lnSpc>
              <a:spcBef>
                <a:spcPts val="600"/>
              </a:spcBef>
              <a:spcAft>
                <a:spcPts val="0"/>
              </a:spcAft>
              <a:buSzPts val="1600"/>
              <a:buChar char="▪"/>
              <a:defRPr sz="1600"/>
            </a:lvl3pPr>
            <a:lvl4pPr indent="-317500" lvl="3" marL="1828800" algn="l">
              <a:lnSpc>
                <a:spcPct val="95000"/>
              </a:lnSpc>
              <a:spcBef>
                <a:spcPts val="600"/>
              </a:spcBef>
              <a:spcAft>
                <a:spcPts val="0"/>
              </a:spcAft>
              <a:buSzPts val="1400"/>
              <a:buChar char="o"/>
              <a:defRPr sz="1400"/>
            </a:lvl4pPr>
            <a:lvl5pPr indent="-317500" lvl="4" marL="2286000" algn="l">
              <a:lnSpc>
                <a:spcPct val="95000"/>
              </a:lnSpc>
              <a:spcBef>
                <a:spcPts val="600"/>
              </a:spcBef>
              <a:spcAft>
                <a:spcPts val="0"/>
              </a:spcAft>
              <a:buSzPts val="1400"/>
              <a:buChar char="•"/>
              <a:defRPr sz="14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60" name="Google Shape;60;p51"/>
          <p:cNvSpPr txBox="1"/>
          <p:nvPr>
            <p:ph idx="3" type="body"/>
          </p:nvPr>
        </p:nvSpPr>
        <p:spPr>
          <a:xfrm>
            <a:off x="6197600" y="1496736"/>
            <a:ext cx="4876800" cy="639762"/>
          </a:xfrm>
          <a:prstGeom prst="rect">
            <a:avLst/>
          </a:prstGeom>
          <a:noFill/>
          <a:ln>
            <a:noFill/>
          </a:ln>
        </p:spPr>
        <p:txBody>
          <a:bodyPr anchorCtr="0" anchor="b" bIns="45700" lIns="91425" spcFirstLastPara="1" rIns="91425" wrap="square" tIns="45700">
            <a:noAutofit/>
          </a:bodyPr>
          <a:lstStyle>
            <a:lvl1pPr indent="-228600" lvl="0" marL="457200" algn="l">
              <a:lnSpc>
                <a:spcPct val="95000"/>
              </a:lnSpc>
              <a:spcBef>
                <a:spcPts val="1200"/>
              </a:spcBef>
              <a:spcAft>
                <a:spcPts val="0"/>
              </a:spcAft>
              <a:buSzPts val="2000"/>
              <a:buNone/>
              <a:defRPr b="1" sz="2000">
                <a:solidFill>
                  <a:schemeClr val="dk2"/>
                </a:solidFill>
                <a:latin typeface="Verdana"/>
                <a:ea typeface="Verdana"/>
                <a:cs typeface="Verdana"/>
                <a:sym typeface="Verdana"/>
              </a:defRPr>
            </a:lvl1pPr>
            <a:lvl2pPr indent="-228600" lvl="1" marL="914400" algn="l">
              <a:lnSpc>
                <a:spcPct val="95000"/>
              </a:lnSpc>
              <a:spcBef>
                <a:spcPts val="600"/>
              </a:spcBef>
              <a:spcAft>
                <a:spcPts val="0"/>
              </a:spcAft>
              <a:buSzPts val="2000"/>
              <a:buNone/>
              <a:defRPr b="1" sz="2000"/>
            </a:lvl2pPr>
            <a:lvl3pPr indent="-228600" lvl="2" marL="1371600" algn="l">
              <a:lnSpc>
                <a:spcPct val="95000"/>
              </a:lnSpc>
              <a:spcBef>
                <a:spcPts val="600"/>
              </a:spcBef>
              <a:spcAft>
                <a:spcPts val="0"/>
              </a:spcAft>
              <a:buSzPts val="1800"/>
              <a:buNone/>
              <a:defRPr b="1" sz="1800"/>
            </a:lvl3pPr>
            <a:lvl4pPr indent="-228600" lvl="3" marL="1828800" algn="l">
              <a:lnSpc>
                <a:spcPct val="95000"/>
              </a:lnSpc>
              <a:spcBef>
                <a:spcPts val="600"/>
              </a:spcBef>
              <a:spcAft>
                <a:spcPts val="0"/>
              </a:spcAft>
              <a:buSzPts val="1600"/>
              <a:buNone/>
              <a:defRPr b="1" sz="1600"/>
            </a:lvl4pPr>
            <a:lvl5pPr indent="-228600" lvl="4" marL="2286000" algn="l">
              <a:lnSpc>
                <a:spcPct val="95000"/>
              </a:lnSpc>
              <a:spcBef>
                <a:spcPts val="600"/>
              </a:spcBef>
              <a:spcAft>
                <a:spcPts val="0"/>
              </a:spcAft>
              <a:buSzPts val="1600"/>
              <a:buNone/>
              <a:defRPr b="1" sz="1600"/>
            </a:lvl5pPr>
            <a:lvl6pPr indent="-228600" lvl="5" marL="2743200" algn="l">
              <a:spcBef>
                <a:spcPts val="320"/>
              </a:spcBef>
              <a:spcAft>
                <a:spcPts val="0"/>
              </a:spcAft>
              <a:buSzPts val="1600"/>
              <a:buNone/>
              <a:defRPr b="1" sz="1600"/>
            </a:lvl6pPr>
            <a:lvl7pPr indent="-228600" lvl="6" marL="3200400" algn="l">
              <a:spcBef>
                <a:spcPts val="320"/>
              </a:spcBef>
              <a:spcAft>
                <a:spcPts val="0"/>
              </a:spcAft>
              <a:buSzPts val="1600"/>
              <a:buNone/>
              <a:defRPr b="1" sz="1600"/>
            </a:lvl7pPr>
            <a:lvl8pPr indent="-228600" lvl="7" marL="3657600" algn="l">
              <a:spcBef>
                <a:spcPts val="320"/>
              </a:spcBef>
              <a:spcAft>
                <a:spcPts val="0"/>
              </a:spcAft>
              <a:buSzPts val="1600"/>
              <a:buNone/>
              <a:defRPr b="1" sz="1600"/>
            </a:lvl8pPr>
            <a:lvl9pPr indent="-228600" lvl="8" marL="4114800" algn="l">
              <a:spcBef>
                <a:spcPts val="320"/>
              </a:spcBef>
              <a:spcAft>
                <a:spcPts val="0"/>
              </a:spcAft>
              <a:buSzPts val="1600"/>
              <a:buNone/>
              <a:defRPr b="1" sz="1600"/>
            </a:lvl9pPr>
          </a:lstStyle>
          <a:p/>
        </p:txBody>
      </p:sp>
      <p:sp>
        <p:nvSpPr>
          <p:cNvPr id="61" name="Google Shape;61;p51"/>
          <p:cNvSpPr txBox="1"/>
          <p:nvPr>
            <p:ph idx="4" type="body"/>
          </p:nvPr>
        </p:nvSpPr>
        <p:spPr>
          <a:xfrm>
            <a:off x="6197600" y="2216400"/>
            <a:ext cx="4876800" cy="3955800"/>
          </a:xfrm>
          <a:prstGeom prst="rect">
            <a:avLst/>
          </a:prstGeom>
          <a:noFill/>
          <a:ln>
            <a:noFill/>
          </a:ln>
        </p:spPr>
        <p:txBody>
          <a:bodyPr anchorCtr="0" anchor="t" bIns="45700" lIns="91425" spcFirstLastPara="1" rIns="91425" wrap="square" tIns="45700">
            <a:normAutofit/>
          </a:bodyPr>
          <a:lstStyle>
            <a:lvl1pPr indent="-355600" lvl="0" marL="457200" algn="l">
              <a:lnSpc>
                <a:spcPct val="95000"/>
              </a:lnSpc>
              <a:spcBef>
                <a:spcPts val="1200"/>
              </a:spcBef>
              <a:spcAft>
                <a:spcPts val="0"/>
              </a:spcAft>
              <a:buSzPts val="2000"/>
              <a:buChar char="•"/>
              <a:defRPr sz="2000"/>
            </a:lvl1pPr>
            <a:lvl2pPr indent="-342900" lvl="1" marL="914400" algn="l">
              <a:lnSpc>
                <a:spcPct val="95000"/>
              </a:lnSpc>
              <a:spcBef>
                <a:spcPts val="600"/>
              </a:spcBef>
              <a:spcAft>
                <a:spcPts val="0"/>
              </a:spcAft>
              <a:buSzPts val="1800"/>
              <a:buChar char="─"/>
              <a:defRPr sz="1800"/>
            </a:lvl2pPr>
            <a:lvl3pPr indent="-330200" lvl="2" marL="1371600" algn="l">
              <a:lnSpc>
                <a:spcPct val="95000"/>
              </a:lnSpc>
              <a:spcBef>
                <a:spcPts val="600"/>
              </a:spcBef>
              <a:spcAft>
                <a:spcPts val="0"/>
              </a:spcAft>
              <a:buSzPts val="1600"/>
              <a:buChar char="▪"/>
              <a:defRPr sz="1600"/>
            </a:lvl3pPr>
            <a:lvl4pPr indent="-317500" lvl="3" marL="1828800" algn="l">
              <a:lnSpc>
                <a:spcPct val="95000"/>
              </a:lnSpc>
              <a:spcBef>
                <a:spcPts val="600"/>
              </a:spcBef>
              <a:spcAft>
                <a:spcPts val="0"/>
              </a:spcAft>
              <a:buSzPts val="1400"/>
              <a:buChar char="o"/>
              <a:defRPr sz="1400"/>
            </a:lvl4pPr>
            <a:lvl5pPr indent="-317500" lvl="4" marL="2286000" algn="l">
              <a:lnSpc>
                <a:spcPct val="95000"/>
              </a:lnSpc>
              <a:spcBef>
                <a:spcPts val="600"/>
              </a:spcBef>
              <a:spcAft>
                <a:spcPts val="0"/>
              </a:spcAft>
              <a:buSzPts val="1400"/>
              <a:buChar char="•"/>
              <a:defRPr sz="1400"/>
            </a:lvl5pPr>
            <a:lvl6pPr indent="-330200" lvl="5" marL="2743200" algn="l">
              <a:spcBef>
                <a:spcPts val="320"/>
              </a:spcBef>
              <a:spcAft>
                <a:spcPts val="0"/>
              </a:spcAft>
              <a:buSzPts val="1600"/>
              <a:buChar char="•"/>
              <a:defRPr sz="1600"/>
            </a:lvl6pPr>
            <a:lvl7pPr indent="-330200" lvl="6" marL="3200400" algn="l">
              <a:spcBef>
                <a:spcPts val="320"/>
              </a:spcBef>
              <a:spcAft>
                <a:spcPts val="0"/>
              </a:spcAft>
              <a:buSzPts val="1600"/>
              <a:buChar char="•"/>
              <a:defRPr sz="1600"/>
            </a:lvl7pPr>
            <a:lvl8pPr indent="-330200" lvl="7" marL="3657600" algn="l">
              <a:spcBef>
                <a:spcPts val="320"/>
              </a:spcBef>
              <a:spcAft>
                <a:spcPts val="0"/>
              </a:spcAft>
              <a:buSzPts val="1600"/>
              <a:buChar char="•"/>
              <a:defRPr sz="1600"/>
            </a:lvl8pPr>
            <a:lvl9pPr indent="-330200" lvl="8" marL="4114800" algn="l">
              <a:spcBef>
                <a:spcPts val="320"/>
              </a:spcBef>
              <a:spcAft>
                <a:spcPts val="0"/>
              </a:spcAft>
              <a:buSzPts val="1600"/>
              <a:buChar char="•"/>
              <a:defRPr sz="1600"/>
            </a:lvl9pPr>
          </a:lstStyle>
          <a:p/>
        </p:txBody>
      </p:sp>
      <p:sp>
        <p:nvSpPr>
          <p:cNvPr id="62" name="Google Shape;62;p51"/>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63" name="Google Shape;63;p51"/>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3"/>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Clr>
                <a:srgbClr val="262626"/>
              </a:buClr>
              <a:buSzPts val="3200"/>
              <a:buFont typeface="Verdana"/>
              <a:buNone/>
              <a:defRPr b="1" i="0" sz="3200" u="none" cap="none" strike="noStrike">
                <a:solidFill>
                  <a:srgbClr val="262626"/>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 name="Google Shape;11;p33"/>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5000"/>
              </a:lnSpc>
              <a:spcBef>
                <a:spcPts val="1200"/>
              </a:spcBef>
              <a:spcAft>
                <a:spcPts val="0"/>
              </a:spcAft>
              <a:buClr>
                <a:schemeClr val="lt2"/>
              </a:buClr>
              <a:buSzPts val="2400"/>
              <a:buFont typeface="Arial"/>
              <a:buChar char="•"/>
              <a:defRPr b="0" i="0" sz="2400" u="none" cap="none" strike="noStrike">
                <a:solidFill>
                  <a:schemeClr val="dk1"/>
                </a:solidFill>
                <a:latin typeface="Verdana"/>
                <a:ea typeface="Verdana"/>
                <a:cs typeface="Verdana"/>
                <a:sym typeface="Verdana"/>
              </a:defRPr>
            </a:lvl1pPr>
            <a:lvl2pPr indent="-355600" lvl="1" marL="914400" marR="0" rtl="0" algn="l">
              <a:lnSpc>
                <a:spcPct val="95000"/>
              </a:lnSpc>
              <a:spcBef>
                <a:spcPts val="600"/>
              </a:spcBef>
              <a:spcAft>
                <a:spcPts val="0"/>
              </a:spcAft>
              <a:buClr>
                <a:schemeClr val="lt2"/>
              </a:buClr>
              <a:buSzPts val="2000"/>
              <a:buFont typeface="Verdana"/>
              <a:buChar char="─"/>
              <a:defRPr b="0" i="0" sz="2000" u="none" cap="none" strike="noStrike">
                <a:solidFill>
                  <a:schemeClr val="dk1"/>
                </a:solidFill>
                <a:latin typeface="Verdana"/>
                <a:ea typeface="Verdana"/>
                <a:cs typeface="Verdana"/>
                <a:sym typeface="Verdana"/>
              </a:defRPr>
            </a:lvl2pPr>
            <a:lvl3pPr indent="-342900" lvl="2" marL="1371600" marR="0" rtl="0" algn="l">
              <a:lnSpc>
                <a:spcPct val="95000"/>
              </a:lnSpc>
              <a:spcBef>
                <a:spcPts val="600"/>
              </a:spcBef>
              <a:spcAft>
                <a:spcPts val="0"/>
              </a:spcAft>
              <a:buClr>
                <a:schemeClr val="lt2"/>
              </a:buClr>
              <a:buSzPts val="1800"/>
              <a:buFont typeface="Noto Sans Symbols"/>
              <a:buChar char="▪"/>
              <a:defRPr b="0" i="0" sz="1800" u="none" cap="none" strike="noStrike">
                <a:solidFill>
                  <a:schemeClr val="dk1"/>
                </a:solidFill>
                <a:latin typeface="Verdana"/>
                <a:ea typeface="Verdana"/>
                <a:cs typeface="Verdana"/>
                <a:sym typeface="Verdana"/>
              </a:defRPr>
            </a:lvl3pPr>
            <a:lvl4pPr indent="-330200" lvl="3" marL="1828800" marR="0" rtl="0" algn="l">
              <a:lnSpc>
                <a:spcPct val="95000"/>
              </a:lnSpc>
              <a:spcBef>
                <a:spcPts val="600"/>
              </a:spcBef>
              <a:spcAft>
                <a:spcPts val="0"/>
              </a:spcAft>
              <a:buClr>
                <a:schemeClr val="lt2"/>
              </a:buClr>
              <a:buSzPts val="1600"/>
              <a:buFont typeface="Courier New"/>
              <a:buChar char="o"/>
              <a:defRPr b="0" i="0" sz="1600" u="none" cap="none" strike="noStrike">
                <a:solidFill>
                  <a:schemeClr val="dk1"/>
                </a:solidFill>
                <a:latin typeface="Verdana"/>
                <a:ea typeface="Verdana"/>
                <a:cs typeface="Verdana"/>
                <a:sym typeface="Verdana"/>
              </a:defRPr>
            </a:lvl4pPr>
            <a:lvl5pPr indent="-330200" lvl="4" marL="2286000" marR="0" rtl="0" algn="l">
              <a:lnSpc>
                <a:spcPct val="95000"/>
              </a:lnSpc>
              <a:spcBef>
                <a:spcPts val="600"/>
              </a:spcBef>
              <a:spcAft>
                <a:spcPts val="0"/>
              </a:spcAft>
              <a:buClr>
                <a:schemeClr val="lt2"/>
              </a:buClr>
              <a:buSzPts val="1600"/>
              <a:buFont typeface="Arial"/>
              <a:buChar char="•"/>
              <a:defRPr b="0" i="0" sz="1600" u="none" cap="none" strike="noStrike">
                <a:solidFill>
                  <a:schemeClr val="dk1"/>
                </a:solidFill>
                <a:latin typeface="Verdana"/>
                <a:ea typeface="Verdana"/>
                <a:cs typeface="Verdana"/>
                <a:sym typeface="Verdana"/>
              </a:defRPr>
            </a:lvl5pPr>
            <a:lvl6pPr indent="-330200" lvl="5" marL="2743200" marR="0" rtl="0" algn="l">
              <a:spcBef>
                <a:spcPts val="320"/>
              </a:spcBef>
              <a:spcAft>
                <a:spcPts val="0"/>
              </a:spcAft>
              <a:buClr>
                <a:schemeClr val="accent1"/>
              </a:buClr>
              <a:buSzPts val="1600"/>
              <a:buFont typeface="Arial"/>
              <a:buChar char="•"/>
              <a:defRPr b="0" i="0" sz="1600" u="none" cap="none" strike="noStrike">
                <a:solidFill>
                  <a:schemeClr val="dk2"/>
                </a:solidFill>
                <a:latin typeface="Verdana"/>
                <a:ea typeface="Verdana"/>
                <a:cs typeface="Verdana"/>
                <a:sym typeface="Verdana"/>
              </a:defRPr>
            </a:lvl6pPr>
            <a:lvl7pPr indent="-330200" lvl="6" marL="3200400" marR="0" rtl="0" algn="l">
              <a:spcBef>
                <a:spcPts val="320"/>
              </a:spcBef>
              <a:spcAft>
                <a:spcPts val="0"/>
              </a:spcAft>
              <a:buClr>
                <a:schemeClr val="accent1"/>
              </a:buClr>
              <a:buSzPts val="1600"/>
              <a:buFont typeface="Arial"/>
              <a:buChar char="•"/>
              <a:defRPr b="0" i="0" sz="1600" u="none" cap="none" strike="noStrike">
                <a:solidFill>
                  <a:schemeClr val="dk2"/>
                </a:solidFill>
                <a:latin typeface="Verdana"/>
                <a:ea typeface="Verdana"/>
                <a:cs typeface="Verdana"/>
                <a:sym typeface="Verdana"/>
              </a:defRPr>
            </a:lvl7pPr>
            <a:lvl8pPr indent="-330200" lvl="7" marL="3657600" marR="0" rtl="0" algn="l">
              <a:spcBef>
                <a:spcPts val="320"/>
              </a:spcBef>
              <a:spcAft>
                <a:spcPts val="0"/>
              </a:spcAft>
              <a:buClr>
                <a:schemeClr val="accent1"/>
              </a:buClr>
              <a:buSzPts val="1600"/>
              <a:buFont typeface="Arial"/>
              <a:buChar char="•"/>
              <a:defRPr b="0" i="0" sz="1600" u="none" cap="none" strike="noStrike">
                <a:solidFill>
                  <a:schemeClr val="dk2"/>
                </a:solidFill>
                <a:latin typeface="Verdana"/>
                <a:ea typeface="Verdana"/>
                <a:cs typeface="Verdana"/>
                <a:sym typeface="Verdana"/>
              </a:defRPr>
            </a:lvl8pPr>
            <a:lvl9pPr indent="-330200" lvl="8" marL="4114800" marR="0" rtl="0" algn="l">
              <a:spcBef>
                <a:spcPts val="320"/>
              </a:spcBef>
              <a:spcAft>
                <a:spcPts val="0"/>
              </a:spcAft>
              <a:buClr>
                <a:schemeClr val="accent1"/>
              </a:buClr>
              <a:buSzPts val="1600"/>
              <a:buFont typeface="Arial"/>
              <a:buChar char="•"/>
              <a:defRPr b="0" i="0" sz="1600" u="none" cap="none" strike="noStrike">
                <a:solidFill>
                  <a:schemeClr val="dk2"/>
                </a:solidFill>
                <a:latin typeface="Verdana"/>
                <a:ea typeface="Verdana"/>
                <a:cs typeface="Verdana"/>
                <a:sym typeface="Verdana"/>
              </a:defRPr>
            </a:lvl9pPr>
          </a:lstStyle>
          <a:p/>
        </p:txBody>
      </p:sp>
      <p:sp>
        <p:nvSpPr>
          <p:cNvPr id="12" name="Google Shape;12;p33"/>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262626"/>
                </a:solidFill>
                <a:latin typeface="Verdana"/>
                <a:ea typeface="Verdana"/>
                <a:cs typeface="Verdana"/>
                <a:sym typeface="Verdana"/>
              </a:defRPr>
            </a:lvl1pPr>
            <a:lvl2pPr indent="0" lvl="1" marL="0" marR="0" rtl="0" algn="l">
              <a:spcBef>
                <a:spcPts val="0"/>
              </a:spcBef>
              <a:buNone/>
              <a:defRPr b="0" i="0" sz="1200" u="none" cap="none" strike="noStrike">
                <a:solidFill>
                  <a:srgbClr val="262626"/>
                </a:solidFill>
                <a:latin typeface="Verdana"/>
                <a:ea typeface="Verdana"/>
                <a:cs typeface="Verdana"/>
                <a:sym typeface="Verdana"/>
              </a:defRPr>
            </a:lvl2pPr>
            <a:lvl3pPr indent="0" lvl="2" marL="0" marR="0" rtl="0" algn="l">
              <a:spcBef>
                <a:spcPts val="0"/>
              </a:spcBef>
              <a:buNone/>
              <a:defRPr b="0" i="0" sz="1200" u="none" cap="none" strike="noStrike">
                <a:solidFill>
                  <a:srgbClr val="262626"/>
                </a:solidFill>
                <a:latin typeface="Verdana"/>
                <a:ea typeface="Verdana"/>
                <a:cs typeface="Verdana"/>
                <a:sym typeface="Verdana"/>
              </a:defRPr>
            </a:lvl3pPr>
            <a:lvl4pPr indent="0" lvl="3" marL="0" marR="0" rtl="0" algn="l">
              <a:spcBef>
                <a:spcPts val="0"/>
              </a:spcBef>
              <a:buNone/>
              <a:defRPr b="0" i="0" sz="1200" u="none" cap="none" strike="noStrike">
                <a:solidFill>
                  <a:srgbClr val="262626"/>
                </a:solidFill>
                <a:latin typeface="Verdana"/>
                <a:ea typeface="Verdana"/>
                <a:cs typeface="Verdana"/>
                <a:sym typeface="Verdana"/>
              </a:defRPr>
            </a:lvl4pPr>
            <a:lvl5pPr indent="0" lvl="4" marL="0" marR="0" rtl="0" algn="l">
              <a:spcBef>
                <a:spcPts val="0"/>
              </a:spcBef>
              <a:buNone/>
              <a:defRPr b="0" i="0" sz="1200" u="none" cap="none" strike="noStrike">
                <a:solidFill>
                  <a:srgbClr val="262626"/>
                </a:solidFill>
                <a:latin typeface="Verdana"/>
                <a:ea typeface="Verdana"/>
                <a:cs typeface="Verdana"/>
                <a:sym typeface="Verdana"/>
              </a:defRPr>
            </a:lvl5pPr>
            <a:lvl6pPr indent="0" lvl="5" marL="0" marR="0" rtl="0" algn="l">
              <a:spcBef>
                <a:spcPts val="0"/>
              </a:spcBef>
              <a:buNone/>
              <a:defRPr b="0" i="0" sz="1200" u="none" cap="none" strike="noStrike">
                <a:solidFill>
                  <a:srgbClr val="262626"/>
                </a:solidFill>
                <a:latin typeface="Verdana"/>
                <a:ea typeface="Verdana"/>
                <a:cs typeface="Verdana"/>
                <a:sym typeface="Verdana"/>
              </a:defRPr>
            </a:lvl6pPr>
            <a:lvl7pPr indent="0" lvl="6" marL="0" marR="0" rtl="0" algn="l">
              <a:spcBef>
                <a:spcPts val="0"/>
              </a:spcBef>
              <a:buNone/>
              <a:defRPr b="0" i="0" sz="1200" u="none" cap="none" strike="noStrike">
                <a:solidFill>
                  <a:srgbClr val="262626"/>
                </a:solidFill>
                <a:latin typeface="Verdana"/>
                <a:ea typeface="Verdana"/>
                <a:cs typeface="Verdana"/>
                <a:sym typeface="Verdana"/>
              </a:defRPr>
            </a:lvl7pPr>
            <a:lvl8pPr indent="0" lvl="7" marL="0" marR="0" rtl="0" algn="l">
              <a:spcBef>
                <a:spcPts val="0"/>
              </a:spcBef>
              <a:buNone/>
              <a:defRPr b="0" i="0" sz="1200" u="none" cap="none" strike="noStrike">
                <a:solidFill>
                  <a:srgbClr val="262626"/>
                </a:solidFill>
                <a:latin typeface="Verdana"/>
                <a:ea typeface="Verdana"/>
                <a:cs typeface="Verdana"/>
                <a:sym typeface="Verdana"/>
              </a:defRPr>
            </a:lvl8pPr>
            <a:lvl9pPr indent="0" lvl="8" marL="0" marR="0" rtl="0" algn="l">
              <a:spcBef>
                <a:spcPts val="0"/>
              </a:spcBef>
              <a:buNone/>
              <a:defRPr b="0" i="0" sz="1200" u="none" cap="none" strike="noStrike">
                <a:solidFill>
                  <a:srgbClr val="262626"/>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US"/>
              <a:t>‹#›</a:t>
            </a:fld>
            <a:endParaRPr/>
          </a:p>
        </p:txBody>
      </p:sp>
      <p:sp>
        <p:nvSpPr>
          <p:cNvPr id="13" name="Google Shape;13;p33"/>
          <p:cNvSpPr/>
          <p:nvPr/>
        </p:nvSpPr>
        <p:spPr>
          <a:xfrm>
            <a:off x="609600" y="1234967"/>
            <a:ext cx="11582400" cy="45719"/>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Verdana"/>
              <a:ea typeface="Verdana"/>
              <a:cs typeface="Verdana"/>
              <a:sym typeface="Verdana"/>
            </a:endParaRPr>
          </a:p>
        </p:txBody>
      </p:sp>
      <p:sp>
        <p:nvSpPr>
          <p:cNvPr id="14" name="Google Shape;14;p33"/>
          <p:cNvSpPr txBox="1"/>
          <p:nvPr/>
        </p:nvSpPr>
        <p:spPr>
          <a:xfrm>
            <a:off x="7315200" y="6400800"/>
            <a:ext cx="44704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US" sz="1800" u="none" cap="none" strike="noStrike">
                <a:solidFill>
                  <a:schemeClr val="lt2"/>
                </a:solidFill>
                <a:latin typeface="Times New Roman"/>
                <a:ea typeface="Times New Roman"/>
                <a:cs typeface="Times New Roman"/>
                <a:sym typeface="Times New Roman"/>
              </a:rPr>
              <a:t>Worcester Polytechnic Institute</a:t>
            </a:r>
            <a:endParaRPr/>
          </a:p>
        </p:txBody>
      </p:sp>
      <p:sp>
        <p:nvSpPr>
          <p:cNvPr id="15" name="Google Shape;15;p33"/>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600" u="none" cap="none" strike="noStrike">
                <a:solidFill>
                  <a:schemeClr val="dk2"/>
                </a:solidFill>
                <a:latin typeface="Verdana"/>
                <a:ea typeface="Verdana"/>
                <a:cs typeface="Verdana"/>
                <a:sym typeface="Verdana"/>
              </a:defRPr>
            </a:lvl1pPr>
            <a:lvl2pPr lvl="1"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2pPr>
            <a:lvl3pPr lvl="2"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3pPr>
            <a:lvl4pPr lvl="3"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4pPr>
            <a:lvl5pPr lvl="4"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5pPr>
            <a:lvl6pPr lvl="5"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6pPr>
            <a:lvl7pPr lvl="6"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7pPr>
            <a:lvl8pPr lvl="7"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8pPr>
            <a:lvl9pPr lvl="8" marR="0" rtl="0" algn="l">
              <a:spcBef>
                <a:spcPts val="0"/>
              </a:spcBef>
              <a:spcAft>
                <a:spcPts val="0"/>
              </a:spcAft>
              <a:buSzPts val="1400"/>
              <a:buNone/>
              <a:defRPr b="0" i="0" sz="1800" u="none" cap="none" strike="noStrike">
                <a:solidFill>
                  <a:schemeClr val="dk1"/>
                </a:solidFill>
                <a:latin typeface="Verdana"/>
                <a:ea typeface="Verdana"/>
                <a:cs typeface="Verdana"/>
                <a:sym typeface="Verdana"/>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hyperlink" Target="http://drive.google.com/file/d/1aH0kq97IMSsQllPYlFXgU5YKNlBXC--1/view" TargetMode="Externa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drive.google.com/file/d/1HM_VcoRTPy1kx3pMiHSPrAcYiKi3XNLt/view" TargetMode="Externa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hyperlink" Target="http://drive.google.com/file/d/1ioKn77KmwYXdsqGadVErmEG4xvGDXcUC/view" TargetMode="External"/><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hyperlink" Target="http://drive.google.com/file/d/1jRyBPGQ3tkMazU5P-1Il_CJ76wMLbuaO/view"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0.jpg"/><Relationship Id="rId4" Type="http://schemas.openxmlformats.org/officeDocument/2006/relationships/image" Target="../media/image11.jpg"/><Relationship Id="rId5" Type="http://schemas.openxmlformats.org/officeDocument/2006/relationships/image" Target="../media/image10.jpg"/><Relationship Id="rId6" Type="http://schemas.openxmlformats.org/officeDocument/2006/relationships/image" Target="../media/image2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www.youtube.com/watch?v=sIlNIVXpIns" TargetMode="Externa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5.jpg"/><Relationship Id="rId4" Type="http://schemas.openxmlformats.org/officeDocument/2006/relationships/image" Target="../media/image26.png"/><Relationship Id="rId5" Type="http://schemas.openxmlformats.org/officeDocument/2006/relationships/image" Target="../media/image22.png"/><Relationship Id="rId6"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3.png"/><Relationship Id="rId4" Type="http://schemas.openxmlformats.org/officeDocument/2006/relationships/hyperlink" Target="https://www.zotero.org/google-docs/?J7aJpp" TargetMode="External"/><Relationship Id="rId9" Type="http://schemas.openxmlformats.org/officeDocument/2006/relationships/hyperlink" Target="https://www.zotero.org/google-docs/?J7aJpp" TargetMode="External"/><Relationship Id="rId5" Type="http://schemas.openxmlformats.org/officeDocument/2006/relationships/hyperlink" Target="https://www.zotero.org/google-docs/?J7aJpp" TargetMode="External"/><Relationship Id="rId6" Type="http://schemas.openxmlformats.org/officeDocument/2006/relationships/hyperlink" Target="https://www.zotero.org/google-docs/?J7aJpp" TargetMode="External"/><Relationship Id="rId7" Type="http://schemas.openxmlformats.org/officeDocument/2006/relationships/hyperlink" Target="https://www.zotero.org/google-docs/?J7aJpp" TargetMode="External"/><Relationship Id="rId8" Type="http://schemas.openxmlformats.org/officeDocument/2006/relationships/hyperlink" Target="https://www.zotero.org/google-docs/?J7aJp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hyperlink" Target="https://www.zotero.org/google-docs/?J7aJpp"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hyperlink" Target="http://drive.google.com/file/d/1tESCFFRUI-1AIytPw2478VYJ37ftdSva/view"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2"/>
          <p:cNvSpPr txBox="1"/>
          <p:nvPr/>
        </p:nvSpPr>
        <p:spPr>
          <a:xfrm>
            <a:off x="609600" y="2537925"/>
            <a:ext cx="9144000" cy="1524001"/>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SzPts val="4000"/>
              <a:buFont typeface="Verdana"/>
              <a:buNone/>
            </a:pPr>
            <a:r>
              <a:rPr b="1" lang="en-US" sz="4000">
                <a:solidFill>
                  <a:schemeClr val="lt1"/>
                </a:solidFill>
                <a:latin typeface="Verdana"/>
                <a:ea typeface="Verdana"/>
                <a:cs typeface="Verdana"/>
                <a:sym typeface="Verdana"/>
              </a:rPr>
              <a:t>R.A.I.N. S.T.O.R.M</a:t>
            </a:r>
            <a:endParaRPr b="1" sz="4000">
              <a:solidFill>
                <a:schemeClr val="lt1"/>
              </a:solidFill>
              <a:latin typeface="Verdana"/>
              <a:ea typeface="Verdana"/>
              <a:cs typeface="Verdana"/>
              <a:sym typeface="Verdana"/>
            </a:endParaRPr>
          </a:p>
          <a:p>
            <a:pPr indent="0" lvl="0" marL="0" marR="0" rtl="0" algn="l">
              <a:spcBef>
                <a:spcPts val="0"/>
              </a:spcBef>
              <a:spcAft>
                <a:spcPts val="0"/>
              </a:spcAft>
              <a:buClr>
                <a:schemeClr val="lt1"/>
              </a:buClr>
              <a:buSzPts val="4000"/>
              <a:buFont typeface="Verdana"/>
              <a:buNone/>
            </a:pPr>
            <a:r>
              <a:rPr b="1" lang="en-US" sz="2400">
                <a:solidFill>
                  <a:schemeClr val="lt1"/>
                </a:solidFill>
                <a:latin typeface="Verdana"/>
                <a:ea typeface="Verdana"/>
                <a:cs typeface="Verdana"/>
                <a:sym typeface="Verdana"/>
              </a:rPr>
              <a:t>Rooftop Assembly Inchworm Network &amp; Swarm Tiling Optimization for Roof </a:t>
            </a:r>
            <a:r>
              <a:rPr b="1" lang="en-US" sz="2400">
                <a:solidFill>
                  <a:schemeClr val="lt1"/>
                </a:solidFill>
                <a:latin typeface="Verdana"/>
                <a:ea typeface="Verdana"/>
                <a:cs typeface="Verdana"/>
                <a:sym typeface="Verdana"/>
              </a:rPr>
              <a:t>Maintenance</a:t>
            </a:r>
            <a:endParaRPr b="1" sz="2400">
              <a:solidFill>
                <a:schemeClr val="lt1"/>
              </a:solidFill>
              <a:latin typeface="Verdana"/>
              <a:ea typeface="Verdana"/>
              <a:cs typeface="Verdana"/>
              <a:sym typeface="Verdana"/>
            </a:endParaRPr>
          </a:p>
        </p:txBody>
      </p:sp>
      <p:sp>
        <p:nvSpPr>
          <p:cNvPr id="80" name="Google Shape;80;p2"/>
          <p:cNvSpPr txBox="1"/>
          <p:nvPr>
            <p:ph idx="1" type="subTitle"/>
          </p:nvPr>
        </p:nvSpPr>
        <p:spPr>
          <a:xfrm>
            <a:off x="609600" y="4293573"/>
            <a:ext cx="9144000" cy="990600"/>
          </a:xfrm>
          <a:prstGeom prst="rect">
            <a:avLst/>
          </a:prstGeom>
          <a:noFill/>
          <a:ln>
            <a:noFill/>
          </a:ln>
        </p:spPr>
        <p:txBody>
          <a:bodyPr anchorCtr="0" anchor="t" bIns="45700" lIns="91425" spcFirstLastPara="1" rIns="91425" wrap="square" tIns="45700">
            <a:normAutofit/>
          </a:bodyPr>
          <a:lstStyle/>
          <a:p>
            <a:pPr indent="0" lvl="0" marL="0" rtl="0" algn="l">
              <a:lnSpc>
                <a:spcPct val="95000"/>
              </a:lnSpc>
              <a:spcBef>
                <a:spcPts val="0"/>
              </a:spcBef>
              <a:spcAft>
                <a:spcPts val="0"/>
              </a:spcAft>
              <a:buSzPts val="2800"/>
              <a:buNone/>
            </a:pPr>
            <a:r>
              <a:rPr lang="en-US" sz="2400"/>
              <a:t>Eli Benevedes, Dominic Ferro, Sam Gould, Filip Kernan</a:t>
            </a:r>
            <a:endParaRPr sz="2400"/>
          </a:p>
        </p:txBody>
      </p:sp>
      <p:sp>
        <p:nvSpPr>
          <p:cNvPr id="81" name="Google Shape;81;p2"/>
          <p:cNvSpPr txBox="1"/>
          <p:nvPr>
            <p:ph idx="1" type="subTitle"/>
          </p:nvPr>
        </p:nvSpPr>
        <p:spPr>
          <a:xfrm>
            <a:off x="609600" y="5284175"/>
            <a:ext cx="9144000" cy="1187400"/>
          </a:xfrm>
          <a:prstGeom prst="rect">
            <a:avLst/>
          </a:prstGeom>
          <a:noFill/>
          <a:ln>
            <a:noFill/>
          </a:ln>
        </p:spPr>
        <p:txBody>
          <a:bodyPr anchorCtr="0" anchor="t" bIns="45700" lIns="91425" spcFirstLastPara="1" rIns="91425" wrap="square" tIns="45700">
            <a:normAutofit/>
          </a:bodyPr>
          <a:lstStyle/>
          <a:p>
            <a:pPr indent="0" lvl="0" marL="0" rtl="0" algn="l">
              <a:lnSpc>
                <a:spcPct val="95000"/>
              </a:lnSpc>
              <a:spcBef>
                <a:spcPts val="0"/>
              </a:spcBef>
              <a:spcAft>
                <a:spcPts val="0"/>
              </a:spcAft>
              <a:buSzPts val="2800"/>
              <a:buNone/>
            </a:pPr>
            <a:r>
              <a:rPr lang="en-US" sz="2400"/>
              <a:t>Advisors: </a:t>
            </a:r>
            <a:endParaRPr sz="2400"/>
          </a:p>
          <a:p>
            <a:pPr indent="0" lvl="0" marL="0" rtl="0" algn="l">
              <a:lnSpc>
                <a:spcPct val="95000"/>
              </a:lnSpc>
              <a:spcBef>
                <a:spcPts val="0"/>
              </a:spcBef>
              <a:spcAft>
                <a:spcPts val="0"/>
              </a:spcAft>
              <a:buSzPts val="2800"/>
              <a:buNone/>
            </a:pPr>
            <a:r>
              <a:rPr lang="en-US" sz="2200"/>
              <a:t>Prof. Carlo Pinciroli (RBE,CS,FPE), Prof. Greg Lewin (RBE, ME), and Prof. Markus Nemitz (RBE, ECE, ME)</a:t>
            </a:r>
            <a:endParaRPr sz="2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1250ba96ea6_6_1"/>
          <p:cNvSpPr txBox="1"/>
          <p:nvPr>
            <p:ph type="title"/>
          </p:nvPr>
        </p:nvSpPr>
        <p:spPr>
          <a:xfrm>
            <a:off x="609600" y="351367"/>
            <a:ext cx="10972800" cy="80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Swarm Behavior Analysis</a:t>
            </a:r>
            <a:endParaRPr/>
          </a:p>
        </p:txBody>
      </p:sp>
      <p:sp>
        <p:nvSpPr>
          <p:cNvPr id="186" name="Google Shape;186;g1250ba96ea6_6_1"/>
          <p:cNvSpPr txBox="1"/>
          <p:nvPr>
            <p:ph idx="12" type="sldNum"/>
          </p:nvPr>
        </p:nvSpPr>
        <p:spPr>
          <a:xfrm>
            <a:off x="1" y="6387664"/>
            <a:ext cx="609600" cy="3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187" name="Google Shape;187;g1250ba96ea6_6_1"/>
          <p:cNvPicPr preferRelativeResize="0"/>
          <p:nvPr/>
        </p:nvPicPr>
        <p:blipFill>
          <a:blip r:embed="rId3">
            <a:alphaModFix/>
          </a:blip>
          <a:stretch>
            <a:fillRect/>
          </a:stretch>
        </p:blipFill>
        <p:spPr>
          <a:xfrm>
            <a:off x="74075" y="1434674"/>
            <a:ext cx="5842701" cy="4382026"/>
          </a:xfrm>
          <a:prstGeom prst="rect">
            <a:avLst/>
          </a:prstGeom>
          <a:noFill/>
          <a:ln>
            <a:noFill/>
          </a:ln>
        </p:spPr>
      </p:pic>
      <p:pic>
        <p:nvPicPr>
          <p:cNvPr id="188" name="Google Shape;188;g1250ba96ea6_6_1"/>
          <p:cNvPicPr preferRelativeResize="0"/>
          <p:nvPr/>
        </p:nvPicPr>
        <p:blipFill>
          <a:blip r:embed="rId4">
            <a:alphaModFix/>
          </a:blip>
          <a:stretch>
            <a:fillRect/>
          </a:stretch>
        </p:blipFill>
        <p:spPr>
          <a:xfrm>
            <a:off x="5357575" y="1524001"/>
            <a:ext cx="6834425" cy="41006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g12506603ade_0_305"/>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Inchworm Control Stack</a:t>
            </a:r>
            <a:endParaRPr/>
          </a:p>
        </p:txBody>
      </p:sp>
      <p:sp>
        <p:nvSpPr>
          <p:cNvPr id="194" name="Google Shape;194;g12506603ade_0_305"/>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195" name="Google Shape;195;g12506603ade_0_305"/>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196" name="Google Shape;196;g12506603ade_0_305" title="full_roof_fast.mkv">
            <a:hlinkClick r:id="rId3"/>
          </p:cNvPr>
          <p:cNvPicPr preferRelativeResize="0"/>
          <p:nvPr/>
        </p:nvPicPr>
        <p:blipFill>
          <a:blip r:embed="rId4">
            <a:alphaModFix/>
          </a:blip>
          <a:stretch>
            <a:fillRect/>
          </a:stretch>
        </p:blipFill>
        <p:spPr>
          <a:xfrm>
            <a:off x="2550500" y="1354825"/>
            <a:ext cx="6727975" cy="5045975"/>
          </a:xfrm>
          <a:prstGeom prst="rect">
            <a:avLst/>
          </a:prstGeom>
          <a:noFill/>
          <a:ln>
            <a:noFill/>
          </a:ln>
        </p:spPr>
      </p:pic>
      <p:sp>
        <p:nvSpPr>
          <p:cNvPr id="197" name="Google Shape;197;g12506603ade_0_305"/>
          <p:cNvSpPr txBox="1"/>
          <p:nvPr/>
        </p:nvSpPr>
        <p:spPr>
          <a:xfrm>
            <a:off x="9436750" y="1476250"/>
            <a:ext cx="22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Verdana"/>
                <a:ea typeface="Verdana"/>
                <a:cs typeface="Verdana"/>
                <a:sym typeface="Verdana"/>
              </a:rPr>
              <a:t>~120x Speed</a:t>
            </a:r>
            <a:endParaRPr>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12506603ade_0_388"/>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Integration</a:t>
            </a:r>
            <a:endParaRPr/>
          </a:p>
        </p:txBody>
      </p:sp>
      <p:sp>
        <p:nvSpPr>
          <p:cNvPr id="203" name="Google Shape;203;g12506603ade_0_388"/>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04" name="Google Shape;204;g12506603ade_0_388"/>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205" name="Google Shape;205;g12506603ade_0_388" title="both_sims_360.mp4">
            <a:hlinkClick r:id="rId3"/>
          </p:cNvPr>
          <p:cNvPicPr preferRelativeResize="0"/>
          <p:nvPr/>
        </p:nvPicPr>
        <p:blipFill>
          <a:blip r:embed="rId4">
            <a:alphaModFix/>
          </a:blip>
          <a:stretch>
            <a:fillRect/>
          </a:stretch>
        </p:blipFill>
        <p:spPr>
          <a:xfrm>
            <a:off x="2581700" y="1323400"/>
            <a:ext cx="6807300" cy="5105475"/>
          </a:xfrm>
          <a:prstGeom prst="rect">
            <a:avLst/>
          </a:prstGeom>
          <a:noFill/>
          <a:ln>
            <a:noFill/>
          </a:ln>
        </p:spPr>
      </p:pic>
      <p:sp>
        <p:nvSpPr>
          <p:cNvPr id="206" name="Google Shape;206;g12506603ade_0_388"/>
          <p:cNvSpPr txBox="1"/>
          <p:nvPr/>
        </p:nvSpPr>
        <p:spPr>
          <a:xfrm>
            <a:off x="9436750" y="1476250"/>
            <a:ext cx="229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Verdana"/>
                <a:ea typeface="Verdana"/>
                <a:cs typeface="Verdana"/>
                <a:sym typeface="Verdana"/>
              </a:rPr>
              <a:t>~360x Speed</a:t>
            </a:r>
            <a:endParaRPr>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12506603ade_0_240"/>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Embedded software</a:t>
            </a:r>
            <a:endParaRPr/>
          </a:p>
        </p:txBody>
      </p:sp>
      <p:sp>
        <p:nvSpPr>
          <p:cNvPr id="213" name="Google Shape;213;g12506603ade_0_240"/>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p>
            <a:pPr indent="-312420" lvl="0" marL="274320" rtl="0" algn="l">
              <a:spcBef>
                <a:spcPts val="0"/>
              </a:spcBef>
              <a:spcAft>
                <a:spcPts val="0"/>
              </a:spcAft>
              <a:buSzPts val="2400"/>
              <a:buChar char="•"/>
            </a:pPr>
            <a:r>
              <a:rPr lang="en-US"/>
              <a:t>Arduino embedded C++ code</a:t>
            </a:r>
            <a:endParaRPr/>
          </a:p>
          <a:p>
            <a:pPr indent="-312420" lvl="0" marL="274320" rtl="0" algn="l">
              <a:spcBef>
                <a:spcPts val="1200"/>
              </a:spcBef>
              <a:spcAft>
                <a:spcPts val="0"/>
              </a:spcAft>
              <a:buSzPts val="2400"/>
              <a:buChar char="•"/>
            </a:pPr>
            <a:r>
              <a:rPr lang="en-US"/>
              <a:t>PID control for motors</a:t>
            </a:r>
            <a:endParaRPr/>
          </a:p>
          <a:p>
            <a:pPr indent="-312420" lvl="0" marL="274320" rtl="0" algn="l">
              <a:spcBef>
                <a:spcPts val="1200"/>
              </a:spcBef>
              <a:spcAft>
                <a:spcPts val="0"/>
              </a:spcAft>
              <a:buSzPts val="2400"/>
              <a:buChar char="•"/>
            </a:pPr>
            <a:r>
              <a:rPr lang="en-US"/>
              <a:t>ros_serial library</a:t>
            </a:r>
            <a:endParaRPr/>
          </a:p>
          <a:p>
            <a:pPr indent="-287019" lvl="1" marL="594360" rtl="0" algn="l">
              <a:spcBef>
                <a:spcPts val="600"/>
              </a:spcBef>
              <a:spcAft>
                <a:spcPts val="0"/>
              </a:spcAft>
              <a:buSzPts val="2000"/>
              <a:buChar char="─"/>
            </a:pPr>
            <a:r>
              <a:rPr lang="en-US"/>
              <a:t>ROS node commands the robot through ROS topics</a:t>
            </a:r>
            <a:endParaRPr/>
          </a:p>
          <a:p>
            <a:pPr indent="-287019" lvl="1" marL="594360" rtl="0" algn="l">
              <a:spcBef>
                <a:spcPts val="600"/>
              </a:spcBef>
              <a:spcAft>
                <a:spcPts val="0"/>
              </a:spcAft>
              <a:buSzPts val="2000"/>
              <a:buChar char="─"/>
            </a:pPr>
            <a:r>
              <a:rPr lang="en-US"/>
              <a:t>Inchworm control stack publishes targets</a:t>
            </a:r>
            <a:endParaRPr/>
          </a:p>
          <a:p>
            <a:pPr indent="-287019" lvl="1" marL="594360" rtl="0" algn="l">
              <a:spcBef>
                <a:spcPts val="600"/>
              </a:spcBef>
              <a:spcAft>
                <a:spcPts val="0"/>
              </a:spcAft>
              <a:buSzPts val="2000"/>
              <a:buChar char="─"/>
            </a:pPr>
            <a:r>
              <a:rPr lang="en-US"/>
              <a:t>Embedded publishes current robot states</a:t>
            </a:r>
            <a:endParaRPr/>
          </a:p>
          <a:p>
            <a:pPr indent="-274319" lvl="1" marL="594360" rtl="0" algn="l">
              <a:spcBef>
                <a:spcPts val="600"/>
              </a:spcBef>
              <a:spcAft>
                <a:spcPts val="0"/>
              </a:spcAft>
              <a:buSzPts val="1800"/>
              <a:buChar char="─"/>
            </a:pPr>
            <a:r>
              <a:rPr lang="en-US"/>
              <a:t>Embedded code reports debug and fault statements for monitoring</a:t>
            </a:r>
            <a:endParaRPr/>
          </a:p>
        </p:txBody>
      </p:sp>
      <p:sp>
        <p:nvSpPr>
          <p:cNvPr id="214" name="Google Shape;214;g12506603ade_0_240"/>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15" name="Google Shape;215;g12506603ade_0_240"/>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1255c3ca375_6_7"/>
          <p:cNvSpPr txBox="1"/>
          <p:nvPr>
            <p:ph type="title"/>
          </p:nvPr>
        </p:nvSpPr>
        <p:spPr>
          <a:xfrm>
            <a:off x="609600" y="351367"/>
            <a:ext cx="10972800" cy="80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Hardware</a:t>
            </a:r>
            <a:endParaRPr/>
          </a:p>
        </p:txBody>
      </p:sp>
      <p:sp>
        <p:nvSpPr>
          <p:cNvPr id="222" name="Google Shape;222;g1255c3ca375_6_7"/>
          <p:cNvSpPr txBox="1"/>
          <p:nvPr>
            <p:ph idx="12" type="sldNum"/>
          </p:nvPr>
        </p:nvSpPr>
        <p:spPr>
          <a:xfrm>
            <a:off x="1" y="6387664"/>
            <a:ext cx="609600" cy="3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23" name="Google Shape;223;g1255c3ca375_6_7"/>
          <p:cNvPicPr preferRelativeResize="0"/>
          <p:nvPr/>
        </p:nvPicPr>
        <p:blipFill>
          <a:blip r:embed="rId3">
            <a:alphaModFix/>
          </a:blip>
          <a:stretch>
            <a:fillRect/>
          </a:stretch>
        </p:blipFill>
        <p:spPr>
          <a:xfrm>
            <a:off x="3671775" y="1387037"/>
            <a:ext cx="4848451" cy="478517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12506603ade_0_402"/>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Hardware Demo</a:t>
            </a:r>
            <a:endParaRPr/>
          </a:p>
        </p:txBody>
      </p:sp>
      <p:sp>
        <p:nvSpPr>
          <p:cNvPr id="229" name="Google Shape;229;g12506603ade_0_402"/>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30" name="Google Shape;230;g12506603ade_0_402"/>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231" name="Google Shape;231;g12506603ade_0_402" title="fast_ninja.mp4">
            <a:hlinkClick r:id="rId3"/>
          </p:cNvPr>
          <p:cNvPicPr preferRelativeResize="0"/>
          <p:nvPr/>
        </p:nvPicPr>
        <p:blipFill>
          <a:blip r:embed="rId4">
            <a:alphaModFix/>
          </a:blip>
          <a:stretch>
            <a:fillRect/>
          </a:stretch>
        </p:blipFill>
        <p:spPr>
          <a:xfrm>
            <a:off x="2403052" y="1346313"/>
            <a:ext cx="7385891" cy="5054500"/>
          </a:xfrm>
          <a:prstGeom prst="rect">
            <a:avLst/>
          </a:prstGeom>
          <a:noFill/>
          <a:ln>
            <a:noFill/>
          </a:ln>
        </p:spPr>
      </p:pic>
      <p:sp>
        <p:nvSpPr>
          <p:cNvPr id="232" name="Google Shape;232;g12506603ade_0_402"/>
          <p:cNvSpPr txBox="1"/>
          <p:nvPr/>
        </p:nvSpPr>
        <p:spPr>
          <a:xfrm>
            <a:off x="9788950" y="1609150"/>
            <a:ext cx="1040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Verdana"/>
                <a:ea typeface="Verdana"/>
                <a:cs typeface="Verdana"/>
                <a:sym typeface="Verdana"/>
              </a:rPr>
              <a:t>2x Speed</a:t>
            </a:r>
            <a:endParaRPr>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1250ba96ea6_0_6"/>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Hardware Demo</a:t>
            </a:r>
            <a:endParaRPr/>
          </a:p>
        </p:txBody>
      </p:sp>
      <p:sp>
        <p:nvSpPr>
          <p:cNvPr id="238" name="Google Shape;238;g1250ba96ea6_0_6"/>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39" name="Google Shape;239;g1250ba96ea6_0_6"/>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240" name="Google Shape;240;g1250ba96ea6_0_6" title="lewin_cameo.mp4">
            <a:hlinkClick r:id="rId3"/>
          </p:cNvPr>
          <p:cNvPicPr preferRelativeResize="0"/>
          <p:nvPr/>
        </p:nvPicPr>
        <p:blipFill>
          <a:blip r:embed="rId4">
            <a:alphaModFix/>
          </a:blip>
          <a:stretch>
            <a:fillRect/>
          </a:stretch>
        </p:blipFill>
        <p:spPr>
          <a:xfrm>
            <a:off x="1603075" y="1346275"/>
            <a:ext cx="8985854" cy="50545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5"/>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Conclusion</a:t>
            </a:r>
            <a:endParaRPr/>
          </a:p>
        </p:txBody>
      </p:sp>
      <p:sp>
        <p:nvSpPr>
          <p:cNvPr id="247" name="Google Shape;247;p5"/>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p>
            <a:pPr indent="-274320" lvl="0" marL="274320" rtl="0" algn="l">
              <a:lnSpc>
                <a:spcPct val="95000"/>
              </a:lnSpc>
              <a:spcBef>
                <a:spcPts val="0"/>
              </a:spcBef>
              <a:spcAft>
                <a:spcPts val="0"/>
              </a:spcAft>
              <a:buSzPts val="2400"/>
              <a:buChar char="•"/>
            </a:pPr>
            <a:r>
              <a:rPr lang="en-US"/>
              <a:t>Created algorithms to shingle a roof </a:t>
            </a:r>
            <a:endParaRPr/>
          </a:p>
          <a:p>
            <a:pPr indent="-287019" lvl="1" marL="594360" rtl="0" algn="l">
              <a:spcBef>
                <a:spcPts val="600"/>
              </a:spcBef>
              <a:spcAft>
                <a:spcPts val="0"/>
              </a:spcAft>
              <a:buSzPts val="2000"/>
              <a:buChar char="─"/>
            </a:pPr>
            <a:r>
              <a:rPr lang="en-US"/>
              <a:t>Demonstrated the swarm can shingle a roof in multiple patterns</a:t>
            </a:r>
            <a:endParaRPr/>
          </a:p>
          <a:p>
            <a:pPr indent="-274320" lvl="0" marL="274320" rtl="0" algn="l">
              <a:lnSpc>
                <a:spcPct val="95000"/>
              </a:lnSpc>
              <a:spcBef>
                <a:spcPts val="1200"/>
              </a:spcBef>
              <a:spcAft>
                <a:spcPts val="0"/>
              </a:spcAft>
              <a:buSzPts val="2400"/>
              <a:buChar char="•"/>
            </a:pPr>
            <a:r>
              <a:rPr lang="en-US"/>
              <a:t>Simulated the physics of the robot and showed multi-robot collaboration</a:t>
            </a:r>
            <a:endParaRPr/>
          </a:p>
          <a:p>
            <a:pPr indent="-274319" lvl="1" marL="594360" rtl="0" algn="l">
              <a:lnSpc>
                <a:spcPct val="95000"/>
              </a:lnSpc>
              <a:spcBef>
                <a:spcPts val="1200"/>
              </a:spcBef>
              <a:spcAft>
                <a:spcPts val="0"/>
              </a:spcAft>
              <a:buSzPts val="1800"/>
              <a:buChar char="─"/>
            </a:pPr>
            <a:r>
              <a:rPr lang="en-US"/>
              <a:t>Demonstrated a swarm of robots physically shingling a roof</a:t>
            </a:r>
            <a:endParaRPr/>
          </a:p>
          <a:p>
            <a:pPr indent="-274320" lvl="0" marL="274320" rtl="0" algn="l">
              <a:lnSpc>
                <a:spcPct val="95000"/>
              </a:lnSpc>
              <a:spcBef>
                <a:spcPts val="1200"/>
              </a:spcBef>
              <a:spcAft>
                <a:spcPts val="0"/>
              </a:spcAft>
              <a:buSzPts val="2400"/>
              <a:buChar char="•"/>
            </a:pPr>
            <a:r>
              <a:rPr lang="en-US"/>
              <a:t>Successful integration of robot hardware</a:t>
            </a:r>
            <a:endParaRPr/>
          </a:p>
          <a:p>
            <a:pPr indent="-287019" lvl="1" marL="594360" rtl="0" algn="l">
              <a:spcBef>
                <a:spcPts val="600"/>
              </a:spcBef>
              <a:spcAft>
                <a:spcPts val="0"/>
              </a:spcAft>
              <a:buSzPts val="2000"/>
              <a:buChar char="─"/>
            </a:pPr>
            <a:r>
              <a:rPr lang="en-US"/>
              <a:t>Demonstrated the robot could interact with the shingle as designed</a:t>
            </a:r>
            <a:endParaRPr/>
          </a:p>
        </p:txBody>
      </p:sp>
      <p:sp>
        <p:nvSpPr>
          <p:cNvPr id="248" name="Google Shape;248;p5"/>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49" name="Google Shape;249;p5"/>
          <p:cNvSpPr txBox="1"/>
          <p:nvPr>
            <p:ph idx="11" type="ftr"/>
          </p:nvPr>
        </p:nvSpPr>
        <p:spPr>
          <a:xfrm>
            <a:off x="609600" y="6400800"/>
            <a:ext cx="68072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1250ba96ea6_0_35"/>
          <p:cNvSpPr txBox="1"/>
          <p:nvPr>
            <p:ph type="title"/>
          </p:nvPr>
        </p:nvSpPr>
        <p:spPr>
          <a:xfrm>
            <a:off x="625475" y="1447800"/>
            <a:ext cx="9144000" cy="1676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4000"/>
              <a:buFont typeface="Verdana"/>
              <a:buNone/>
            </a:pPr>
            <a:r>
              <a:rPr lang="en-US"/>
              <a:t>Questions?</a:t>
            </a:r>
            <a:endParaRPr/>
          </a:p>
        </p:txBody>
      </p:sp>
      <p:sp>
        <p:nvSpPr>
          <p:cNvPr id="256" name="Google Shape;256;g1250ba96ea6_0_35"/>
          <p:cNvSpPr txBox="1"/>
          <p:nvPr>
            <p:ph idx="1" type="body"/>
          </p:nvPr>
        </p:nvSpPr>
        <p:spPr>
          <a:xfrm>
            <a:off x="6013675" y="3256175"/>
            <a:ext cx="5268900" cy="2781900"/>
          </a:xfrm>
          <a:prstGeom prst="rect">
            <a:avLst/>
          </a:prstGeom>
          <a:noFill/>
          <a:ln>
            <a:noFill/>
          </a:ln>
        </p:spPr>
        <p:txBody>
          <a:bodyPr anchorCtr="0" anchor="t" bIns="45700" lIns="91425" spcFirstLastPara="1" rIns="91425" wrap="square" tIns="45700">
            <a:normAutofit fontScale="92500" lnSpcReduction="20000"/>
          </a:bodyPr>
          <a:lstStyle/>
          <a:p>
            <a:pPr indent="-262890" lvl="0" marL="274320" rtl="0" algn="l">
              <a:spcBef>
                <a:spcPts val="0"/>
              </a:spcBef>
              <a:spcAft>
                <a:spcPts val="0"/>
              </a:spcAft>
              <a:buClr>
                <a:srgbClr val="AB192D"/>
              </a:buClr>
              <a:buSzPct val="100000"/>
              <a:buChar char="•"/>
            </a:pPr>
            <a:r>
              <a:rPr lang="en-US" sz="2400">
                <a:solidFill>
                  <a:schemeClr val="dk1"/>
                </a:solidFill>
              </a:rPr>
              <a:t>Advisors: Carlo Pinciroli, Gregory Lewin, Markus Nemitz</a:t>
            </a:r>
            <a:endParaRPr sz="2400">
              <a:solidFill>
                <a:schemeClr val="dk1"/>
              </a:solidFill>
            </a:endParaRPr>
          </a:p>
          <a:p>
            <a:pPr indent="-262890" lvl="0" marL="274320" rtl="0" algn="l">
              <a:spcBef>
                <a:spcPts val="1200"/>
              </a:spcBef>
              <a:spcAft>
                <a:spcPts val="0"/>
              </a:spcAft>
              <a:buClr>
                <a:srgbClr val="AB192D"/>
              </a:buClr>
              <a:buSzPct val="100000"/>
              <a:buChar char="•"/>
            </a:pPr>
            <a:r>
              <a:rPr lang="en-US" sz="2400">
                <a:solidFill>
                  <a:schemeClr val="dk1"/>
                </a:solidFill>
              </a:rPr>
              <a:t>Machine shop: Professor Bergstrom and James Mitchell</a:t>
            </a:r>
            <a:endParaRPr sz="2400">
              <a:solidFill>
                <a:schemeClr val="dk1"/>
              </a:solidFill>
            </a:endParaRPr>
          </a:p>
          <a:p>
            <a:pPr indent="-262890" lvl="0" marL="274320" rtl="0" algn="l">
              <a:spcBef>
                <a:spcPts val="1200"/>
              </a:spcBef>
              <a:spcAft>
                <a:spcPts val="0"/>
              </a:spcAft>
              <a:buClr>
                <a:srgbClr val="AB192D"/>
              </a:buClr>
              <a:buSzPct val="100000"/>
              <a:buChar char="•"/>
            </a:pPr>
            <a:r>
              <a:rPr lang="en-US" sz="2400">
                <a:solidFill>
                  <a:schemeClr val="dk1"/>
                </a:solidFill>
              </a:rPr>
              <a:t>Software: Jonathan Bohren, Honeybee Robotics</a:t>
            </a:r>
            <a:endParaRPr sz="2400">
              <a:solidFill>
                <a:schemeClr val="dk1"/>
              </a:solidFill>
            </a:endParaRPr>
          </a:p>
          <a:p>
            <a:pPr indent="-262890" lvl="0" marL="274320" rtl="0" algn="l">
              <a:spcBef>
                <a:spcPts val="1200"/>
              </a:spcBef>
              <a:spcAft>
                <a:spcPts val="0"/>
              </a:spcAft>
              <a:buClr>
                <a:srgbClr val="AB192D"/>
              </a:buClr>
              <a:buSzPct val="100000"/>
              <a:buChar char="•"/>
            </a:pPr>
            <a:r>
              <a:rPr lang="en-US" sz="2400">
                <a:solidFill>
                  <a:schemeClr val="dk1"/>
                </a:solidFill>
              </a:rPr>
              <a:t>Shingle: Kimberly Coudrey, William Crist, Hannah Hirsch</a:t>
            </a:r>
            <a:endParaRPr sz="2400">
              <a:solidFill>
                <a:schemeClr val="dk1"/>
              </a:solidFill>
            </a:endParaRPr>
          </a:p>
        </p:txBody>
      </p:sp>
      <p:sp>
        <p:nvSpPr>
          <p:cNvPr id="257" name="Google Shape;257;g1250ba96ea6_0_35"/>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58" name="Google Shape;258;g1250ba96ea6_0_35"/>
          <p:cNvSpPr txBox="1"/>
          <p:nvPr>
            <p:ph idx="11" type="ftr"/>
          </p:nvPr>
        </p:nvSpPr>
        <p:spPr>
          <a:xfrm>
            <a:off x="625475"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sp>
        <p:nvSpPr>
          <p:cNvPr id="259" name="Google Shape;259;g1250ba96ea6_0_35"/>
          <p:cNvSpPr txBox="1"/>
          <p:nvPr>
            <p:ph type="title"/>
          </p:nvPr>
        </p:nvSpPr>
        <p:spPr>
          <a:xfrm>
            <a:off x="5807075" y="1447800"/>
            <a:ext cx="9144000" cy="1676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4000"/>
              <a:buFont typeface="Verdana"/>
              <a:buNone/>
            </a:pPr>
            <a:r>
              <a:rPr b="0" lang="en-US"/>
              <a:t>Thank you to:</a:t>
            </a:r>
            <a:endParaRPr b="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g12506603ade_0_296"/>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Future Work</a:t>
            </a:r>
            <a:endParaRPr/>
          </a:p>
        </p:txBody>
      </p:sp>
      <p:sp>
        <p:nvSpPr>
          <p:cNvPr id="266" name="Google Shape;266;g12506603ade_0_296"/>
          <p:cNvSpPr txBox="1"/>
          <p:nvPr>
            <p:ph idx="1" type="body"/>
          </p:nvPr>
        </p:nvSpPr>
        <p:spPr>
          <a:xfrm>
            <a:off x="609600" y="1524000"/>
            <a:ext cx="10972800" cy="4648200"/>
          </a:xfrm>
          <a:prstGeom prst="rect">
            <a:avLst/>
          </a:prstGeom>
          <a:noFill/>
          <a:ln>
            <a:noFill/>
          </a:ln>
        </p:spPr>
        <p:txBody>
          <a:bodyPr anchorCtr="0" anchor="t" bIns="45700" lIns="91425" spcFirstLastPara="1" rIns="91425" wrap="square" tIns="45700">
            <a:normAutofit/>
          </a:bodyPr>
          <a:lstStyle/>
          <a:p>
            <a:pPr indent="-274320" lvl="0" marL="274320" rtl="0" algn="l">
              <a:lnSpc>
                <a:spcPct val="95000"/>
              </a:lnSpc>
              <a:spcBef>
                <a:spcPts val="0"/>
              </a:spcBef>
              <a:spcAft>
                <a:spcPts val="0"/>
              </a:spcAft>
              <a:buSzPts val="2400"/>
              <a:buChar char="•"/>
            </a:pPr>
            <a:r>
              <a:rPr lang="en-US"/>
              <a:t>NFC</a:t>
            </a:r>
            <a:endParaRPr/>
          </a:p>
          <a:p>
            <a:pPr indent="-287019" lvl="1" marL="594360" rtl="0" algn="l">
              <a:spcBef>
                <a:spcPts val="600"/>
              </a:spcBef>
              <a:spcAft>
                <a:spcPts val="0"/>
              </a:spcAft>
              <a:buSzPts val="2000"/>
              <a:buChar char="─"/>
            </a:pPr>
            <a:r>
              <a:rPr lang="en-US"/>
              <a:t>Implement NFC communication with RFID tags on shingles</a:t>
            </a:r>
            <a:endParaRPr/>
          </a:p>
          <a:p>
            <a:pPr indent="-274320" lvl="0" marL="274320" rtl="0" algn="l">
              <a:lnSpc>
                <a:spcPct val="95000"/>
              </a:lnSpc>
              <a:spcBef>
                <a:spcPts val="1200"/>
              </a:spcBef>
              <a:spcAft>
                <a:spcPts val="0"/>
              </a:spcAft>
              <a:buSzPts val="2400"/>
              <a:buChar char="•"/>
            </a:pPr>
            <a:r>
              <a:rPr lang="en-US"/>
              <a:t>Better modeling and tuning</a:t>
            </a:r>
            <a:endParaRPr/>
          </a:p>
          <a:p>
            <a:pPr indent="-287019" lvl="1" marL="594360" rtl="0" algn="l">
              <a:spcBef>
                <a:spcPts val="600"/>
              </a:spcBef>
              <a:spcAft>
                <a:spcPts val="0"/>
              </a:spcAft>
              <a:buSzPts val="2000"/>
              <a:buChar char="─"/>
            </a:pPr>
            <a:r>
              <a:rPr lang="en-US"/>
              <a:t>Modeling robot dynamics would allow for better trajectory generation</a:t>
            </a:r>
            <a:endParaRPr/>
          </a:p>
          <a:p>
            <a:pPr indent="-287019" lvl="1" marL="594360" rtl="0" algn="l">
              <a:spcBef>
                <a:spcPts val="600"/>
              </a:spcBef>
              <a:spcAft>
                <a:spcPts val="0"/>
              </a:spcAft>
              <a:buSzPts val="2000"/>
              <a:buChar char="─"/>
            </a:pPr>
            <a:r>
              <a:rPr lang="en-US"/>
              <a:t>More data logging, more realism in the models</a:t>
            </a:r>
            <a:endParaRPr/>
          </a:p>
          <a:p>
            <a:pPr indent="-274320" lvl="0" marL="274320" rtl="0" algn="l">
              <a:lnSpc>
                <a:spcPct val="95000"/>
              </a:lnSpc>
              <a:spcBef>
                <a:spcPts val="1200"/>
              </a:spcBef>
              <a:spcAft>
                <a:spcPts val="0"/>
              </a:spcAft>
              <a:buSzPts val="2400"/>
              <a:buChar char="•"/>
            </a:pPr>
            <a:r>
              <a:rPr lang="en-US"/>
              <a:t>Installing shingle on roof</a:t>
            </a:r>
            <a:endParaRPr/>
          </a:p>
          <a:p>
            <a:pPr indent="-287019" lvl="1" marL="594360" rtl="0" algn="l">
              <a:spcBef>
                <a:spcPts val="600"/>
              </a:spcBef>
              <a:spcAft>
                <a:spcPts val="0"/>
              </a:spcAft>
              <a:buSzPts val="2000"/>
              <a:buChar char="─"/>
            </a:pPr>
            <a:r>
              <a:rPr lang="en-US"/>
              <a:t>Out of scope of project</a:t>
            </a:r>
            <a:endParaRPr/>
          </a:p>
          <a:p>
            <a:pPr indent="-274320" lvl="0" marL="274320" rtl="0" algn="l">
              <a:lnSpc>
                <a:spcPct val="95000"/>
              </a:lnSpc>
              <a:spcBef>
                <a:spcPts val="1200"/>
              </a:spcBef>
              <a:spcAft>
                <a:spcPts val="0"/>
              </a:spcAft>
              <a:buSzPts val="2400"/>
              <a:buChar char="•"/>
            </a:pPr>
            <a:r>
              <a:rPr lang="en-US"/>
              <a:t>Replace motors</a:t>
            </a:r>
            <a:endParaRPr/>
          </a:p>
          <a:p>
            <a:pPr indent="-287019" lvl="1" marL="594360" rtl="0" algn="l">
              <a:spcBef>
                <a:spcPts val="600"/>
              </a:spcBef>
              <a:spcAft>
                <a:spcPts val="0"/>
              </a:spcAft>
              <a:buSzPts val="2000"/>
              <a:buChar char="─"/>
            </a:pPr>
            <a:r>
              <a:rPr lang="en-US"/>
              <a:t>Motors used in the robot are discontinued</a:t>
            </a:r>
            <a:endParaRPr/>
          </a:p>
          <a:p>
            <a:pPr indent="-287019" lvl="1" marL="594360" rtl="0" algn="l">
              <a:spcBef>
                <a:spcPts val="600"/>
              </a:spcBef>
              <a:spcAft>
                <a:spcPts val="0"/>
              </a:spcAft>
              <a:buSzPts val="2000"/>
              <a:buChar char="─"/>
            </a:pPr>
            <a:r>
              <a:rPr lang="en-US"/>
              <a:t>The motors are heavily modified, an off-the-shelf solution would be better</a:t>
            </a:r>
            <a:endParaRPr/>
          </a:p>
        </p:txBody>
      </p:sp>
      <p:sp>
        <p:nvSpPr>
          <p:cNvPr id="267" name="Google Shape;267;g12506603ade_0_296"/>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68" name="Google Shape;268;g12506603ade_0_296"/>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4"/>
          <p:cNvSpPr txBox="1"/>
          <p:nvPr>
            <p:ph type="title"/>
          </p:nvPr>
        </p:nvSpPr>
        <p:spPr>
          <a:xfrm>
            <a:off x="625475" y="609600"/>
            <a:ext cx="9144000" cy="16764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4000"/>
              <a:buFont typeface="Verdana"/>
              <a:buNone/>
            </a:pPr>
            <a:r>
              <a:rPr lang="en-US"/>
              <a:t>Team members</a:t>
            </a:r>
            <a:endParaRPr/>
          </a:p>
        </p:txBody>
      </p:sp>
      <p:sp>
        <p:nvSpPr>
          <p:cNvPr id="88" name="Google Shape;88;p4"/>
          <p:cNvSpPr txBox="1"/>
          <p:nvPr>
            <p:ph idx="12" type="sldNum"/>
          </p:nvPr>
        </p:nvSpPr>
        <p:spPr>
          <a:xfrm>
            <a:off x="1" y="6387664"/>
            <a:ext cx="609600" cy="394136"/>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grpSp>
        <p:nvGrpSpPr>
          <p:cNvPr id="89" name="Google Shape;89;p4"/>
          <p:cNvGrpSpPr/>
          <p:nvPr/>
        </p:nvGrpSpPr>
        <p:grpSpPr>
          <a:xfrm>
            <a:off x="1456564" y="2682545"/>
            <a:ext cx="2145442" cy="3170243"/>
            <a:chOff x="912300" y="1705748"/>
            <a:chExt cx="1791900" cy="2647827"/>
          </a:xfrm>
        </p:grpSpPr>
        <p:pic>
          <p:nvPicPr>
            <p:cNvPr descr="https://cdn.discordapp.com/attachments/895000238606123071/945848573961052240/IMG_20190919_145437.jpg" id="90" name="Google Shape;90;p4"/>
            <p:cNvPicPr preferRelativeResize="0"/>
            <p:nvPr/>
          </p:nvPicPr>
          <p:blipFill rotWithShape="1">
            <a:blip r:embed="rId3">
              <a:alphaModFix/>
            </a:blip>
            <a:srcRect b="0" l="0" r="9747" t="25909"/>
            <a:stretch/>
          </p:blipFill>
          <p:spPr>
            <a:xfrm>
              <a:off x="1019700" y="1705748"/>
              <a:ext cx="1577100" cy="1726200"/>
            </a:xfrm>
            <a:prstGeom prst="rect">
              <a:avLst/>
            </a:prstGeom>
            <a:noFill/>
            <a:ln>
              <a:noFill/>
            </a:ln>
          </p:spPr>
        </p:pic>
        <p:sp>
          <p:nvSpPr>
            <p:cNvPr id="91" name="Google Shape;91;p4"/>
            <p:cNvSpPr txBox="1"/>
            <p:nvPr/>
          </p:nvSpPr>
          <p:spPr>
            <a:xfrm>
              <a:off x="912300" y="3710675"/>
              <a:ext cx="1791900" cy="64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Eli Benevedes</a:t>
              </a:r>
              <a:endParaRPr>
                <a:latin typeface="Calibri"/>
                <a:ea typeface="Calibri"/>
                <a:cs typeface="Calibri"/>
                <a:sym typeface="Calibri"/>
              </a:endParaRPr>
            </a:p>
            <a:p>
              <a:pPr indent="0" lvl="0" marL="0" rtl="0" algn="ctr">
                <a:spcBef>
                  <a:spcPts val="0"/>
                </a:spcBef>
                <a:spcAft>
                  <a:spcPts val="0"/>
                </a:spcAft>
                <a:buNone/>
              </a:pPr>
              <a:r>
                <a:rPr lang="en-US" sz="1200">
                  <a:latin typeface="Calibri"/>
                  <a:ea typeface="Calibri"/>
                  <a:cs typeface="Calibri"/>
                  <a:sym typeface="Calibri"/>
                </a:rPr>
                <a:t>Robotics Engineering and Computer Science</a:t>
              </a:r>
              <a:endParaRPr sz="1200">
                <a:latin typeface="Calibri"/>
                <a:ea typeface="Calibri"/>
                <a:cs typeface="Calibri"/>
                <a:sym typeface="Calibri"/>
              </a:endParaRPr>
            </a:p>
          </p:txBody>
        </p:sp>
      </p:grpSp>
      <p:grpSp>
        <p:nvGrpSpPr>
          <p:cNvPr id="92" name="Google Shape;92;p4"/>
          <p:cNvGrpSpPr/>
          <p:nvPr/>
        </p:nvGrpSpPr>
        <p:grpSpPr>
          <a:xfrm>
            <a:off x="3944935" y="2682545"/>
            <a:ext cx="1888262" cy="2985261"/>
            <a:chOff x="2940125" y="1705748"/>
            <a:chExt cx="1577100" cy="2493327"/>
          </a:xfrm>
        </p:grpSpPr>
        <p:pic>
          <p:nvPicPr>
            <p:cNvPr id="93" name="Google Shape;93;p4"/>
            <p:cNvPicPr preferRelativeResize="0"/>
            <p:nvPr/>
          </p:nvPicPr>
          <p:blipFill rotWithShape="1">
            <a:blip r:embed="rId4">
              <a:alphaModFix/>
            </a:blip>
            <a:srcRect b="17911" l="15974" r="9029" t="0"/>
            <a:stretch/>
          </p:blipFill>
          <p:spPr>
            <a:xfrm>
              <a:off x="2940125" y="1705748"/>
              <a:ext cx="1577100" cy="1726200"/>
            </a:xfrm>
            <a:prstGeom prst="rect">
              <a:avLst/>
            </a:prstGeom>
            <a:noFill/>
            <a:ln>
              <a:noFill/>
            </a:ln>
          </p:spPr>
        </p:pic>
        <p:sp>
          <p:nvSpPr>
            <p:cNvPr id="94" name="Google Shape;94;p4"/>
            <p:cNvSpPr txBox="1"/>
            <p:nvPr/>
          </p:nvSpPr>
          <p:spPr>
            <a:xfrm>
              <a:off x="2940125" y="3710675"/>
              <a:ext cx="1577100" cy="48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Dominic Ferro </a:t>
              </a:r>
              <a:endParaRPr>
                <a:latin typeface="Calibri"/>
                <a:ea typeface="Calibri"/>
                <a:cs typeface="Calibri"/>
                <a:sym typeface="Calibri"/>
              </a:endParaRPr>
            </a:p>
            <a:p>
              <a:pPr indent="0" lvl="0" marL="0" rtl="0" algn="ctr">
                <a:spcBef>
                  <a:spcPts val="0"/>
                </a:spcBef>
                <a:spcAft>
                  <a:spcPts val="0"/>
                </a:spcAft>
                <a:buNone/>
              </a:pPr>
              <a:r>
                <a:rPr lang="en-US" sz="1200">
                  <a:latin typeface="Calibri"/>
                  <a:ea typeface="Calibri"/>
                  <a:cs typeface="Calibri"/>
                  <a:sym typeface="Calibri"/>
                </a:rPr>
                <a:t>Robotics Engineering</a:t>
              </a:r>
              <a:endParaRPr sz="1200">
                <a:latin typeface="Calibri"/>
                <a:ea typeface="Calibri"/>
                <a:cs typeface="Calibri"/>
                <a:sym typeface="Calibri"/>
              </a:endParaRPr>
            </a:p>
          </p:txBody>
        </p:sp>
      </p:grpSp>
      <p:grpSp>
        <p:nvGrpSpPr>
          <p:cNvPr id="95" name="Google Shape;95;p4"/>
          <p:cNvGrpSpPr/>
          <p:nvPr/>
        </p:nvGrpSpPr>
        <p:grpSpPr>
          <a:xfrm>
            <a:off x="6176134" y="2682547"/>
            <a:ext cx="1888262" cy="2985258"/>
            <a:chOff x="4938500" y="1705750"/>
            <a:chExt cx="1577100" cy="2493325"/>
          </a:xfrm>
        </p:grpSpPr>
        <p:pic>
          <p:nvPicPr>
            <p:cNvPr id="96" name="Google Shape;96;p4"/>
            <p:cNvPicPr preferRelativeResize="0"/>
            <p:nvPr/>
          </p:nvPicPr>
          <p:blipFill rotWithShape="1">
            <a:blip r:embed="rId5">
              <a:alphaModFix/>
            </a:blip>
            <a:srcRect b="29213" l="9494" r="0" t="0"/>
            <a:stretch/>
          </p:blipFill>
          <p:spPr>
            <a:xfrm>
              <a:off x="4938500" y="1705750"/>
              <a:ext cx="1577100" cy="1726200"/>
            </a:xfrm>
            <a:prstGeom prst="rect">
              <a:avLst/>
            </a:prstGeom>
            <a:noFill/>
            <a:ln>
              <a:noFill/>
            </a:ln>
          </p:spPr>
        </p:pic>
        <p:sp>
          <p:nvSpPr>
            <p:cNvPr id="97" name="Google Shape;97;p4"/>
            <p:cNvSpPr txBox="1"/>
            <p:nvPr/>
          </p:nvSpPr>
          <p:spPr>
            <a:xfrm>
              <a:off x="4938500" y="3710675"/>
              <a:ext cx="1577100" cy="48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Sam Gould</a:t>
              </a:r>
              <a:endParaRPr>
                <a:latin typeface="Calibri"/>
                <a:ea typeface="Calibri"/>
                <a:cs typeface="Calibri"/>
                <a:sym typeface="Calibri"/>
              </a:endParaRPr>
            </a:p>
            <a:p>
              <a:pPr indent="0" lvl="0" marL="0" rtl="0" algn="ctr">
                <a:spcBef>
                  <a:spcPts val="0"/>
                </a:spcBef>
                <a:spcAft>
                  <a:spcPts val="0"/>
                </a:spcAft>
                <a:buNone/>
              </a:pPr>
              <a:r>
                <a:rPr lang="en-US" sz="1200">
                  <a:latin typeface="Calibri"/>
                  <a:ea typeface="Calibri"/>
                  <a:cs typeface="Calibri"/>
                  <a:sym typeface="Calibri"/>
                </a:rPr>
                <a:t>Computer Science</a:t>
              </a:r>
              <a:endParaRPr sz="1200">
                <a:latin typeface="Calibri"/>
                <a:ea typeface="Calibri"/>
                <a:cs typeface="Calibri"/>
                <a:sym typeface="Calibri"/>
              </a:endParaRPr>
            </a:p>
          </p:txBody>
        </p:sp>
      </p:grpSp>
      <p:grpSp>
        <p:nvGrpSpPr>
          <p:cNvPr id="98" name="Google Shape;98;p4"/>
          <p:cNvGrpSpPr/>
          <p:nvPr/>
        </p:nvGrpSpPr>
        <p:grpSpPr>
          <a:xfrm>
            <a:off x="8407324" y="2682545"/>
            <a:ext cx="2193573" cy="3170243"/>
            <a:chOff x="6717663" y="1705748"/>
            <a:chExt cx="1832100" cy="2647827"/>
          </a:xfrm>
        </p:grpSpPr>
        <p:pic>
          <p:nvPicPr>
            <p:cNvPr id="99" name="Google Shape;99;p4"/>
            <p:cNvPicPr preferRelativeResize="0"/>
            <p:nvPr/>
          </p:nvPicPr>
          <p:blipFill rotWithShape="1">
            <a:blip r:embed="rId6">
              <a:alphaModFix/>
            </a:blip>
            <a:srcRect b="17911" l="0" r="0" t="0"/>
            <a:stretch/>
          </p:blipFill>
          <p:spPr>
            <a:xfrm>
              <a:off x="6845125" y="1705748"/>
              <a:ext cx="1577176" cy="1726198"/>
            </a:xfrm>
            <a:prstGeom prst="rect">
              <a:avLst/>
            </a:prstGeom>
            <a:noFill/>
            <a:ln>
              <a:noFill/>
            </a:ln>
          </p:spPr>
        </p:pic>
        <p:sp>
          <p:nvSpPr>
            <p:cNvPr id="100" name="Google Shape;100;p4"/>
            <p:cNvSpPr txBox="1"/>
            <p:nvPr/>
          </p:nvSpPr>
          <p:spPr>
            <a:xfrm>
              <a:off x="6717663" y="3710675"/>
              <a:ext cx="1832100" cy="642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latin typeface="Calibri"/>
                  <a:ea typeface="Calibri"/>
                  <a:cs typeface="Calibri"/>
                  <a:sym typeface="Calibri"/>
                </a:rPr>
                <a:t>Filip Kernan</a:t>
              </a:r>
              <a:endParaRPr>
                <a:latin typeface="Calibri"/>
                <a:ea typeface="Calibri"/>
                <a:cs typeface="Calibri"/>
                <a:sym typeface="Calibri"/>
              </a:endParaRPr>
            </a:p>
            <a:p>
              <a:pPr indent="0" lvl="0" marL="0" rtl="0" algn="ctr">
                <a:spcBef>
                  <a:spcPts val="0"/>
                </a:spcBef>
                <a:spcAft>
                  <a:spcPts val="0"/>
                </a:spcAft>
                <a:buNone/>
              </a:pPr>
              <a:r>
                <a:rPr lang="en-US" sz="1200">
                  <a:latin typeface="Calibri"/>
                  <a:ea typeface="Calibri"/>
                  <a:cs typeface="Calibri"/>
                  <a:sym typeface="Calibri"/>
                </a:rPr>
                <a:t>Robotics Engineering and Computer Science</a:t>
              </a:r>
              <a:endParaRPr sz="1200">
                <a:latin typeface="Calibri"/>
                <a:ea typeface="Calibri"/>
                <a:cs typeface="Calibri"/>
                <a:sym typeface="Calibri"/>
              </a:endParaRPr>
            </a:p>
          </p:txBody>
        </p:sp>
      </p:grpSp>
      <p:sp>
        <p:nvSpPr>
          <p:cNvPr id="101" name="Google Shape;101;p4"/>
          <p:cNvSpPr txBox="1"/>
          <p:nvPr>
            <p:ph idx="11" type="ftr"/>
          </p:nvPr>
        </p:nvSpPr>
        <p:spPr>
          <a:xfrm>
            <a:off x="625475"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RAINSTORM</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12506603ade_0_113"/>
          <p:cNvPicPr preferRelativeResize="0"/>
          <p:nvPr/>
        </p:nvPicPr>
        <p:blipFill>
          <a:blip r:embed="rId3">
            <a:alphaModFix/>
          </a:blip>
          <a:stretch>
            <a:fillRect/>
          </a:stretch>
        </p:blipFill>
        <p:spPr>
          <a:xfrm flipH="1" rot="259147">
            <a:off x="6344107" y="1166019"/>
            <a:ext cx="5675613" cy="5528758"/>
          </a:xfrm>
          <a:prstGeom prst="rect">
            <a:avLst/>
          </a:prstGeom>
          <a:noFill/>
          <a:ln>
            <a:noFill/>
          </a:ln>
        </p:spPr>
      </p:pic>
      <p:sp>
        <p:nvSpPr>
          <p:cNvPr id="275" name="Google Shape;275;g12506603ade_0_113"/>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Robot</a:t>
            </a:r>
            <a:endParaRPr/>
          </a:p>
        </p:txBody>
      </p:sp>
      <p:sp>
        <p:nvSpPr>
          <p:cNvPr id="276" name="Google Shape;276;g12506603ade_0_113"/>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277" name="Google Shape;277;g12506603ade_0_113"/>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278" name="Google Shape;278;g12506603ade_0_113"/>
          <p:cNvPicPr preferRelativeResize="0"/>
          <p:nvPr/>
        </p:nvPicPr>
        <p:blipFill>
          <a:blip r:embed="rId4">
            <a:alphaModFix/>
          </a:blip>
          <a:stretch>
            <a:fillRect/>
          </a:stretch>
        </p:blipFill>
        <p:spPr>
          <a:xfrm>
            <a:off x="609600" y="1383562"/>
            <a:ext cx="4848451" cy="47851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g1258b8c8ff7_0_0"/>
          <p:cNvSpPr txBox="1"/>
          <p:nvPr>
            <p:ph type="title"/>
          </p:nvPr>
        </p:nvSpPr>
        <p:spPr>
          <a:xfrm>
            <a:off x="609600" y="351367"/>
            <a:ext cx="10972800" cy="80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g1258b8c8ff7_0_0"/>
          <p:cNvSpPr txBox="1"/>
          <p:nvPr>
            <p:ph idx="1" type="body"/>
          </p:nvPr>
        </p:nvSpPr>
        <p:spPr>
          <a:xfrm>
            <a:off x="609600" y="1524000"/>
            <a:ext cx="10972800" cy="46482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t/>
            </a:r>
            <a:endParaRPr/>
          </a:p>
        </p:txBody>
      </p:sp>
      <p:sp>
        <p:nvSpPr>
          <p:cNvPr id="286" name="Google Shape;286;g1258b8c8ff7_0_0"/>
          <p:cNvSpPr txBox="1"/>
          <p:nvPr>
            <p:ph idx="12" type="sldNum"/>
          </p:nvPr>
        </p:nvSpPr>
        <p:spPr>
          <a:xfrm>
            <a:off x="1" y="6387664"/>
            <a:ext cx="609600" cy="3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250ba96ea6_0_52"/>
          <p:cNvSpPr txBox="1"/>
          <p:nvPr>
            <p:ph type="title"/>
          </p:nvPr>
        </p:nvSpPr>
        <p:spPr>
          <a:xfrm>
            <a:off x="609600" y="351367"/>
            <a:ext cx="10972800" cy="8001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Swarm Behavior Analysis</a:t>
            </a:r>
            <a:endParaRPr/>
          </a:p>
        </p:txBody>
      </p:sp>
      <p:sp>
        <p:nvSpPr>
          <p:cNvPr id="293" name="Google Shape;293;g1250ba96ea6_0_52"/>
          <p:cNvSpPr txBox="1"/>
          <p:nvPr>
            <p:ph idx="1" type="body"/>
          </p:nvPr>
        </p:nvSpPr>
        <p:spPr>
          <a:xfrm>
            <a:off x="609600" y="1524000"/>
            <a:ext cx="10972800" cy="4648200"/>
          </a:xfrm>
          <a:prstGeom prst="rect">
            <a:avLst/>
          </a:prstGeom>
        </p:spPr>
        <p:txBody>
          <a:bodyPr anchorCtr="0" anchor="t" bIns="45700" lIns="91425" spcFirstLastPara="1" rIns="91425" wrap="square" tIns="45700">
            <a:normAutofit/>
          </a:bodyPr>
          <a:lstStyle/>
          <a:p>
            <a:pPr indent="0" lvl="0" marL="0" rtl="0" algn="l">
              <a:spcBef>
                <a:spcPts val="1200"/>
              </a:spcBef>
              <a:spcAft>
                <a:spcPts val="0"/>
              </a:spcAft>
              <a:buNone/>
            </a:pPr>
            <a:r>
              <a:rPr lang="en-US"/>
              <a:t>GRAPHS!!!!!!!!!!!!!!!!!!!!!!!!!</a:t>
            </a:r>
            <a:endParaRPr/>
          </a:p>
          <a:p>
            <a:pPr indent="0" lvl="0" marL="0" rtl="0" algn="l">
              <a:spcBef>
                <a:spcPts val="1200"/>
              </a:spcBef>
              <a:spcAft>
                <a:spcPts val="0"/>
              </a:spcAft>
              <a:buNone/>
            </a:pPr>
            <a:r>
              <a:t/>
            </a:r>
            <a:endParaRPr/>
          </a:p>
        </p:txBody>
      </p:sp>
      <p:sp>
        <p:nvSpPr>
          <p:cNvPr id="294" name="Google Shape;294;g1250ba96ea6_0_52"/>
          <p:cNvSpPr txBox="1"/>
          <p:nvPr>
            <p:ph idx="12" type="sldNum"/>
          </p:nvPr>
        </p:nvSpPr>
        <p:spPr>
          <a:xfrm>
            <a:off x="1" y="6387664"/>
            <a:ext cx="609600" cy="3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descr="funny nickelback graph photograph parody" id="295" name="Google Shape;295;g1250ba96ea6_0_52" title="Look at this graph">
            <a:hlinkClick r:id="rId3"/>
          </p:cNvPr>
          <p:cNvPicPr preferRelativeResize="0"/>
          <p:nvPr/>
        </p:nvPicPr>
        <p:blipFill>
          <a:blip r:embed="rId4">
            <a:alphaModFix/>
          </a:blip>
          <a:stretch>
            <a:fillRect/>
          </a:stretch>
        </p:blipFill>
        <p:spPr>
          <a:xfrm>
            <a:off x="3810000" y="2376375"/>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1253b6de595_2_1"/>
          <p:cNvSpPr txBox="1"/>
          <p:nvPr>
            <p:ph idx="12" type="sldNum"/>
          </p:nvPr>
        </p:nvSpPr>
        <p:spPr>
          <a:xfrm>
            <a:off x="1" y="6387664"/>
            <a:ext cx="609600" cy="3942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302" name="Google Shape;302;g1253b6de595_2_1"/>
          <p:cNvPicPr preferRelativeResize="0"/>
          <p:nvPr/>
        </p:nvPicPr>
        <p:blipFill>
          <a:blip r:embed="rId3">
            <a:alphaModFix/>
          </a:blip>
          <a:stretch>
            <a:fillRect/>
          </a:stretch>
        </p:blipFill>
        <p:spPr>
          <a:xfrm>
            <a:off x="3813305" y="87350"/>
            <a:ext cx="4565383" cy="3209700"/>
          </a:xfrm>
          <a:prstGeom prst="rect">
            <a:avLst/>
          </a:prstGeom>
          <a:noFill/>
          <a:ln>
            <a:noFill/>
          </a:ln>
        </p:spPr>
      </p:pic>
      <p:pic>
        <p:nvPicPr>
          <p:cNvPr id="303" name="Google Shape;303;g1253b6de595_2_1"/>
          <p:cNvPicPr preferRelativeResize="0"/>
          <p:nvPr/>
        </p:nvPicPr>
        <p:blipFill>
          <a:blip r:embed="rId4">
            <a:alphaModFix/>
          </a:blip>
          <a:stretch>
            <a:fillRect/>
          </a:stretch>
        </p:blipFill>
        <p:spPr>
          <a:xfrm>
            <a:off x="272025" y="87350"/>
            <a:ext cx="3059749" cy="3959676"/>
          </a:xfrm>
          <a:prstGeom prst="rect">
            <a:avLst/>
          </a:prstGeom>
          <a:noFill/>
          <a:ln>
            <a:noFill/>
          </a:ln>
        </p:spPr>
      </p:pic>
      <p:pic>
        <p:nvPicPr>
          <p:cNvPr id="304" name="Google Shape;304;g1253b6de595_2_1"/>
          <p:cNvPicPr preferRelativeResize="0"/>
          <p:nvPr/>
        </p:nvPicPr>
        <p:blipFill>
          <a:blip r:embed="rId5">
            <a:alphaModFix/>
          </a:blip>
          <a:stretch>
            <a:fillRect/>
          </a:stretch>
        </p:blipFill>
        <p:spPr>
          <a:xfrm>
            <a:off x="8711061" y="87348"/>
            <a:ext cx="3531225" cy="3209691"/>
          </a:xfrm>
          <a:prstGeom prst="rect">
            <a:avLst/>
          </a:prstGeom>
          <a:noFill/>
          <a:ln>
            <a:noFill/>
          </a:ln>
        </p:spPr>
      </p:pic>
      <p:pic>
        <p:nvPicPr>
          <p:cNvPr id="305" name="Google Shape;305;g1253b6de595_2_1"/>
          <p:cNvPicPr preferRelativeResize="0"/>
          <p:nvPr/>
        </p:nvPicPr>
        <p:blipFill>
          <a:blip r:embed="rId6">
            <a:alphaModFix/>
          </a:blip>
          <a:stretch>
            <a:fillRect/>
          </a:stretch>
        </p:blipFill>
        <p:spPr>
          <a:xfrm>
            <a:off x="3480938" y="3511835"/>
            <a:ext cx="5230125" cy="3346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g12506603ade_0_81"/>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Background</a:t>
            </a:r>
            <a:endParaRPr/>
          </a:p>
        </p:txBody>
      </p:sp>
      <p:sp>
        <p:nvSpPr>
          <p:cNvPr id="108" name="Google Shape;108;g12506603ade_0_81"/>
          <p:cNvSpPr txBox="1"/>
          <p:nvPr>
            <p:ph idx="1" type="body"/>
          </p:nvPr>
        </p:nvSpPr>
        <p:spPr>
          <a:xfrm>
            <a:off x="609600" y="1618650"/>
            <a:ext cx="5829000" cy="3148200"/>
          </a:xfrm>
          <a:prstGeom prst="rect">
            <a:avLst/>
          </a:prstGeom>
          <a:noFill/>
          <a:ln>
            <a:noFill/>
          </a:ln>
        </p:spPr>
        <p:txBody>
          <a:bodyPr anchorCtr="0" anchor="t" bIns="45700" lIns="91425" spcFirstLastPara="1" rIns="91425" wrap="square" tIns="45700">
            <a:normAutofit/>
          </a:bodyPr>
          <a:lstStyle/>
          <a:p>
            <a:pPr indent="-312420" lvl="0" marL="274320" rtl="0" algn="l">
              <a:spcBef>
                <a:spcPts val="0"/>
              </a:spcBef>
              <a:spcAft>
                <a:spcPts val="0"/>
              </a:spcAft>
              <a:buSzPts val="2400"/>
              <a:buChar char="•"/>
            </a:pPr>
            <a:r>
              <a:rPr lang="en-US"/>
              <a:t>Construction was 4% of the US GDP</a:t>
            </a:r>
            <a:endParaRPr baseline="30000" sz="2500"/>
          </a:p>
          <a:p>
            <a:pPr indent="-312420" lvl="0" marL="274320" rtl="0" algn="l">
              <a:spcBef>
                <a:spcPts val="1200"/>
              </a:spcBef>
              <a:spcAft>
                <a:spcPts val="0"/>
              </a:spcAft>
              <a:buSzPts val="2400"/>
              <a:buChar char="•"/>
            </a:pPr>
            <a:r>
              <a:rPr lang="en-US"/>
              <a:t>Construction accounted for 20% of workplace fatalities</a:t>
            </a:r>
            <a:endParaRPr baseline="30000"/>
          </a:p>
          <a:p>
            <a:pPr indent="-312420" lvl="0" marL="274320" rtl="0" algn="l">
              <a:spcBef>
                <a:spcPts val="1200"/>
              </a:spcBef>
              <a:spcAft>
                <a:spcPts val="0"/>
              </a:spcAft>
              <a:buSzPts val="2400"/>
              <a:buChar char="•"/>
            </a:pPr>
            <a:r>
              <a:rPr lang="en-US"/>
              <a:t>Roofing is especially dangerous</a:t>
            </a:r>
            <a:endParaRPr baseline="30000"/>
          </a:p>
          <a:p>
            <a:pPr indent="-312420" lvl="0" marL="274320" rtl="0" algn="l">
              <a:spcBef>
                <a:spcPts val="1200"/>
              </a:spcBef>
              <a:spcAft>
                <a:spcPts val="0"/>
              </a:spcAft>
              <a:buSzPts val="2400"/>
              <a:buChar char="•"/>
            </a:pPr>
            <a:r>
              <a:rPr lang="en-US"/>
              <a:t>Automation isn’t heavily used (yet)</a:t>
            </a:r>
            <a:endParaRPr baseline="30000"/>
          </a:p>
        </p:txBody>
      </p:sp>
      <p:sp>
        <p:nvSpPr>
          <p:cNvPr id="109" name="Google Shape;109;g12506603ade_0_81"/>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10" name="Google Shape;110;g12506603ade_0_81"/>
          <p:cNvSpPr txBox="1"/>
          <p:nvPr>
            <p:ph idx="11" type="ftr"/>
          </p:nvPr>
        </p:nvSpPr>
        <p:spPr>
          <a:xfrm>
            <a:off x="625475"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RAINSTORM</a:t>
            </a:r>
            <a:endParaRPr/>
          </a:p>
        </p:txBody>
      </p:sp>
      <p:pic>
        <p:nvPicPr>
          <p:cNvPr id="111" name="Google Shape;111;g12506603ade_0_81"/>
          <p:cNvPicPr preferRelativeResize="0"/>
          <p:nvPr/>
        </p:nvPicPr>
        <p:blipFill>
          <a:blip r:embed="rId3">
            <a:alphaModFix/>
          </a:blip>
          <a:stretch>
            <a:fillRect/>
          </a:stretch>
        </p:blipFill>
        <p:spPr>
          <a:xfrm>
            <a:off x="6438600" y="1618650"/>
            <a:ext cx="5734026" cy="3533450"/>
          </a:xfrm>
          <a:prstGeom prst="rect">
            <a:avLst/>
          </a:prstGeom>
          <a:noFill/>
          <a:ln>
            <a:noFill/>
          </a:ln>
        </p:spPr>
      </p:pic>
      <p:sp>
        <p:nvSpPr>
          <p:cNvPr id="112" name="Google Shape;112;g12506603ade_0_81"/>
          <p:cNvSpPr txBox="1"/>
          <p:nvPr/>
        </p:nvSpPr>
        <p:spPr>
          <a:xfrm>
            <a:off x="625475" y="5600400"/>
            <a:ext cx="9477900" cy="800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US" sz="800">
                <a:solidFill>
                  <a:schemeClr val="dk1"/>
                </a:solidFill>
                <a:latin typeface="Times New Roman"/>
                <a:ea typeface="Times New Roman"/>
                <a:cs typeface="Times New Roman"/>
                <a:sym typeface="Times New Roman"/>
              </a:rPr>
              <a:t>B. E. Sawe, “The biggest industries in the United States,” </a:t>
            </a:r>
            <a:r>
              <a:rPr i="1" lang="en-US" sz="800">
                <a:solidFill>
                  <a:schemeClr val="dk1"/>
                </a:solidFill>
                <a:latin typeface="Times New Roman"/>
                <a:ea typeface="Times New Roman"/>
                <a:cs typeface="Times New Roman"/>
                <a:sym typeface="Times New Roman"/>
              </a:rPr>
              <a:t>WorldAtlas</a:t>
            </a:r>
            <a:r>
              <a:rPr lang="en-US" sz="800">
                <a:solidFill>
                  <a:schemeClr val="dk1"/>
                </a:solidFill>
                <a:latin typeface="Times New Roman"/>
                <a:ea typeface="Times New Roman"/>
                <a:cs typeface="Times New Roman"/>
                <a:sym typeface="Times New Roman"/>
              </a:rPr>
              <a:t>, 01-Aug-2017. [Online]. Available:  https://www.worldatlas.com/articles/which-are-the-biggest-industries-in-the-united-states.html.</a:t>
            </a:r>
            <a:endParaRPr sz="800">
              <a:solidFill>
                <a:schemeClr val="dk1"/>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lang="en-US" sz="800">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“Number and rate of fatal work injuries, by industry sector.”</a:t>
            </a:r>
            <a:r>
              <a:rPr lang="en-US" sz="800">
                <a:solidFill>
                  <a:schemeClr val="dk1"/>
                </a:solidFill>
                <a:latin typeface="Times New Roman"/>
                <a:ea typeface="Times New Roman"/>
                <a:cs typeface="Times New Roman"/>
                <a:sym typeface="Times New Roman"/>
              </a:rPr>
              <a:t>  </a:t>
            </a:r>
            <a:r>
              <a:rPr lang="en-US" sz="800">
                <a:solidFill>
                  <a:schemeClr val="dk1"/>
                </a:solidFill>
                <a:uFill>
                  <a:noFill/>
                </a:uFill>
                <a:latin typeface="Times New Roman"/>
                <a:ea typeface="Times New Roman"/>
                <a:cs typeface="Times New Roman"/>
                <a:sym typeface="Times New Roman"/>
                <a:hlinkClick r:id="rId5">
                  <a:extLst>
                    <a:ext uri="{A12FA001-AC4F-418D-AE19-62706E023703}">
                      <ahyp:hlinkClr val="tx"/>
                    </a:ext>
                  </a:extLst>
                </a:hlinkClick>
              </a:rPr>
              <a:t>https://www.bls.gov/charts/census-of-fatal-occupational-injuries/number-and-rate-of-fatal-work-injuries-by-industry.htm (accessed Sep. 20, 2021).</a:t>
            </a:r>
            <a:endParaRPr sz="800">
              <a:solidFill>
                <a:schemeClr val="dk1"/>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lang="en-US" sz="800">
                <a:solidFill>
                  <a:schemeClr val="dk1"/>
                </a:solidFill>
                <a:uFill>
                  <a:noFill/>
                </a:uFill>
                <a:latin typeface="Times New Roman"/>
                <a:ea typeface="Times New Roman"/>
                <a:cs typeface="Times New Roman"/>
                <a:sym typeface="Times New Roman"/>
                <a:hlinkClick r:id="rId6">
                  <a:extLst>
                    <a:ext uri="{A12FA001-AC4F-418D-AE19-62706E023703}">
                      <ahyp:hlinkClr val="tx"/>
                    </a:ext>
                  </a:extLst>
                </a:hlinkClick>
              </a:rPr>
              <a:t>T. K. Fredericks, O. Abudayyeh, S. D. Choi, M. Wiersma, and M. Charles, “Occupational Injuries and Fatalities in the Roofing Contracting Industry,” </a:t>
            </a:r>
            <a:r>
              <a:rPr i="1" lang="en-US" sz="800">
                <a:solidFill>
                  <a:schemeClr val="dk1"/>
                </a:solidFill>
                <a:uFill>
                  <a:noFill/>
                </a:uFill>
                <a:latin typeface="Times New Roman"/>
                <a:ea typeface="Times New Roman"/>
                <a:cs typeface="Times New Roman"/>
                <a:sym typeface="Times New Roman"/>
                <a:hlinkClick r:id="rId7">
                  <a:extLst>
                    <a:ext uri="{A12FA001-AC4F-418D-AE19-62706E023703}">
                      <ahyp:hlinkClr val="tx"/>
                    </a:ext>
                  </a:extLst>
                </a:hlinkClick>
              </a:rPr>
              <a:t>J. Constr. Eng. Manag.</a:t>
            </a:r>
            <a:r>
              <a:rPr lang="en-US" sz="800">
                <a:solidFill>
                  <a:schemeClr val="dk1"/>
                </a:solidFill>
                <a:uFill>
                  <a:noFill/>
                </a:uFill>
                <a:latin typeface="Times New Roman"/>
                <a:ea typeface="Times New Roman"/>
                <a:cs typeface="Times New Roman"/>
                <a:sym typeface="Times New Roman"/>
                <a:hlinkClick r:id="rId8">
                  <a:extLst>
                    <a:ext uri="{A12FA001-AC4F-418D-AE19-62706E023703}">
                      <ahyp:hlinkClr val="tx"/>
                    </a:ext>
                  </a:extLst>
                </a:hlinkClick>
              </a:rPr>
              <a:t>, vol. 131, no. 11, pp. 1233–1240, Nov. 2005, doi: 10.1061/(ASCE)0733-9364(2005)131:11(1233).</a:t>
            </a:r>
            <a:endParaRPr sz="800">
              <a:solidFill>
                <a:schemeClr val="dk1"/>
              </a:solidFill>
              <a:latin typeface="Times New Roman"/>
              <a:ea typeface="Times New Roman"/>
              <a:cs typeface="Times New Roman"/>
              <a:sym typeface="Times New Roman"/>
            </a:endParaRPr>
          </a:p>
          <a:p>
            <a:pPr indent="0" lvl="0" marL="0" rtl="0" algn="l">
              <a:lnSpc>
                <a:spcPct val="80000"/>
              </a:lnSpc>
              <a:spcBef>
                <a:spcPts val="0"/>
              </a:spcBef>
              <a:spcAft>
                <a:spcPts val="0"/>
              </a:spcAft>
              <a:buNone/>
            </a:pPr>
            <a:r>
              <a:rPr lang="en-US" sz="800">
                <a:solidFill>
                  <a:schemeClr val="dk1"/>
                </a:solidFill>
                <a:uFill>
                  <a:noFill/>
                </a:uFill>
                <a:latin typeface="Times New Roman"/>
                <a:ea typeface="Times New Roman"/>
                <a:cs typeface="Times New Roman"/>
                <a:sym typeface="Times New Roman"/>
                <a:hlinkClick r:id="rId9">
                  <a:extLst>
                    <a:ext uri="{A12FA001-AC4F-418D-AE19-62706E023703}">
                      <ahyp:hlinkClr val="tx"/>
                    </a:ext>
                  </a:extLst>
                </a:hlinkClick>
              </a:rPr>
              <a:t>“Labor Productivity for Selected Construction Industries.” https://www.bls.gov/lpc/construction.htm (accessed Sep. 15, 2021).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12506603ade_0_89"/>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SMAC: Symbiotic Multi-Agent Construction</a:t>
            </a:r>
            <a:endParaRPr baseline="30000" sz="3300"/>
          </a:p>
        </p:txBody>
      </p:sp>
      <p:sp>
        <p:nvSpPr>
          <p:cNvPr id="119" name="Google Shape;119;g12506603ade_0_89"/>
          <p:cNvSpPr txBox="1"/>
          <p:nvPr>
            <p:ph idx="1" type="body"/>
          </p:nvPr>
        </p:nvSpPr>
        <p:spPr>
          <a:xfrm>
            <a:off x="609600" y="1452050"/>
            <a:ext cx="5594400" cy="4648200"/>
          </a:xfrm>
          <a:prstGeom prst="rect">
            <a:avLst/>
          </a:prstGeom>
          <a:noFill/>
          <a:ln>
            <a:noFill/>
          </a:ln>
        </p:spPr>
        <p:txBody>
          <a:bodyPr anchorCtr="0" anchor="t" bIns="45700" lIns="91425" spcFirstLastPara="1" rIns="91425" wrap="square" tIns="45700">
            <a:normAutofit/>
          </a:bodyPr>
          <a:lstStyle/>
          <a:p>
            <a:pPr indent="-312420" lvl="0" marL="274320" rtl="0" algn="l">
              <a:spcBef>
                <a:spcPts val="0"/>
              </a:spcBef>
              <a:spcAft>
                <a:spcPts val="0"/>
              </a:spcAft>
              <a:buSzPts val="2400"/>
              <a:buChar char="•"/>
            </a:pPr>
            <a:r>
              <a:rPr lang="en-US"/>
              <a:t>Inchworm robot swarm for 3D construction</a:t>
            </a:r>
            <a:endParaRPr/>
          </a:p>
          <a:p>
            <a:pPr indent="-312420" lvl="0" marL="274320" rtl="0" algn="l">
              <a:spcBef>
                <a:spcPts val="1200"/>
              </a:spcBef>
              <a:spcAft>
                <a:spcPts val="0"/>
              </a:spcAft>
              <a:buSzPts val="2400"/>
              <a:buChar char="•"/>
            </a:pPr>
            <a:r>
              <a:rPr lang="en-US"/>
              <a:t>Design allowed for movement around convex and concave corners </a:t>
            </a:r>
            <a:endParaRPr/>
          </a:p>
          <a:p>
            <a:pPr indent="-312420" lvl="0" marL="274320" rtl="0" algn="l">
              <a:spcBef>
                <a:spcPts val="1200"/>
              </a:spcBef>
              <a:spcAft>
                <a:spcPts val="0"/>
              </a:spcAft>
              <a:buSzPts val="2400"/>
              <a:buChar char="•"/>
            </a:pPr>
            <a:r>
              <a:rPr lang="en-US"/>
              <a:t>Structures built out of smart blocks</a:t>
            </a:r>
            <a:endParaRPr/>
          </a:p>
        </p:txBody>
      </p:sp>
      <p:sp>
        <p:nvSpPr>
          <p:cNvPr id="120" name="Google Shape;120;g12506603ade_0_89"/>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21" name="Google Shape;121;g12506603ade_0_89"/>
          <p:cNvSpPr txBox="1"/>
          <p:nvPr>
            <p:ph idx="11" type="ftr"/>
          </p:nvPr>
        </p:nvSpPr>
        <p:spPr>
          <a:xfrm>
            <a:off x="625475"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RAINSTORM</a:t>
            </a:r>
            <a:endParaRPr/>
          </a:p>
        </p:txBody>
      </p:sp>
      <p:pic>
        <p:nvPicPr>
          <p:cNvPr id="122" name="Google Shape;122;g12506603ade_0_89"/>
          <p:cNvPicPr preferRelativeResize="0"/>
          <p:nvPr/>
        </p:nvPicPr>
        <p:blipFill rotWithShape="1">
          <a:blip r:embed="rId3">
            <a:alphaModFix/>
          </a:blip>
          <a:srcRect b="0" l="0" r="3006" t="4798"/>
          <a:stretch/>
        </p:blipFill>
        <p:spPr>
          <a:xfrm>
            <a:off x="6326950" y="3200400"/>
            <a:ext cx="2917075" cy="2504950"/>
          </a:xfrm>
          <a:prstGeom prst="rect">
            <a:avLst/>
          </a:prstGeom>
          <a:noFill/>
          <a:ln>
            <a:noFill/>
          </a:ln>
        </p:spPr>
      </p:pic>
      <p:pic>
        <p:nvPicPr>
          <p:cNvPr id="123" name="Google Shape;123;g12506603ade_0_89"/>
          <p:cNvPicPr preferRelativeResize="0"/>
          <p:nvPr/>
        </p:nvPicPr>
        <p:blipFill rotWithShape="1">
          <a:blip r:embed="rId4">
            <a:alphaModFix/>
          </a:blip>
          <a:srcRect b="2085" l="5074" r="6974" t="0"/>
          <a:stretch/>
        </p:blipFill>
        <p:spPr>
          <a:xfrm>
            <a:off x="9620275" y="1524000"/>
            <a:ext cx="2317150" cy="3045900"/>
          </a:xfrm>
          <a:prstGeom prst="rect">
            <a:avLst/>
          </a:prstGeom>
          <a:noFill/>
          <a:ln>
            <a:noFill/>
          </a:ln>
        </p:spPr>
      </p:pic>
      <p:sp>
        <p:nvSpPr>
          <p:cNvPr id="124" name="Google Shape;124;g12506603ade_0_89"/>
          <p:cNvSpPr txBox="1"/>
          <p:nvPr/>
        </p:nvSpPr>
        <p:spPr>
          <a:xfrm>
            <a:off x="666750" y="5705350"/>
            <a:ext cx="10858500" cy="554100"/>
          </a:xfrm>
          <a:prstGeom prst="rect">
            <a:avLst/>
          </a:prstGeom>
          <a:noFill/>
          <a:ln>
            <a:noFill/>
          </a:ln>
        </p:spPr>
        <p:txBody>
          <a:bodyPr anchorCtr="0" anchor="t" bIns="91425" lIns="91425" spcFirstLastPara="1" rIns="91425" wrap="square" tIns="91425">
            <a:spAutoFit/>
          </a:bodyPr>
          <a:lstStyle/>
          <a:p>
            <a:pPr indent="-320040" lvl="0" marL="320040" rtl="0" algn="l">
              <a:spcBef>
                <a:spcPts val="0"/>
              </a:spcBef>
              <a:spcAft>
                <a:spcPts val="0"/>
              </a:spcAft>
              <a:buNone/>
            </a:pPr>
            <a:r>
              <a:rPr lang="en-US" sz="1200">
                <a:latin typeface="Times New Roman"/>
                <a:ea typeface="Times New Roman"/>
                <a:cs typeface="Times New Roman"/>
                <a:sym typeface="Times New Roman"/>
              </a:rPr>
              <a:t>Caleb Wagner, Neel Dhanaraj, Trevor Rizzo, Josue Contreras, Hannan Liang, Gregory Lewin, Carlo Pinciroli. SMAC: Symbiotic Multi-Agent Construction. IEEE Robotics and Automation Letters with ICRA 2021 option, volume 6, number 2, pages 3200-3207. IEEE press.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1250ba96ea6_2_3"/>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Our work</a:t>
            </a:r>
            <a:endParaRPr/>
          </a:p>
        </p:txBody>
      </p:sp>
      <p:sp>
        <p:nvSpPr>
          <p:cNvPr id="131" name="Google Shape;131;g1250ba96ea6_2_3"/>
          <p:cNvSpPr txBox="1"/>
          <p:nvPr>
            <p:ph idx="1" type="body"/>
          </p:nvPr>
        </p:nvSpPr>
        <p:spPr>
          <a:xfrm>
            <a:off x="609600" y="1452050"/>
            <a:ext cx="5594400" cy="4648200"/>
          </a:xfrm>
          <a:prstGeom prst="rect">
            <a:avLst/>
          </a:prstGeom>
          <a:noFill/>
          <a:ln>
            <a:noFill/>
          </a:ln>
        </p:spPr>
        <p:txBody>
          <a:bodyPr anchorCtr="0" anchor="t" bIns="45700" lIns="91425" spcFirstLastPara="1" rIns="91425" wrap="square" tIns="45700">
            <a:normAutofit/>
          </a:bodyPr>
          <a:lstStyle/>
          <a:p>
            <a:pPr indent="-312420" lvl="0" marL="274320" rtl="0" algn="l">
              <a:spcBef>
                <a:spcPts val="0"/>
              </a:spcBef>
              <a:spcAft>
                <a:spcPts val="0"/>
              </a:spcAft>
              <a:buSzPts val="2400"/>
              <a:buChar char="•"/>
            </a:pPr>
            <a:r>
              <a:rPr lang="en-US"/>
              <a:t>Applied swarm robotics to roofing</a:t>
            </a:r>
            <a:endParaRPr/>
          </a:p>
          <a:p>
            <a:pPr indent="-312420" lvl="0" marL="274320" rtl="0" algn="l">
              <a:spcBef>
                <a:spcPts val="1200"/>
              </a:spcBef>
              <a:spcAft>
                <a:spcPts val="0"/>
              </a:spcAft>
              <a:buSzPts val="2400"/>
              <a:buChar char="•"/>
            </a:pPr>
            <a:r>
              <a:rPr lang="en-US"/>
              <a:t>Adapted existing hardware to new application </a:t>
            </a:r>
            <a:endParaRPr/>
          </a:p>
          <a:p>
            <a:pPr indent="-312420" lvl="0" marL="274320" rtl="0" algn="l">
              <a:spcBef>
                <a:spcPts val="1200"/>
              </a:spcBef>
              <a:spcAft>
                <a:spcPts val="0"/>
              </a:spcAft>
              <a:buSzPts val="2400"/>
              <a:buChar char="•"/>
            </a:pPr>
            <a:r>
              <a:rPr lang="en-US"/>
              <a:t>Simulated swarm behaviors to demonstrate shingling a roof</a:t>
            </a:r>
            <a:endParaRPr/>
          </a:p>
        </p:txBody>
      </p:sp>
      <p:sp>
        <p:nvSpPr>
          <p:cNvPr id="132" name="Google Shape;132;g1250ba96ea6_2_3"/>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33" name="Google Shape;133;g1250ba96ea6_2_3"/>
          <p:cNvSpPr txBox="1"/>
          <p:nvPr>
            <p:ph idx="11" type="ftr"/>
          </p:nvPr>
        </p:nvSpPr>
        <p:spPr>
          <a:xfrm>
            <a:off x="625475"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RAINSTORM</a:t>
            </a:r>
            <a:endParaRPr/>
          </a:p>
        </p:txBody>
      </p:sp>
      <p:sp>
        <p:nvSpPr>
          <p:cNvPr id="134" name="Google Shape;134;g1250ba96ea6_2_3"/>
          <p:cNvSpPr txBox="1"/>
          <p:nvPr/>
        </p:nvSpPr>
        <p:spPr>
          <a:xfrm>
            <a:off x="666750" y="5705350"/>
            <a:ext cx="10858500" cy="554100"/>
          </a:xfrm>
          <a:prstGeom prst="rect">
            <a:avLst/>
          </a:prstGeom>
          <a:noFill/>
          <a:ln>
            <a:noFill/>
          </a:ln>
        </p:spPr>
        <p:txBody>
          <a:bodyPr anchorCtr="0" anchor="t" bIns="91425" lIns="91425" spcFirstLastPara="1" rIns="91425" wrap="square" tIns="91425">
            <a:spAutoFit/>
          </a:bodyPr>
          <a:lstStyle/>
          <a:p>
            <a:pPr indent="-320040" lvl="0" marL="320040" rtl="0" algn="l">
              <a:spcBef>
                <a:spcPts val="0"/>
              </a:spcBef>
              <a:spcAft>
                <a:spcPts val="0"/>
              </a:spcAft>
              <a:buNone/>
            </a:pPr>
            <a:r>
              <a:rPr lang="en-US" sz="1200">
                <a:solidFill>
                  <a:schemeClr val="dk1"/>
                </a:solidFill>
                <a:uFill>
                  <a:noFill/>
                </a:uFill>
                <a:latin typeface="Times New Roman"/>
                <a:ea typeface="Times New Roman"/>
                <a:cs typeface="Times New Roman"/>
                <a:sym typeface="Times New Roman"/>
                <a:hlinkClick r:id="rId3">
                  <a:extLst>
                    <a:ext uri="{A12FA001-AC4F-418D-AE19-62706E023703}">
                      <ahyp:hlinkClr val="tx"/>
                    </a:ext>
                  </a:extLst>
                </a:hlinkClick>
              </a:rPr>
              <a:t>C. Collins, J. Contreras, N. Dhanaraj, H. Liang, T. Rizzo, and C. Wagner, “Swarm Construction: A Method in Multi-Agent Robotic Assembly,” Worcester Polytechnic Institute. Accessed: Sep. 15, 2021. [Online]. Available: https://digital.wpi.edu/pdfviewer/ns0648746</a:t>
            </a:r>
            <a:endParaRPr/>
          </a:p>
        </p:txBody>
      </p:sp>
      <p:pic>
        <p:nvPicPr>
          <p:cNvPr id="135" name="Google Shape;135;g1250ba96ea6_2_3"/>
          <p:cNvPicPr preferRelativeResize="0"/>
          <p:nvPr/>
        </p:nvPicPr>
        <p:blipFill>
          <a:blip r:embed="rId4">
            <a:alphaModFix/>
          </a:blip>
          <a:stretch>
            <a:fillRect/>
          </a:stretch>
        </p:blipFill>
        <p:spPr>
          <a:xfrm>
            <a:off x="7281475" y="1211762"/>
            <a:ext cx="4848451" cy="478517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g12506603ade_0_105"/>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Design overview</a:t>
            </a:r>
            <a:endParaRPr/>
          </a:p>
        </p:txBody>
      </p:sp>
      <p:sp>
        <p:nvSpPr>
          <p:cNvPr id="142" name="Google Shape;142;g12506603ade_0_105"/>
          <p:cNvSpPr txBox="1"/>
          <p:nvPr>
            <p:ph idx="1" type="body"/>
          </p:nvPr>
        </p:nvSpPr>
        <p:spPr>
          <a:xfrm>
            <a:off x="609600" y="1524000"/>
            <a:ext cx="6115500" cy="4648200"/>
          </a:xfrm>
          <a:prstGeom prst="rect">
            <a:avLst/>
          </a:prstGeom>
          <a:noFill/>
          <a:ln>
            <a:noFill/>
          </a:ln>
        </p:spPr>
        <p:txBody>
          <a:bodyPr anchorCtr="0" anchor="t" bIns="45700" lIns="91425" spcFirstLastPara="1" rIns="91425" wrap="square" tIns="45700">
            <a:normAutofit/>
          </a:bodyPr>
          <a:lstStyle/>
          <a:p>
            <a:pPr indent="-274320" lvl="0" marL="274320" rtl="0" algn="l">
              <a:lnSpc>
                <a:spcPct val="95000"/>
              </a:lnSpc>
              <a:spcBef>
                <a:spcPts val="0"/>
              </a:spcBef>
              <a:spcAft>
                <a:spcPts val="0"/>
              </a:spcAft>
              <a:buSzPts val="2400"/>
              <a:buChar char="•"/>
            </a:pPr>
            <a:r>
              <a:rPr lang="en-US"/>
              <a:t>5 DOF serial arm</a:t>
            </a:r>
            <a:endParaRPr/>
          </a:p>
          <a:p>
            <a:pPr indent="-274320" lvl="0" marL="274320" rtl="0" algn="l">
              <a:lnSpc>
                <a:spcPct val="95000"/>
              </a:lnSpc>
              <a:spcBef>
                <a:spcPts val="1200"/>
              </a:spcBef>
              <a:spcAft>
                <a:spcPts val="0"/>
              </a:spcAft>
              <a:buSzPts val="2400"/>
              <a:buChar char="•"/>
            </a:pPr>
            <a:r>
              <a:rPr lang="en-US"/>
              <a:t>Microcontroller that communicates with a </a:t>
            </a:r>
            <a:r>
              <a:rPr lang="en-US"/>
              <a:t>control</a:t>
            </a:r>
            <a:r>
              <a:rPr lang="en-US"/>
              <a:t> stack</a:t>
            </a:r>
            <a:endParaRPr/>
          </a:p>
          <a:p>
            <a:pPr indent="-274320" lvl="0" marL="274320" rtl="0" algn="l">
              <a:lnSpc>
                <a:spcPct val="95000"/>
              </a:lnSpc>
              <a:spcBef>
                <a:spcPts val="1200"/>
              </a:spcBef>
              <a:spcAft>
                <a:spcPts val="0"/>
              </a:spcAft>
              <a:buSzPts val="2400"/>
              <a:buChar char="•"/>
            </a:pPr>
            <a:r>
              <a:rPr lang="en-US"/>
              <a:t>Magnetic interface using permanent electromagnets</a:t>
            </a:r>
            <a:endParaRPr sz="2400"/>
          </a:p>
          <a:p>
            <a:pPr indent="-312420" lvl="0" marL="274320" rtl="0" algn="l">
              <a:spcBef>
                <a:spcPts val="1200"/>
              </a:spcBef>
              <a:spcAft>
                <a:spcPts val="0"/>
              </a:spcAft>
              <a:buSzPts val="2400"/>
              <a:buChar char="•"/>
            </a:pPr>
            <a:r>
              <a:rPr lang="en-US"/>
              <a:t>Shingle</a:t>
            </a:r>
            <a:endParaRPr/>
          </a:p>
          <a:p>
            <a:pPr indent="-287019" lvl="1" marL="594360" rtl="0" algn="l">
              <a:spcBef>
                <a:spcPts val="600"/>
              </a:spcBef>
              <a:spcAft>
                <a:spcPts val="0"/>
              </a:spcAft>
              <a:buSzPts val="2000"/>
              <a:buChar char="─"/>
            </a:pPr>
            <a:r>
              <a:rPr lang="en-US"/>
              <a:t>Metal pieces on top to interface with</a:t>
            </a:r>
            <a:endParaRPr/>
          </a:p>
          <a:p>
            <a:pPr indent="0" lvl="0" marL="0" rtl="0" algn="l">
              <a:spcBef>
                <a:spcPts val="1200"/>
              </a:spcBef>
              <a:spcAft>
                <a:spcPts val="0"/>
              </a:spcAft>
              <a:buNone/>
            </a:pPr>
            <a:r>
              <a:t/>
            </a:r>
            <a:endParaRPr/>
          </a:p>
        </p:txBody>
      </p:sp>
      <p:sp>
        <p:nvSpPr>
          <p:cNvPr id="143" name="Google Shape;143;g12506603ade_0_105"/>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44" name="Google Shape;144;g12506603ade_0_105"/>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145" name="Google Shape;145;g12506603ade_0_105"/>
          <p:cNvPicPr preferRelativeResize="0"/>
          <p:nvPr/>
        </p:nvPicPr>
        <p:blipFill>
          <a:blip r:embed="rId3">
            <a:alphaModFix/>
          </a:blip>
          <a:stretch>
            <a:fillRect/>
          </a:stretch>
        </p:blipFill>
        <p:spPr>
          <a:xfrm rot="-5400000">
            <a:off x="6858350" y="4406235"/>
            <a:ext cx="1792700" cy="2059177"/>
          </a:xfrm>
          <a:prstGeom prst="rect">
            <a:avLst/>
          </a:prstGeom>
          <a:noFill/>
          <a:ln>
            <a:noFill/>
          </a:ln>
        </p:spPr>
      </p:pic>
      <p:pic>
        <p:nvPicPr>
          <p:cNvPr id="146" name="Google Shape;146;g12506603ade_0_105"/>
          <p:cNvPicPr preferRelativeResize="0"/>
          <p:nvPr/>
        </p:nvPicPr>
        <p:blipFill>
          <a:blip r:embed="rId4">
            <a:alphaModFix/>
          </a:blip>
          <a:stretch>
            <a:fillRect/>
          </a:stretch>
        </p:blipFill>
        <p:spPr>
          <a:xfrm rot="-259144">
            <a:off x="6669663" y="1041815"/>
            <a:ext cx="5077598" cy="494622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g12506603ade_0_184"/>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Block Diagram</a:t>
            </a:r>
            <a:endParaRPr/>
          </a:p>
        </p:txBody>
      </p:sp>
      <p:sp>
        <p:nvSpPr>
          <p:cNvPr id="153" name="Google Shape;153;g12506603ade_0_184"/>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54" name="Google Shape;154;g12506603ade_0_184"/>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155" name="Google Shape;155;g12506603ade_0_184"/>
          <p:cNvPicPr preferRelativeResize="0"/>
          <p:nvPr/>
        </p:nvPicPr>
        <p:blipFill rotWithShape="1">
          <a:blip r:embed="rId3">
            <a:alphaModFix/>
          </a:blip>
          <a:srcRect b="80281" l="25018" r="32223" t="0"/>
          <a:stretch/>
        </p:blipFill>
        <p:spPr>
          <a:xfrm>
            <a:off x="4549225" y="1380075"/>
            <a:ext cx="2630949" cy="974975"/>
          </a:xfrm>
          <a:prstGeom prst="rect">
            <a:avLst/>
          </a:prstGeom>
          <a:noFill/>
          <a:ln>
            <a:noFill/>
          </a:ln>
        </p:spPr>
      </p:pic>
      <p:pic>
        <p:nvPicPr>
          <p:cNvPr id="156" name="Google Shape;156;g12506603ade_0_184"/>
          <p:cNvPicPr preferRelativeResize="0"/>
          <p:nvPr/>
        </p:nvPicPr>
        <p:blipFill rotWithShape="1">
          <a:blip r:embed="rId3">
            <a:alphaModFix/>
          </a:blip>
          <a:srcRect b="17370" l="0" r="0" t="73768"/>
          <a:stretch/>
        </p:blipFill>
        <p:spPr>
          <a:xfrm>
            <a:off x="3019475" y="5046312"/>
            <a:ext cx="6153050" cy="438151"/>
          </a:xfrm>
          <a:prstGeom prst="rect">
            <a:avLst/>
          </a:prstGeom>
          <a:noFill/>
          <a:ln>
            <a:noFill/>
          </a:ln>
        </p:spPr>
      </p:pic>
      <p:pic>
        <p:nvPicPr>
          <p:cNvPr id="157" name="Google Shape;157;g12506603ade_0_184"/>
          <p:cNvPicPr preferRelativeResize="0"/>
          <p:nvPr/>
        </p:nvPicPr>
        <p:blipFill rotWithShape="1">
          <a:blip r:embed="rId3">
            <a:alphaModFix/>
          </a:blip>
          <a:srcRect b="0" l="0" r="50179" t="80281"/>
          <a:stretch/>
        </p:blipFill>
        <p:spPr>
          <a:xfrm>
            <a:off x="3019475" y="5368312"/>
            <a:ext cx="3065526" cy="974975"/>
          </a:xfrm>
          <a:prstGeom prst="rect">
            <a:avLst/>
          </a:prstGeom>
          <a:noFill/>
          <a:ln>
            <a:noFill/>
          </a:ln>
        </p:spPr>
      </p:pic>
      <p:pic>
        <p:nvPicPr>
          <p:cNvPr id="158" name="Google Shape;158;g12506603ade_0_184"/>
          <p:cNvPicPr preferRelativeResize="0"/>
          <p:nvPr/>
        </p:nvPicPr>
        <p:blipFill rotWithShape="1">
          <a:blip r:embed="rId3">
            <a:alphaModFix/>
          </a:blip>
          <a:srcRect b="0" l="50179" r="0" t="80281"/>
          <a:stretch/>
        </p:blipFill>
        <p:spPr>
          <a:xfrm>
            <a:off x="6107000" y="5368312"/>
            <a:ext cx="3065526" cy="974975"/>
          </a:xfrm>
          <a:prstGeom prst="rect">
            <a:avLst/>
          </a:prstGeom>
          <a:noFill/>
          <a:ln>
            <a:noFill/>
          </a:ln>
        </p:spPr>
      </p:pic>
      <p:pic>
        <p:nvPicPr>
          <p:cNvPr id="159" name="Google Shape;159;g12506603ade_0_184"/>
          <p:cNvPicPr preferRelativeResize="0"/>
          <p:nvPr/>
        </p:nvPicPr>
        <p:blipFill>
          <a:blip r:embed="rId4">
            <a:alphaModFix/>
          </a:blip>
          <a:stretch>
            <a:fillRect/>
          </a:stretch>
        </p:blipFill>
        <p:spPr>
          <a:xfrm>
            <a:off x="3373200" y="2355050"/>
            <a:ext cx="5213756" cy="269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12506603ade_0_264"/>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Swarm Behavior </a:t>
            </a:r>
            <a:r>
              <a:rPr lang="en-US"/>
              <a:t>Simulator</a:t>
            </a:r>
            <a:endParaRPr/>
          </a:p>
        </p:txBody>
      </p:sp>
      <p:sp>
        <p:nvSpPr>
          <p:cNvPr id="166" name="Google Shape;166;g12506603ade_0_264"/>
          <p:cNvSpPr txBox="1"/>
          <p:nvPr>
            <p:ph idx="1" type="body"/>
          </p:nvPr>
        </p:nvSpPr>
        <p:spPr>
          <a:xfrm>
            <a:off x="609600" y="1524000"/>
            <a:ext cx="7625700" cy="2519400"/>
          </a:xfrm>
          <a:prstGeom prst="rect">
            <a:avLst/>
          </a:prstGeom>
          <a:noFill/>
          <a:ln>
            <a:noFill/>
          </a:ln>
        </p:spPr>
        <p:txBody>
          <a:bodyPr anchorCtr="0" anchor="t" bIns="45700" lIns="91425" spcFirstLastPara="1" rIns="91425" wrap="square" tIns="45700">
            <a:normAutofit/>
          </a:bodyPr>
          <a:lstStyle/>
          <a:p>
            <a:pPr indent="-312420" lvl="0" marL="274320" rtl="0" algn="l">
              <a:spcBef>
                <a:spcPts val="1200"/>
              </a:spcBef>
              <a:spcAft>
                <a:spcPts val="0"/>
              </a:spcAft>
              <a:buSzPts val="2400"/>
              <a:buChar char="•"/>
            </a:pPr>
            <a:r>
              <a:rPr lang="en-US"/>
              <a:t>High level simulator</a:t>
            </a:r>
            <a:endParaRPr/>
          </a:p>
          <a:p>
            <a:pPr indent="-274319" lvl="1" marL="594360" rtl="0" algn="l">
              <a:spcBef>
                <a:spcPts val="600"/>
              </a:spcBef>
              <a:spcAft>
                <a:spcPts val="0"/>
              </a:spcAft>
              <a:buSzPts val="1800"/>
              <a:buChar char="─"/>
            </a:pPr>
            <a:r>
              <a:rPr lang="en-US"/>
              <a:t>Relatively computationally inexpensive</a:t>
            </a:r>
            <a:endParaRPr/>
          </a:p>
          <a:p>
            <a:pPr indent="-274319" lvl="1" marL="594360" rtl="0" algn="l">
              <a:spcBef>
                <a:spcPts val="600"/>
              </a:spcBef>
              <a:spcAft>
                <a:spcPts val="0"/>
              </a:spcAft>
              <a:buSzPts val="1800"/>
              <a:buChar char="─"/>
            </a:pPr>
            <a:r>
              <a:rPr lang="en-US"/>
              <a:t>Easy to visualize</a:t>
            </a:r>
            <a:endParaRPr/>
          </a:p>
          <a:p>
            <a:pPr indent="-312420" lvl="0" marL="274320" rtl="0" algn="l">
              <a:spcBef>
                <a:spcPts val="1200"/>
              </a:spcBef>
              <a:spcAft>
                <a:spcPts val="0"/>
              </a:spcAft>
              <a:buSzPts val="2400"/>
              <a:buChar char="•"/>
            </a:pPr>
            <a:r>
              <a:rPr lang="en-US"/>
              <a:t>Distributed System</a:t>
            </a:r>
            <a:endParaRPr/>
          </a:p>
          <a:p>
            <a:pPr indent="-274319" lvl="1" marL="594360" rtl="0" algn="l">
              <a:spcBef>
                <a:spcPts val="600"/>
              </a:spcBef>
              <a:spcAft>
                <a:spcPts val="0"/>
              </a:spcAft>
              <a:buSzPts val="1800"/>
              <a:buChar char="─"/>
            </a:pPr>
            <a:r>
              <a:rPr lang="en-US"/>
              <a:t>Each inchworm makes its own decisions </a:t>
            </a:r>
            <a:endParaRPr/>
          </a:p>
          <a:p>
            <a:pPr indent="-274319" lvl="1" marL="594360" rtl="0" algn="l">
              <a:spcBef>
                <a:spcPts val="600"/>
              </a:spcBef>
              <a:spcAft>
                <a:spcPts val="0"/>
              </a:spcAft>
              <a:buSzPts val="1800"/>
              <a:buChar char="─"/>
            </a:pPr>
            <a:r>
              <a:rPr lang="en-US"/>
              <a:t>Inchworms communicate through shingles</a:t>
            </a:r>
            <a:endParaRPr/>
          </a:p>
        </p:txBody>
      </p:sp>
      <p:sp>
        <p:nvSpPr>
          <p:cNvPr id="167" name="Google Shape;167;g12506603ade_0_264"/>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68" name="Google Shape;168;g12506603ade_0_264"/>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pic>
        <p:nvPicPr>
          <p:cNvPr id="169" name="Google Shape;169;g12506603ade_0_264"/>
          <p:cNvPicPr preferRelativeResize="0"/>
          <p:nvPr/>
        </p:nvPicPr>
        <p:blipFill>
          <a:blip r:embed="rId3">
            <a:alphaModFix/>
          </a:blip>
          <a:stretch>
            <a:fillRect/>
          </a:stretch>
        </p:blipFill>
        <p:spPr>
          <a:xfrm flipH="1">
            <a:off x="8235175" y="1524012"/>
            <a:ext cx="3580302" cy="1791586"/>
          </a:xfrm>
          <a:prstGeom prst="rect">
            <a:avLst/>
          </a:prstGeom>
          <a:noFill/>
          <a:ln>
            <a:noFill/>
          </a:ln>
        </p:spPr>
      </p:pic>
      <p:pic>
        <p:nvPicPr>
          <p:cNvPr id="170" name="Google Shape;170;g12506603ade_0_264"/>
          <p:cNvPicPr preferRelativeResize="0"/>
          <p:nvPr/>
        </p:nvPicPr>
        <p:blipFill>
          <a:blip r:embed="rId4">
            <a:alphaModFix/>
          </a:blip>
          <a:stretch>
            <a:fillRect/>
          </a:stretch>
        </p:blipFill>
        <p:spPr>
          <a:xfrm>
            <a:off x="8235174" y="3555342"/>
            <a:ext cx="3580300" cy="16990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12506603ade_0_379"/>
          <p:cNvSpPr txBox="1"/>
          <p:nvPr>
            <p:ph type="title"/>
          </p:nvPr>
        </p:nvSpPr>
        <p:spPr>
          <a:xfrm>
            <a:off x="609600" y="351367"/>
            <a:ext cx="10972800" cy="800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262626"/>
              </a:buClr>
              <a:buSzPts val="3200"/>
              <a:buFont typeface="Verdana"/>
              <a:buNone/>
            </a:pPr>
            <a:r>
              <a:rPr lang="en-US"/>
              <a:t>Swarm Behavior </a:t>
            </a:r>
            <a:r>
              <a:rPr lang="en-US"/>
              <a:t>Simulator</a:t>
            </a:r>
            <a:endParaRPr/>
          </a:p>
        </p:txBody>
      </p:sp>
      <p:sp>
        <p:nvSpPr>
          <p:cNvPr id="176" name="Google Shape;176;g12506603ade_0_379"/>
          <p:cNvSpPr txBox="1"/>
          <p:nvPr>
            <p:ph idx="12" type="sldNum"/>
          </p:nvPr>
        </p:nvSpPr>
        <p:spPr>
          <a:xfrm>
            <a:off x="1" y="6387664"/>
            <a:ext cx="609600" cy="39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fld id="{00000000-1234-1234-1234-123412341234}" type="slidenum">
              <a:rPr lang="en-US"/>
              <a:t>‹#›</a:t>
            </a:fld>
            <a:endParaRPr/>
          </a:p>
        </p:txBody>
      </p:sp>
      <p:sp>
        <p:nvSpPr>
          <p:cNvPr id="177" name="Google Shape;177;g12506603ade_0_379"/>
          <p:cNvSpPr txBox="1"/>
          <p:nvPr>
            <p:ph idx="11" type="ftr"/>
          </p:nvPr>
        </p:nvSpPr>
        <p:spPr>
          <a:xfrm>
            <a:off x="609600" y="6400800"/>
            <a:ext cx="6807300" cy="30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RAINSTORM</a:t>
            </a:r>
            <a:endParaRPr/>
          </a:p>
        </p:txBody>
      </p:sp>
      <p:sp>
        <p:nvSpPr>
          <p:cNvPr id="178" name="Google Shape;178;g12506603ade_0_379"/>
          <p:cNvSpPr txBox="1"/>
          <p:nvPr>
            <p:ph idx="1" type="body"/>
          </p:nvPr>
        </p:nvSpPr>
        <p:spPr>
          <a:xfrm>
            <a:off x="9480975" y="1524000"/>
            <a:ext cx="2854200" cy="4648200"/>
          </a:xfrm>
          <a:prstGeom prst="rect">
            <a:avLst/>
          </a:prstGeom>
          <a:noFill/>
          <a:ln>
            <a:noFill/>
          </a:ln>
        </p:spPr>
        <p:txBody>
          <a:bodyPr anchorCtr="0" anchor="t" bIns="45700" lIns="91425" spcFirstLastPara="1" rIns="91425" wrap="square" tIns="45700">
            <a:normAutofit/>
          </a:bodyPr>
          <a:lstStyle/>
          <a:p>
            <a:pPr indent="0" lvl="0" marL="0" rtl="0" algn="l">
              <a:lnSpc>
                <a:spcPct val="95000"/>
              </a:lnSpc>
              <a:spcBef>
                <a:spcPts val="0"/>
              </a:spcBef>
              <a:spcAft>
                <a:spcPts val="0"/>
              </a:spcAft>
              <a:buSzPts val="2000"/>
              <a:buFont typeface="Verdana"/>
              <a:buNone/>
            </a:pPr>
            <a:r>
              <a:rPr lang="en-US" sz="1400"/>
              <a:t>x16</a:t>
            </a:r>
            <a:r>
              <a:rPr lang="en-US"/>
              <a:t> </a:t>
            </a:r>
            <a:r>
              <a:rPr lang="en-US" sz="1400"/>
              <a:t>Speed</a:t>
            </a:r>
            <a:endParaRPr sz="1400"/>
          </a:p>
        </p:txBody>
      </p:sp>
      <p:pic>
        <p:nvPicPr>
          <p:cNvPr id="179" name="Google Shape;179;g12506603ade_0_379" title="algo_ppd_pres_fast.mp4">
            <a:hlinkClick r:id="rId3"/>
          </p:cNvPr>
          <p:cNvPicPr preferRelativeResize="0"/>
          <p:nvPr/>
        </p:nvPicPr>
        <p:blipFill>
          <a:blip r:embed="rId4">
            <a:alphaModFix/>
          </a:blip>
          <a:stretch>
            <a:fillRect/>
          </a:stretch>
        </p:blipFill>
        <p:spPr>
          <a:xfrm>
            <a:off x="2692350" y="1371566"/>
            <a:ext cx="6807300" cy="5105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PI-White">
  <a:themeElements>
    <a:clrScheme name="Custom 56">
      <a:dk1>
        <a:srgbClr val="000000"/>
      </a:dk1>
      <a:lt1>
        <a:srgbClr val="FFFFFF"/>
      </a:lt1>
      <a:dk2>
        <a:srgbClr val="6D6D6D"/>
      </a:dk2>
      <a:lt2>
        <a:srgbClr val="AB192D"/>
      </a:lt2>
      <a:accent1>
        <a:srgbClr val="AB192D"/>
      </a:accent1>
      <a:accent2>
        <a:srgbClr val="B2B7BB"/>
      </a:accent2>
      <a:accent3>
        <a:srgbClr val="2C6A8C"/>
      </a:accent3>
      <a:accent4>
        <a:srgbClr val="B7A079"/>
      </a:accent4>
      <a:accent5>
        <a:srgbClr val="46A0DC"/>
      </a:accent5>
      <a:accent6>
        <a:srgbClr val="6D6D6D"/>
      </a:accent6>
      <a:hlink>
        <a:srgbClr val="46A0DC"/>
      </a:hlink>
      <a:folHlink>
        <a:srgbClr val="808D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2015-05-27T13:16:15Z</dcterms:created>
  <dc:creator>Melissa</dc:creator>
</cp:coreProperties>
</file>